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0" r:id="rId1"/>
  </p:sldMasterIdLst>
  <p:notesMasterIdLst>
    <p:notesMasterId r:id="rId3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Lst>
  <p:sldSz cx="9144000" cy="5143500" type="screen16x9"/>
  <p:notesSz cx="6858000" cy="9144000"/>
  <p:embeddedFontLst>
    <p:embeddedFont>
      <p:font typeface="Poppins" panose="00000500000000000000" pitchFamily="2" charset="0"/>
      <p:regular r:id="rId37"/>
      <p:bold r:id="rId38"/>
      <p:italic r:id="rId39"/>
      <p:boldItalic r:id="rId40"/>
    </p:embeddedFont>
    <p:embeddedFont>
      <p:font typeface="Poppins Black" panose="00000A00000000000000" pitchFamily="2" charset="0"/>
      <p:bold r:id="rId41"/>
      <p:boldItalic r:id="rId42"/>
    </p:embeddedFont>
    <p:embeddedFont>
      <p:font typeface="PT Sans" panose="020B0503020203020204" pitchFamily="34" charset="0"/>
      <p:regular r:id="rId43"/>
      <p:bold r:id="rId44"/>
      <p:italic r:id="rId45"/>
      <p:boldItalic r:id="rId46"/>
    </p:embeddedFont>
    <p:embeddedFont>
      <p:font typeface="Roboto Condensed Light" panose="02000000000000000000" pitchFamily="2" charset="0"/>
      <p:regular r:id="rId47"/>
      <p:italic r:id="rId48"/>
    </p:embeddedFont>
    <p:embeddedFont>
      <p:font typeface="Work Sans" pitchFamily="2" charset="0"/>
      <p:regular r:id="rId49"/>
      <p:bold r:id="rId50"/>
      <p:italic r:id="rId51"/>
      <p:boldItalic r:id="rId5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38" d="100"/>
          <a:sy n="138" d="100"/>
        </p:scale>
        <p:origin x="834" y="12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3.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6.fntdata"/><Relationship Id="rId47" Type="http://schemas.openxmlformats.org/officeDocument/2006/relationships/font" Target="fonts/font11.fntdata"/><Relationship Id="rId50" Type="http://schemas.openxmlformats.org/officeDocument/2006/relationships/font" Target="fonts/font14.fntdata"/><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1.fntdata"/><Relationship Id="rId40" Type="http://schemas.openxmlformats.org/officeDocument/2006/relationships/font" Target="fonts/font4.fntdata"/><Relationship Id="rId45" Type="http://schemas.openxmlformats.org/officeDocument/2006/relationships/font" Target="fonts/font9.fntdata"/><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8.fntdata"/><Relationship Id="rId52" Type="http://schemas.openxmlformats.org/officeDocument/2006/relationships/font" Target="fonts/font1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7.fntdata"/><Relationship Id="rId48" Type="http://schemas.openxmlformats.org/officeDocument/2006/relationships/font" Target="fonts/font12.fntdata"/><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15.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2.fntdata"/><Relationship Id="rId46" Type="http://schemas.openxmlformats.org/officeDocument/2006/relationships/font" Target="fonts/font10.fntdata"/><Relationship Id="rId20" Type="http://schemas.openxmlformats.org/officeDocument/2006/relationships/slide" Target="slides/slide19.xml"/><Relationship Id="rId41" Type="http://schemas.openxmlformats.org/officeDocument/2006/relationships/font" Target="fonts/font5.fntdata"/><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49" Type="http://schemas.openxmlformats.org/officeDocument/2006/relationships/font" Target="fonts/font1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2"/>
        <p:cNvGrpSpPr/>
        <p:nvPr/>
      </p:nvGrpSpPr>
      <p:grpSpPr>
        <a:xfrm>
          <a:off x="0" y="0"/>
          <a:ext cx="0" cy="0"/>
          <a:chOff x="0" y="0"/>
          <a:chExt cx="0" cy="0"/>
        </a:xfrm>
      </p:grpSpPr>
      <p:sp>
        <p:nvSpPr>
          <p:cNvPr id="2453" name="Google Shape;2453;g116c5ffc953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4" name="Google Shape;2454;g116c5ffc95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1"/>
        <p:cNvGrpSpPr/>
        <p:nvPr/>
      </p:nvGrpSpPr>
      <p:grpSpPr>
        <a:xfrm>
          <a:off x="0" y="0"/>
          <a:ext cx="0" cy="0"/>
          <a:chOff x="0" y="0"/>
          <a:chExt cx="0" cy="0"/>
        </a:xfrm>
      </p:grpSpPr>
      <p:sp>
        <p:nvSpPr>
          <p:cNvPr id="2552" name="Google Shape;2552;g11f1422eb1b_0_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3" name="Google Shape;2553;g11f1422eb1b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0"/>
        <p:cNvGrpSpPr/>
        <p:nvPr/>
      </p:nvGrpSpPr>
      <p:grpSpPr>
        <a:xfrm>
          <a:off x="0" y="0"/>
          <a:ext cx="0" cy="0"/>
          <a:chOff x="0" y="0"/>
          <a:chExt cx="0" cy="0"/>
        </a:xfrm>
      </p:grpSpPr>
      <p:sp>
        <p:nvSpPr>
          <p:cNvPr id="2571" name="Google Shape;2571;gbd6c00e730_0_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2" name="Google Shape;2572;gbd6c00e730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7"/>
        <p:cNvGrpSpPr/>
        <p:nvPr/>
      </p:nvGrpSpPr>
      <p:grpSpPr>
        <a:xfrm>
          <a:off x="0" y="0"/>
          <a:ext cx="0" cy="0"/>
          <a:chOff x="0" y="0"/>
          <a:chExt cx="0" cy="0"/>
        </a:xfrm>
      </p:grpSpPr>
      <p:sp>
        <p:nvSpPr>
          <p:cNvPr id="2578" name="Google Shape;2578;g11f1422eb1b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9" name="Google Shape;2579;g11f1422eb1b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5"/>
        <p:cNvGrpSpPr/>
        <p:nvPr/>
      </p:nvGrpSpPr>
      <p:grpSpPr>
        <a:xfrm>
          <a:off x="0" y="0"/>
          <a:ext cx="0" cy="0"/>
          <a:chOff x="0" y="0"/>
          <a:chExt cx="0" cy="0"/>
        </a:xfrm>
      </p:grpSpPr>
      <p:sp>
        <p:nvSpPr>
          <p:cNvPr id="2586" name="Google Shape;2586;g11f1422eb1b_0_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7" name="Google Shape;2587;g11f1422eb1b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3"/>
        <p:cNvGrpSpPr/>
        <p:nvPr/>
      </p:nvGrpSpPr>
      <p:grpSpPr>
        <a:xfrm>
          <a:off x="0" y="0"/>
          <a:ext cx="0" cy="0"/>
          <a:chOff x="0" y="0"/>
          <a:chExt cx="0" cy="0"/>
        </a:xfrm>
      </p:grpSpPr>
      <p:sp>
        <p:nvSpPr>
          <p:cNvPr id="2594" name="Google Shape;2594;g11f1422eb1b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5" name="Google Shape;2595;g11f1422eb1b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4"/>
        <p:cNvGrpSpPr/>
        <p:nvPr/>
      </p:nvGrpSpPr>
      <p:grpSpPr>
        <a:xfrm>
          <a:off x="0" y="0"/>
          <a:ext cx="0" cy="0"/>
          <a:chOff x="0" y="0"/>
          <a:chExt cx="0" cy="0"/>
        </a:xfrm>
      </p:grpSpPr>
      <p:sp>
        <p:nvSpPr>
          <p:cNvPr id="2605" name="Google Shape;2605;g11f1422eb1b_0_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6" name="Google Shape;2606;g11f1422eb1b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4"/>
        <p:cNvGrpSpPr/>
        <p:nvPr/>
      </p:nvGrpSpPr>
      <p:grpSpPr>
        <a:xfrm>
          <a:off x="0" y="0"/>
          <a:ext cx="0" cy="0"/>
          <a:chOff x="0" y="0"/>
          <a:chExt cx="0" cy="0"/>
        </a:xfrm>
      </p:grpSpPr>
      <p:sp>
        <p:nvSpPr>
          <p:cNvPr id="2615" name="Google Shape;2615;g11f1422eb1b_0_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6" name="Google Shape;2616;g11f1422eb1b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3"/>
        <p:cNvGrpSpPr/>
        <p:nvPr/>
      </p:nvGrpSpPr>
      <p:grpSpPr>
        <a:xfrm>
          <a:off x="0" y="0"/>
          <a:ext cx="0" cy="0"/>
          <a:chOff x="0" y="0"/>
          <a:chExt cx="0" cy="0"/>
        </a:xfrm>
      </p:grpSpPr>
      <p:sp>
        <p:nvSpPr>
          <p:cNvPr id="2634" name="Google Shape;2634;g114ba32cb96_0_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5" name="Google Shape;2635;g114ba32cb96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0"/>
        <p:cNvGrpSpPr/>
        <p:nvPr/>
      </p:nvGrpSpPr>
      <p:grpSpPr>
        <a:xfrm>
          <a:off x="0" y="0"/>
          <a:ext cx="0" cy="0"/>
          <a:chOff x="0" y="0"/>
          <a:chExt cx="0" cy="0"/>
        </a:xfrm>
      </p:grpSpPr>
      <p:sp>
        <p:nvSpPr>
          <p:cNvPr id="2641" name="Google Shape;2641;g11f1422eb1b_0_1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2" name="Google Shape;2642;g11f1422eb1b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0"/>
        <p:cNvGrpSpPr/>
        <p:nvPr/>
      </p:nvGrpSpPr>
      <p:grpSpPr>
        <a:xfrm>
          <a:off x="0" y="0"/>
          <a:ext cx="0" cy="0"/>
          <a:chOff x="0" y="0"/>
          <a:chExt cx="0" cy="0"/>
        </a:xfrm>
      </p:grpSpPr>
      <p:sp>
        <p:nvSpPr>
          <p:cNvPr id="2651" name="Google Shape;2651;g11f1422eb1b_0_1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2" name="Google Shape;2652;g11f1422eb1b_0_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9"/>
        <p:cNvGrpSpPr/>
        <p:nvPr/>
      </p:nvGrpSpPr>
      <p:grpSpPr>
        <a:xfrm>
          <a:off x="0" y="0"/>
          <a:ext cx="0" cy="0"/>
          <a:chOff x="0" y="0"/>
          <a:chExt cx="0" cy="0"/>
        </a:xfrm>
      </p:grpSpPr>
      <p:sp>
        <p:nvSpPr>
          <p:cNvPr id="2460" name="Google Shape;2460;g99f2f57a71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1" name="Google Shape;2461;g99f2f57a7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7"/>
        <p:cNvGrpSpPr/>
        <p:nvPr/>
      </p:nvGrpSpPr>
      <p:grpSpPr>
        <a:xfrm>
          <a:off x="0" y="0"/>
          <a:ext cx="0" cy="0"/>
          <a:chOff x="0" y="0"/>
          <a:chExt cx="0" cy="0"/>
        </a:xfrm>
      </p:grpSpPr>
      <p:sp>
        <p:nvSpPr>
          <p:cNvPr id="2658" name="Google Shape;2658;g11f1422eb1b_0_1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9" name="Google Shape;2659;g11f1422eb1b_0_1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6"/>
        <p:cNvGrpSpPr/>
        <p:nvPr/>
      </p:nvGrpSpPr>
      <p:grpSpPr>
        <a:xfrm>
          <a:off x="0" y="0"/>
          <a:ext cx="0" cy="0"/>
          <a:chOff x="0" y="0"/>
          <a:chExt cx="0" cy="0"/>
        </a:xfrm>
      </p:grpSpPr>
      <p:sp>
        <p:nvSpPr>
          <p:cNvPr id="2677" name="Google Shape;2677;g11f1422eb1b_0_1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8" name="Google Shape;2678;g11f1422eb1b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3"/>
        <p:cNvGrpSpPr/>
        <p:nvPr/>
      </p:nvGrpSpPr>
      <p:grpSpPr>
        <a:xfrm>
          <a:off x="0" y="0"/>
          <a:ext cx="0" cy="0"/>
          <a:chOff x="0" y="0"/>
          <a:chExt cx="0" cy="0"/>
        </a:xfrm>
      </p:grpSpPr>
      <p:sp>
        <p:nvSpPr>
          <p:cNvPr id="2684" name="Google Shape;2684;g11f1422eb1b_0_1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5" name="Google Shape;2685;g11f1422eb1b_0_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2"/>
        <p:cNvGrpSpPr/>
        <p:nvPr/>
      </p:nvGrpSpPr>
      <p:grpSpPr>
        <a:xfrm>
          <a:off x="0" y="0"/>
          <a:ext cx="0" cy="0"/>
          <a:chOff x="0" y="0"/>
          <a:chExt cx="0" cy="0"/>
        </a:xfrm>
      </p:grpSpPr>
      <p:sp>
        <p:nvSpPr>
          <p:cNvPr id="2693" name="Google Shape;2693;g11f1422eb1b_0_1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4" name="Google Shape;2694;g11f1422eb1b_0_1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1"/>
        <p:cNvGrpSpPr/>
        <p:nvPr/>
      </p:nvGrpSpPr>
      <p:grpSpPr>
        <a:xfrm>
          <a:off x="0" y="0"/>
          <a:ext cx="0" cy="0"/>
          <a:chOff x="0" y="0"/>
          <a:chExt cx="0" cy="0"/>
        </a:xfrm>
      </p:grpSpPr>
      <p:sp>
        <p:nvSpPr>
          <p:cNvPr id="2712" name="Google Shape;2712;g11f1422eb1b_0_20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3" name="Google Shape;2713;g11f1422eb1b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8"/>
        <p:cNvGrpSpPr/>
        <p:nvPr/>
      </p:nvGrpSpPr>
      <p:grpSpPr>
        <a:xfrm>
          <a:off x="0" y="0"/>
          <a:ext cx="0" cy="0"/>
          <a:chOff x="0" y="0"/>
          <a:chExt cx="0" cy="0"/>
        </a:xfrm>
      </p:grpSpPr>
      <p:sp>
        <p:nvSpPr>
          <p:cNvPr id="2719" name="Google Shape;2719;g11f1422eb1b_0_1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0" name="Google Shape;2720;g11f1422eb1b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5"/>
        <p:cNvGrpSpPr/>
        <p:nvPr/>
      </p:nvGrpSpPr>
      <p:grpSpPr>
        <a:xfrm>
          <a:off x="0" y="0"/>
          <a:ext cx="0" cy="0"/>
          <a:chOff x="0" y="0"/>
          <a:chExt cx="0" cy="0"/>
        </a:xfrm>
      </p:grpSpPr>
      <p:sp>
        <p:nvSpPr>
          <p:cNvPr id="2726" name="Google Shape;2726;g114ba32cb96_0_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7" name="Google Shape;2727;g114ba32cb96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3"/>
        <p:cNvGrpSpPr/>
        <p:nvPr/>
      </p:nvGrpSpPr>
      <p:grpSpPr>
        <a:xfrm>
          <a:off x="0" y="0"/>
          <a:ext cx="0" cy="0"/>
          <a:chOff x="0" y="0"/>
          <a:chExt cx="0" cy="0"/>
        </a:xfrm>
      </p:grpSpPr>
      <p:sp>
        <p:nvSpPr>
          <p:cNvPr id="2734" name="Google Shape;2734;g11f59b45f51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5" name="Google Shape;2735;g11f59b45f5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2"/>
        <p:cNvGrpSpPr/>
        <p:nvPr/>
      </p:nvGrpSpPr>
      <p:grpSpPr>
        <a:xfrm>
          <a:off x="0" y="0"/>
          <a:ext cx="0" cy="0"/>
          <a:chOff x="0" y="0"/>
          <a:chExt cx="0" cy="0"/>
        </a:xfrm>
      </p:grpSpPr>
      <p:sp>
        <p:nvSpPr>
          <p:cNvPr id="2743" name="Google Shape;2743;gcfd88e74cf_0_48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4" name="Google Shape;2744;gcfd88e74cf_0_48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6"/>
        <p:cNvGrpSpPr/>
        <p:nvPr/>
      </p:nvGrpSpPr>
      <p:grpSpPr>
        <a:xfrm>
          <a:off x="0" y="0"/>
          <a:ext cx="0" cy="0"/>
          <a:chOff x="0" y="0"/>
          <a:chExt cx="0" cy="0"/>
        </a:xfrm>
      </p:grpSpPr>
      <p:sp>
        <p:nvSpPr>
          <p:cNvPr id="2767" name="Google Shape;2767;g106be6374e3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8" name="Google Shape;2768;g106be6374e3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6"/>
        <p:cNvGrpSpPr/>
        <p:nvPr/>
      </p:nvGrpSpPr>
      <p:grpSpPr>
        <a:xfrm>
          <a:off x="0" y="0"/>
          <a:ext cx="0" cy="0"/>
          <a:chOff x="0" y="0"/>
          <a:chExt cx="0" cy="0"/>
        </a:xfrm>
      </p:grpSpPr>
      <p:sp>
        <p:nvSpPr>
          <p:cNvPr id="2467" name="Google Shape;2467;g106be6374e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8" name="Google Shape;2468;g106be6374e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1"/>
        <p:cNvGrpSpPr/>
        <p:nvPr/>
      </p:nvGrpSpPr>
      <p:grpSpPr>
        <a:xfrm>
          <a:off x="0" y="0"/>
          <a:ext cx="0" cy="0"/>
          <a:chOff x="0" y="0"/>
          <a:chExt cx="0" cy="0"/>
        </a:xfrm>
      </p:grpSpPr>
      <p:sp>
        <p:nvSpPr>
          <p:cNvPr id="2792" name="Google Shape;2792;g106be6374e3_3_50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3" name="Google Shape;2793;g106be6374e3_3_5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8"/>
        <p:cNvGrpSpPr/>
        <p:nvPr/>
      </p:nvGrpSpPr>
      <p:grpSpPr>
        <a:xfrm>
          <a:off x="0" y="0"/>
          <a:ext cx="0" cy="0"/>
          <a:chOff x="0" y="0"/>
          <a:chExt cx="0" cy="0"/>
        </a:xfrm>
      </p:grpSpPr>
      <p:sp>
        <p:nvSpPr>
          <p:cNvPr id="2799" name="Google Shape;2799;g11f1422eb1b_0_2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0" name="Google Shape;2800;g11f1422eb1b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5"/>
        <p:cNvGrpSpPr/>
        <p:nvPr/>
      </p:nvGrpSpPr>
      <p:grpSpPr>
        <a:xfrm>
          <a:off x="0" y="0"/>
          <a:ext cx="0" cy="0"/>
          <a:chOff x="0" y="0"/>
          <a:chExt cx="0" cy="0"/>
        </a:xfrm>
      </p:grpSpPr>
      <p:sp>
        <p:nvSpPr>
          <p:cNvPr id="2806" name="Google Shape;2806;g1062d7d0e3b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7" name="Google Shape;2807;g1062d7d0e3b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9"/>
        <p:cNvGrpSpPr/>
        <p:nvPr/>
      </p:nvGrpSpPr>
      <p:grpSpPr>
        <a:xfrm>
          <a:off x="0" y="0"/>
          <a:ext cx="0" cy="0"/>
          <a:chOff x="0" y="0"/>
          <a:chExt cx="0" cy="0"/>
        </a:xfrm>
      </p:grpSpPr>
      <p:sp>
        <p:nvSpPr>
          <p:cNvPr id="2840" name="Google Shape;2840;gbd6c00e730_0_2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1" name="Google Shape;2841;gbd6c00e730_0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6"/>
        <p:cNvGrpSpPr/>
        <p:nvPr/>
      </p:nvGrpSpPr>
      <p:grpSpPr>
        <a:xfrm>
          <a:off x="0" y="0"/>
          <a:ext cx="0" cy="0"/>
          <a:chOff x="0" y="0"/>
          <a:chExt cx="0" cy="0"/>
        </a:xfrm>
      </p:grpSpPr>
      <p:sp>
        <p:nvSpPr>
          <p:cNvPr id="2857" name="Google Shape;2857;g114ba32cb96_0_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8" name="Google Shape;2858;g114ba32cb96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1"/>
        <p:cNvGrpSpPr/>
        <p:nvPr/>
      </p:nvGrpSpPr>
      <p:grpSpPr>
        <a:xfrm>
          <a:off x="0" y="0"/>
          <a:ext cx="0" cy="0"/>
          <a:chOff x="0" y="0"/>
          <a:chExt cx="0" cy="0"/>
        </a:xfrm>
      </p:grpSpPr>
      <p:sp>
        <p:nvSpPr>
          <p:cNvPr id="2482" name="Google Shape;2482;g113f42fed4b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3" name="Google Shape;2483;g113f42fed4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7"/>
        <p:cNvGrpSpPr/>
        <p:nvPr/>
      </p:nvGrpSpPr>
      <p:grpSpPr>
        <a:xfrm>
          <a:off x="0" y="0"/>
          <a:ext cx="0" cy="0"/>
          <a:chOff x="0" y="0"/>
          <a:chExt cx="0" cy="0"/>
        </a:xfrm>
      </p:grpSpPr>
      <p:sp>
        <p:nvSpPr>
          <p:cNvPr id="2488" name="Google Shape;2488;g99f2f57a71_0_2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9" name="Google Shape;2489;g99f2f57a71_0_2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3"/>
        <p:cNvGrpSpPr/>
        <p:nvPr/>
      </p:nvGrpSpPr>
      <p:grpSpPr>
        <a:xfrm>
          <a:off x="0" y="0"/>
          <a:ext cx="0" cy="0"/>
          <a:chOff x="0" y="0"/>
          <a:chExt cx="0" cy="0"/>
        </a:xfrm>
      </p:grpSpPr>
      <p:sp>
        <p:nvSpPr>
          <p:cNvPr id="2504" name="Google Shape;2504;g114ba342f32_1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5" name="Google Shape;2505;g114ba342f32_1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0"/>
        <p:cNvGrpSpPr/>
        <p:nvPr/>
      </p:nvGrpSpPr>
      <p:grpSpPr>
        <a:xfrm>
          <a:off x="0" y="0"/>
          <a:ext cx="0" cy="0"/>
          <a:chOff x="0" y="0"/>
          <a:chExt cx="0" cy="0"/>
        </a:xfrm>
      </p:grpSpPr>
      <p:sp>
        <p:nvSpPr>
          <p:cNvPr id="2511" name="Google Shape;2511;g114ba32cb96_0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2" name="Google Shape;2512;g114ba32cb96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8"/>
        <p:cNvGrpSpPr/>
        <p:nvPr/>
      </p:nvGrpSpPr>
      <p:grpSpPr>
        <a:xfrm>
          <a:off x="0" y="0"/>
          <a:ext cx="0" cy="0"/>
          <a:chOff x="0" y="0"/>
          <a:chExt cx="0" cy="0"/>
        </a:xfrm>
      </p:grpSpPr>
      <p:sp>
        <p:nvSpPr>
          <p:cNvPr id="2519" name="Google Shape;2519;g114ba342f32_1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0" name="Google Shape;2520;g114ba342f32_1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6"/>
        <p:cNvGrpSpPr/>
        <p:nvPr/>
      </p:nvGrpSpPr>
      <p:grpSpPr>
        <a:xfrm>
          <a:off x="0" y="0"/>
          <a:ext cx="0" cy="0"/>
          <a:chOff x="0" y="0"/>
          <a:chExt cx="0" cy="0"/>
        </a:xfrm>
      </p:grpSpPr>
      <p:sp>
        <p:nvSpPr>
          <p:cNvPr id="2527" name="Google Shape;2527;g99f2f57a71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8" name="Google Shape;2528;g99f2f57a71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678852" y="2346969"/>
            <a:ext cx="4752000" cy="1567200"/>
          </a:xfrm>
          <a:prstGeom prst="rect">
            <a:avLst/>
          </a:prstGeom>
        </p:spPr>
        <p:txBody>
          <a:bodyPr spcFirstLastPara="1" wrap="square" lIns="91425" tIns="91425" rIns="91425" bIns="91425" anchor="ctr" anchorCtr="0">
            <a:noAutofit/>
          </a:bodyPr>
          <a:lstStyle>
            <a:lvl1pPr lvl="0" rtl="0">
              <a:lnSpc>
                <a:spcPct val="80000"/>
              </a:lnSpc>
              <a:spcBef>
                <a:spcPts val="0"/>
              </a:spcBef>
              <a:spcAft>
                <a:spcPts val="0"/>
              </a:spcAft>
              <a:buSzPts val="5200"/>
              <a:buNone/>
              <a:defRPr sz="57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793625" y="3873100"/>
            <a:ext cx="4552200" cy="475800"/>
          </a:xfrm>
          <a:prstGeom prst="rect">
            <a:avLst/>
          </a:prstGeom>
          <a:solidFill>
            <a:schemeClr val="dk2"/>
          </a:solid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7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grpSp>
        <p:nvGrpSpPr>
          <p:cNvPr id="11" name="Google Shape;11;p2"/>
          <p:cNvGrpSpPr/>
          <p:nvPr/>
        </p:nvGrpSpPr>
        <p:grpSpPr>
          <a:xfrm>
            <a:off x="8727300" y="340510"/>
            <a:ext cx="202500" cy="4462470"/>
            <a:chOff x="214325" y="317672"/>
            <a:chExt cx="202500" cy="4462470"/>
          </a:xfrm>
        </p:grpSpPr>
        <p:sp>
          <p:nvSpPr>
            <p:cNvPr id="12" name="Google Shape;12;p2"/>
            <p:cNvSpPr/>
            <p:nvPr/>
          </p:nvSpPr>
          <p:spPr>
            <a:xfrm>
              <a:off x="214325" y="2309827"/>
              <a:ext cx="202500" cy="39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 name="Google Shape;13;p2"/>
            <p:cNvSpPr/>
            <p:nvPr/>
          </p:nvSpPr>
          <p:spPr>
            <a:xfrm>
              <a:off x="214325" y="2585715"/>
              <a:ext cx="119100" cy="39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 name="Google Shape;14;p2"/>
            <p:cNvSpPr/>
            <p:nvPr/>
          </p:nvSpPr>
          <p:spPr>
            <a:xfrm>
              <a:off x="214325" y="2759031"/>
              <a:ext cx="202500" cy="39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 name="Google Shape;15;p2"/>
            <p:cNvSpPr/>
            <p:nvPr/>
          </p:nvSpPr>
          <p:spPr>
            <a:xfrm>
              <a:off x="214325" y="3525485"/>
              <a:ext cx="119100" cy="39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 name="Google Shape;16;p2"/>
            <p:cNvSpPr/>
            <p:nvPr/>
          </p:nvSpPr>
          <p:spPr>
            <a:xfrm>
              <a:off x="214325" y="4054106"/>
              <a:ext cx="202500" cy="39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 name="Google Shape;17;p2"/>
            <p:cNvSpPr/>
            <p:nvPr/>
          </p:nvSpPr>
          <p:spPr>
            <a:xfrm>
              <a:off x="214325" y="4741142"/>
              <a:ext cx="202500" cy="39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 name="Google Shape;18;p2"/>
            <p:cNvSpPr/>
            <p:nvPr/>
          </p:nvSpPr>
          <p:spPr>
            <a:xfrm>
              <a:off x="214325" y="317672"/>
              <a:ext cx="119100" cy="39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 name="Google Shape;19;p2"/>
            <p:cNvSpPr/>
            <p:nvPr/>
          </p:nvSpPr>
          <p:spPr>
            <a:xfrm>
              <a:off x="214325" y="846294"/>
              <a:ext cx="202500" cy="39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 name="Google Shape;20;p2"/>
            <p:cNvSpPr/>
            <p:nvPr/>
          </p:nvSpPr>
          <p:spPr>
            <a:xfrm>
              <a:off x="214325" y="1533330"/>
              <a:ext cx="202500" cy="39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639"/>
        <p:cNvGrpSpPr/>
        <p:nvPr/>
      </p:nvGrpSpPr>
      <p:grpSpPr>
        <a:xfrm>
          <a:off x="0" y="0"/>
          <a:ext cx="0" cy="0"/>
          <a:chOff x="0" y="0"/>
          <a:chExt cx="0" cy="0"/>
        </a:xfrm>
      </p:grpSpPr>
      <p:sp>
        <p:nvSpPr>
          <p:cNvPr id="640" name="Google Shape;640;p11"/>
          <p:cNvSpPr txBox="1">
            <a:spLocks noGrp="1"/>
          </p:cNvSpPr>
          <p:nvPr>
            <p:ph type="title" hasCustomPrompt="1"/>
          </p:nvPr>
        </p:nvSpPr>
        <p:spPr>
          <a:xfrm>
            <a:off x="796188" y="1172900"/>
            <a:ext cx="4407000" cy="2100300"/>
          </a:xfrm>
          <a:prstGeom prst="rect">
            <a:avLst/>
          </a:prstGeom>
        </p:spPr>
        <p:txBody>
          <a:bodyPr spcFirstLastPara="1" wrap="square" lIns="91425" tIns="91425" rIns="91425" bIns="91425" anchor="b" anchorCtr="0">
            <a:noAutofit/>
          </a:bodyPr>
          <a:lstStyle>
            <a:lvl1pPr lvl="0">
              <a:spcBef>
                <a:spcPts val="0"/>
              </a:spcBef>
              <a:spcAft>
                <a:spcPts val="0"/>
              </a:spcAft>
              <a:buSzPts val="9600"/>
              <a:buNone/>
              <a:defRPr sz="121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641" name="Google Shape;641;p11"/>
          <p:cNvSpPr txBox="1">
            <a:spLocks noGrp="1"/>
          </p:cNvSpPr>
          <p:nvPr>
            <p:ph type="subTitle" idx="1"/>
          </p:nvPr>
        </p:nvSpPr>
        <p:spPr>
          <a:xfrm>
            <a:off x="796188" y="3197075"/>
            <a:ext cx="4407000" cy="432300"/>
          </a:xfrm>
          <a:prstGeom prst="rect">
            <a:avLst/>
          </a:prstGeom>
          <a:solidFill>
            <a:schemeClr val="dk2"/>
          </a:solidFill>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500"/>
            </a:lvl1pPr>
            <a:lvl2pPr lvl="1" algn="ctr" rtl="0">
              <a:lnSpc>
                <a:spcPct val="100000"/>
              </a:lnSpc>
              <a:spcBef>
                <a:spcPts val="0"/>
              </a:spcBef>
              <a:spcAft>
                <a:spcPts val="0"/>
              </a:spcAft>
              <a:buSzPts val="1600"/>
              <a:buNone/>
              <a:defRPr sz="1600"/>
            </a:lvl2pPr>
            <a:lvl3pPr lvl="2" algn="ctr" rtl="0">
              <a:lnSpc>
                <a:spcPct val="100000"/>
              </a:lnSpc>
              <a:spcBef>
                <a:spcPts val="1600"/>
              </a:spcBef>
              <a:spcAft>
                <a:spcPts val="0"/>
              </a:spcAft>
              <a:buSzPts val="1600"/>
              <a:buNone/>
              <a:defRPr sz="1600"/>
            </a:lvl3pPr>
            <a:lvl4pPr lvl="3" algn="ctr" rtl="0">
              <a:lnSpc>
                <a:spcPct val="100000"/>
              </a:lnSpc>
              <a:spcBef>
                <a:spcPts val="1600"/>
              </a:spcBef>
              <a:spcAft>
                <a:spcPts val="0"/>
              </a:spcAft>
              <a:buSzPts val="1600"/>
              <a:buNone/>
              <a:defRPr sz="1600"/>
            </a:lvl4pPr>
            <a:lvl5pPr lvl="4" algn="ctr" rtl="0">
              <a:lnSpc>
                <a:spcPct val="100000"/>
              </a:lnSpc>
              <a:spcBef>
                <a:spcPts val="1600"/>
              </a:spcBef>
              <a:spcAft>
                <a:spcPts val="0"/>
              </a:spcAft>
              <a:buSzPts val="1600"/>
              <a:buNone/>
              <a:defRPr sz="1600"/>
            </a:lvl5pPr>
            <a:lvl6pPr lvl="5" algn="ctr" rtl="0">
              <a:lnSpc>
                <a:spcPct val="100000"/>
              </a:lnSpc>
              <a:spcBef>
                <a:spcPts val="1600"/>
              </a:spcBef>
              <a:spcAft>
                <a:spcPts val="0"/>
              </a:spcAft>
              <a:buSzPts val="1600"/>
              <a:buNone/>
              <a:defRPr sz="1600"/>
            </a:lvl6pPr>
            <a:lvl7pPr lvl="6" algn="ctr" rtl="0">
              <a:lnSpc>
                <a:spcPct val="100000"/>
              </a:lnSpc>
              <a:spcBef>
                <a:spcPts val="1600"/>
              </a:spcBef>
              <a:spcAft>
                <a:spcPts val="0"/>
              </a:spcAft>
              <a:buSzPts val="1600"/>
              <a:buNone/>
              <a:defRPr sz="1600"/>
            </a:lvl7pPr>
            <a:lvl8pPr lvl="7" algn="ctr" rtl="0">
              <a:lnSpc>
                <a:spcPct val="100000"/>
              </a:lnSpc>
              <a:spcBef>
                <a:spcPts val="1600"/>
              </a:spcBef>
              <a:spcAft>
                <a:spcPts val="0"/>
              </a:spcAft>
              <a:buSzPts val="1600"/>
              <a:buNone/>
              <a:defRPr sz="1600"/>
            </a:lvl8pPr>
            <a:lvl9pPr lvl="8" algn="ctr" rtl="0">
              <a:lnSpc>
                <a:spcPct val="100000"/>
              </a:lnSpc>
              <a:spcBef>
                <a:spcPts val="1600"/>
              </a:spcBef>
              <a:spcAft>
                <a:spcPts val="1600"/>
              </a:spcAft>
              <a:buSzPts val="1600"/>
              <a:buNone/>
              <a:defRPr sz="1600"/>
            </a:lvl9pPr>
          </a:lstStyle>
          <a:p>
            <a:endParaRPr/>
          </a:p>
        </p:txBody>
      </p:sp>
      <p:grpSp>
        <p:nvGrpSpPr>
          <p:cNvPr id="642" name="Google Shape;642;p11"/>
          <p:cNvGrpSpPr/>
          <p:nvPr/>
        </p:nvGrpSpPr>
        <p:grpSpPr>
          <a:xfrm>
            <a:off x="7716680" y="4395492"/>
            <a:ext cx="1834255" cy="1834975"/>
            <a:chOff x="3684525" y="1008100"/>
            <a:chExt cx="3697350" cy="3698800"/>
          </a:xfrm>
        </p:grpSpPr>
        <p:sp>
          <p:nvSpPr>
            <p:cNvPr id="643" name="Google Shape;643;p11"/>
            <p:cNvSpPr/>
            <p:nvPr/>
          </p:nvSpPr>
          <p:spPr>
            <a:xfrm>
              <a:off x="4642450" y="1210300"/>
              <a:ext cx="180075" cy="199275"/>
            </a:xfrm>
            <a:custGeom>
              <a:avLst/>
              <a:gdLst/>
              <a:ahLst/>
              <a:cxnLst/>
              <a:rect l="l" t="t" r="r" b="b"/>
              <a:pathLst>
                <a:path w="7203" h="7971" extrusionOk="0">
                  <a:moveTo>
                    <a:pt x="2067" y="2480"/>
                  </a:moveTo>
                  <a:lnTo>
                    <a:pt x="3424" y="3779"/>
                  </a:lnTo>
                  <a:lnTo>
                    <a:pt x="2362" y="4369"/>
                  </a:lnTo>
                  <a:lnTo>
                    <a:pt x="2067" y="2480"/>
                  </a:lnTo>
                  <a:close/>
                  <a:moveTo>
                    <a:pt x="2067" y="0"/>
                  </a:moveTo>
                  <a:lnTo>
                    <a:pt x="0" y="1122"/>
                  </a:lnTo>
                  <a:lnTo>
                    <a:pt x="945" y="7971"/>
                  </a:lnTo>
                  <a:lnTo>
                    <a:pt x="2834" y="6967"/>
                  </a:lnTo>
                  <a:lnTo>
                    <a:pt x="2657" y="5963"/>
                  </a:lnTo>
                  <a:lnTo>
                    <a:pt x="4546" y="4901"/>
                  </a:lnTo>
                  <a:lnTo>
                    <a:pt x="5314" y="5668"/>
                  </a:lnTo>
                  <a:lnTo>
                    <a:pt x="7203" y="4605"/>
                  </a:lnTo>
                  <a:lnTo>
                    <a:pt x="206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4" name="Google Shape;644;p11"/>
            <p:cNvSpPr/>
            <p:nvPr/>
          </p:nvSpPr>
          <p:spPr>
            <a:xfrm>
              <a:off x="4778225" y="1114350"/>
              <a:ext cx="174200" cy="187475"/>
            </a:xfrm>
            <a:custGeom>
              <a:avLst/>
              <a:gdLst/>
              <a:ahLst/>
              <a:cxnLst/>
              <a:rect l="l" t="t" r="r" b="b"/>
              <a:pathLst>
                <a:path w="6968" h="7499" extrusionOk="0">
                  <a:moveTo>
                    <a:pt x="5373" y="1"/>
                  </a:moveTo>
                  <a:lnTo>
                    <a:pt x="3484" y="768"/>
                  </a:lnTo>
                  <a:lnTo>
                    <a:pt x="4842" y="4193"/>
                  </a:lnTo>
                  <a:lnTo>
                    <a:pt x="4960" y="4547"/>
                  </a:lnTo>
                  <a:lnTo>
                    <a:pt x="4901" y="4901"/>
                  </a:lnTo>
                  <a:lnTo>
                    <a:pt x="4842" y="5078"/>
                  </a:lnTo>
                  <a:lnTo>
                    <a:pt x="4724" y="5196"/>
                  </a:lnTo>
                  <a:lnTo>
                    <a:pt x="4606" y="5314"/>
                  </a:lnTo>
                  <a:lnTo>
                    <a:pt x="4370" y="5432"/>
                  </a:lnTo>
                  <a:lnTo>
                    <a:pt x="4193" y="5491"/>
                  </a:lnTo>
                  <a:lnTo>
                    <a:pt x="3838" y="5491"/>
                  </a:lnTo>
                  <a:lnTo>
                    <a:pt x="3720" y="5432"/>
                  </a:lnTo>
                  <a:lnTo>
                    <a:pt x="3425" y="5196"/>
                  </a:lnTo>
                  <a:lnTo>
                    <a:pt x="3248" y="4842"/>
                  </a:lnTo>
                  <a:lnTo>
                    <a:pt x="1890" y="1418"/>
                  </a:lnTo>
                  <a:lnTo>
                    <a:pt x="1" y="2185"/>
                  </a:lnTo>
                  <a:lnTo>
                    <a:pt x="1359" y="5550"/>
                  </a:lnTo>
                  <a:lnTo>
                    <a:pt x="1536" y="5964"/>
                  </a:lnTo>
                  <a:lnTo>
                    <a:pt x="1772" y="6318"/>
                  </a:lnTo>
                  <a:lnTo>
                    <a:pt x="2008" y="6672"/>
                  </a:lnTo>
                  <a:lnTo>
                    <a:pt x="2303" y="6908"/>
                  </a:lnTo>
                  <a:lnTo>
                    <a:pt x="2598" y="7145"/>
                  </a:lnTo>
                  <a:lnTo>
                    <a:pt x="2894" y="7263"/>
                  </a:lnTo>
                  <a:lnTo>
                    <a:pt x="3248" y="7381"/>
                  </a:lnTo>
                  <a:lnTo>
                    <a:pt x="3602" y="7440"/>
                  </a:lnTo>
                  <a:lnTo>
                    <a:pt x="3956" y="7499"/>
                  </a:lnTo>
                  <a:lnTo>
                    <a:pt x="4311" y="7440"/>
                  </a:lnTo>
                  <a:lnTo>
                    <a:pt x="4665" y="7381"/>
                  </a:lnTo>
                  <a:lnTo>
                    <a:pt x="5078" y="7204"/>
                  </a:lnTo>
                  <a:lnTo>
                    <a:pt x="5432" y="7026"/>
                  </a:lnTo>
                  <a:lnTo>
                    <a:pt x="5787" y="6849"/>
                  </a:lnTo>
                  <a:lnTo>
                    <a:pt x="6082" y="6613"/>
                  </a:lnTo>
                  <a:lnTo>
                    <a:pt x="6318" y="6377"/>
                  </a:lnTo>
                  <a:lnTo>
                    <a:pt x="6554" y="6082"/>
                  </a:lnTo>
                  <a:lnTo>
                    <a:pt x="6731" y="5728"/>
                  </a:lnTo>
                  <a:lnTo>
                    <a:pt x="6849" y="5432"/>
                  </a:lnTo>
                  <a:lnTo>
                    <a:pt x="6967" y="5019"/>
                  </a:lnTo>
                  <a:lnTo>
                    <a:pt x="6967" y="4665"/>
                  </a:lnTo>
                  <a:lnTo>
                    <a:pt x="6967" y="4252"/>
                  </a:lnTo>
                  <a:lnTo>
                    <a:pt x="6849" y="3838"/>
                  </a:lnTo>
                  <a:lnTo>
                    <a:pt x="6731" y="3425"/>
                  </a:lnTo>
                  <a:lnTo>
                    <a:pt x="53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5" name="Google Shape;645;p11"/>
            <p:cNvSpPr/>
            <p:nvPr/>
          </p:nvSpPr>
          <p:spPr>
            <a:xfrm>
              <a:off x="4955350" y="1077450"/>
              <a:ext cx="172725" cy="178625"/>
            </a:xfrm>
            <a:custGeom>
              <a:avLst/>
              <a:gdLst/>
              <a:ahLst/>
              <a:cxnLst/>
              <a:rect l="l" t="t" r="r" b="b"/>
              <a:pathLst>
                <a:path w="6909" h="7145" extrusionOk="0">
                  <a:moveTo>
                    <a:pt x="3543" y="1831"/>
                  </a:moveTo>
                  <a:lnTo>
                    <a:pt x="3838" y="1890"/>
                  </a:lnTo>
                  <a:lnTo>
                    <a:pt x="4074" y="1949"/>
                  </a:lnTo>
                  <a:lnTo>
                    <a:pt x="4310" y="2126"/>
                  </a:lnTo>
                  <a:lnTo>
                    <a:pt x="4487" y="2362"/>
                  </a:lnTo>
                  <a:lnTo>
                    <a:pt x="4665" y="2599"/>
                  </a:lnTo>
                  <a:lnTo>
                    <a:pt x="4783" y="2894"/>
                  </a:lnTo>
                  <a:lnTo>
                    <a:pt x="4842" y="3248"/>
                  </a:lnTo>
                  <a:lnTo>
                    <a:pt x="4842" y="3543"/>
                  </a:lnTo>
                  <a:lnTo>
                    <a:pt x="4783" y="3779"/>
                  </a:lnTo>
                  <a:lnTo>
                    <a:pt x="4665" y="4075"/>
                  </a:lnTo>
                  <a:lnTo>
                    <a:pt x="4487" y="4252"/>
                  </a:lnTo>
                  <a:lnTo>
                    <a:pt x="4310" y="4429"/>
                  </a:lnTo>
                  <a:lnTo>
                    <a:pt x="4015" y="4606"/>
                  </a:lnTo>
                  <a:lnTo>
                    <a:pt x="3720" y="4724"/>
                  </a:lnTo>
                  <a:lnTo>
                    <a:pt x="3248" y="4842"/>
                  </a:lnTo>
                  <a:lnTo>
                    <a:pt x="2480" y="2067"/>
                  </a:lnTo>
                  <a:lnTo>
                    <a:pt x="2952" y="1890"/>
                  </a:lnTo>
                  <a:lnTo>
                    <a:pt x="3248" y="1831"/>
                  </a:lnTo>
                  <a:close/>
                  <a:moveTo>
                    <a:pt x="3543" y="1"/>
                  </a:moveTo>
                  <a:lnTo>
                    <a:pt x="3071" y="60"/>
                  </a:lnTo>
                  <a:lnTo>
                    <a:pt x="2598" y="119"/>
                  </a:lnTo>
                  <a:lnTo>
                    <a:pt x="0" y="886"/>
                  </a:lnTo>
                  <a:lnTo>
                    <a:pt x="1772" y="7145"/>
                  </a:lnTo>
                  <a:lnTo>
                    <a:pt x="4428" y="6436"/>
                  </a:lnTo>
                  <a:lnTo>
                    <a:pt x="4842" y="6259"/>
                  </a:lnTo>
                  <a:lnTo>
                    <a:pt x="5314" y="6023"/>
                  </a:lnTo>
                  <a:lnTo>
                    <a:pt x="5668" y="5787"/>
                  </a:lnTo>
                  <a:lnTo>
                    <a:pt x="6022" y="5491"/>
                  </a:lnTo>
                  <a:lnTo>
                    <a:pt x="6318" y="5196"/>
                  </a:lnTo>
                  <a:lnTo>
                    <a:pt x="6495" y="4842"/>
                  </a:lnTo>
                  <a:lnTo>
                    <a:pt x="6672" y="4488"/>
                  </a:lnTo>
                  <a:lnTo>
                    <a:pt x="6849" y="4075"/>
                  </a:lnTo>
                  <a:lnTo>
                    <a:pt x="6908" y="3661"/>
                  </a:lnTo>
                  <a:lnTo>
                    <a:pt x="6908" y="3189"/>
                  </a:lnTo>
                  <a:lnTo>
                    <a:pt x="6849" y="2776"/>
                  </a:lnTo>
                  <a:lnTo>
                    <a:pt x="6790" y="2362"/>
                  </a:lnTo>
                  <a:lnTo>
                    <a:pt x="6613" y="1890"/>
                  </a:lnTo>
                  <a:lnTo>
                    <a:pt x="6436" y="1536"/>
                  </a:lnTo>
                  <a:lnTo>
                    <a:pt x="6200" y="1182"/>
                  </a:lnTo>
                  <a:lnTo>
                    <a:pt x="5904" y="827"/>
                  </a:lnTo>
                  <a:lnTo>
                    <a:pt x="5609" y="591"/>
                  </a:lnTo>
                  <a:lnTo>
                    <a:pt x="5255" y="355"/>
                  </a:lnTo>
                  <a:lnTo>
                    <a:pt x="4842" y="178"/>
                  </a:lnTo>
                  <a:lnTo>
                    <a:pt x="4428" y="60"/>
                  </a:lnTo>
                  <a:lnTo>
                    <a:pt x="40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6" name="Google Shape;646;p11"/>
            <p:cNvSpPr/>
            <p:nvPr/>
          </p:nvSpPr>
          <p:spPr>
            <a:xfrm>
              <a:off x="5139850" y="1040550"/>
              <a:ext cx="82675" cy="169775"/>
            </a:xfrm>
            <a:custGeom>
              <a:avLst/>
              <a:gdLst/>
              <a:ahLst/>
              <a:cxnLst/>
              <a:rect l="l" t="t" r="r" b="b"/>
              <a:pathLst>
                <a:path w="3307" h="6791" extrusionOk="0">
                  <a:moveTo>
                    <a:pt x="2008" y="1"/>
                  </a:moveTo>
                  <a:lnTo>
                    <a:pt x="0" y="414"/>
                  </a:lnTo>
                  <a:lnTo>
                    <a:pt x="1299" y="6790"/>
                  </a:lnTo>
                  <a:lnTo>
                    <a:pt x="3307" y="6377"/>
                  </a:lnTo>
                  <a:lnTo>
                    <a:pt x="200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7" name="Google Shape;647;p11"/>
            <p:cNvSpPr/>
            <p:nvPr/>
          </p:nvSpPr>
          <p:spPr>
            <a:xfrm>
              <a:off x="5237250" y="1018425"/>
              <a:ext cx="168300" cy="168275"/>
            </a:xfrm>
            <a:custGeom>
              <a:avLst/>
              <a:gdLst/>
              <a:ahLst/>
              <a:cxnLst/>
              <a:rect l="l" t="t" r="r" b="b"/>
              <a:pathLst>
                <a:path w="6732" h="6731" extrusionOk="0">
                  <a:moveTo>
                    <a:pt x="3484" y="1890"/>
                  </a:moveTo>
                  <a:lnTo>
                    <a:pt x="3720" y="1949"/>
                  </a:lnTo>
                  <a:lnTo>
                    <a:pt x="3957" y="2067"/>
                  </a:lnTo>
                  <a:lnTo>
                    <a:pt x="4193" y="2185"/>
                  </a:lnTo>
                  <a:lnTo>
                    <a:pt x="4370" y="2362"/>
                  </a:lnTo>
                  <a:lnTo>
                    <a:pt x="4488" y="2598"/>
                  </a:lnTo>
                  <a:lnTo>
                    <a:pt x="4606" y="2893"/>
                  </a:lnTo>
                  <a:lnTo>
                    <a:pt x="4665" y="3188"/>
                  </a:lnTo>
                  <a:lnTo>
                    <a:pt x="4665" y="3543"/>
                  </a:lnTo>
                  <a:lnTo>
                    <a:pt x="4606" y="3779"/>
                  </a:lnTo>
                  <a:lnTo>
                    <a:pt x="4547" y="4074"/>
                  </a:lnTo>
                  <a:lnTo>
                    <a:pt x="4429" y="4310"/>
                  </a:lnTo>
                  <a:lnTo>
                    <a:pt x="4252" y="4487"/>
                  </a:lnTo>
                  <a:lnTo>
                    <a:pt x="4075" y="4605"/>
                  </a:lnTo>
                  <a:lnTo>
                    <a:pt x="3839" y="4723"/>
                  </a:lnTo>
                  <a:lnTo>
                    <a:pt x="3543" y="4782"/>
                  </a:lnTo>
                  <a:lnTo>
                    <a:pt x="3012" y="4782"/>
                  </a:lnTo>
                  <a:lnTo>
                    <a:pt x="2776" y="4664"/>
                  </a:lnTo>
                  <a:lnTo>
                    <a:pt x="2540" y="4546"/>
                  </a:lnTo>
                  <a:lnTo>
                    <a:pt x="2363" y="4310"/>
                  </a:lnTo>
                  <a:lnTo>
                    <a:pt x="2244" y="4074"/>
                  </a:lnTo>
                  <a:lnTo>
                    <a:pt x="2185" y="3838"/>
                  </a:lnTo>
                  <a:lnTo>
                    <a:pt x="2126" y="3484"/>
                  </a:lnTo>
                  <a:lnTo>
                    <a:pt x="2067" y="3188"/>
                  </a:lnTo>
                  <a:lnTo>
                    <a:pt x="2126" y="2893"/>
                  </a:lnTo>
                  <a:lnTo>
                    <a:pt x="2185" y="2657"/>
                  </a:lnTo>
                  <a:lnTo>
                    <a:pt x="2303" y="2421"/>
                  </a:lnTo>
                  <a:lnTo>
                    <a:pt x="2481" y="2244"/>
                  </a:lnTo>
                  <a:lnTo>
                    <a:pt x="2658" y="2067"/>
                  </a:lnTo>
                  <a:lnTo>
                    <a:pt x="2894" y="1949"/>
                  </a:lnTo>
                  <a:lnTo>
                    <a:pt x="3189" y="1890"/>
                  </a:lnTo>
                  <a:close/>
                  <a:moveTo>
                    <a:pt x="3425" y="0"/>
                  </a:moveTo>
                  <a:lnTo>
                    <a:pt x="2953" y="59"/>
                  </a:lnTo>
                  <a:lnTo>
                    <a:pt x="2540" y="118"/>
                  </a:lnTo>
                  <a:lnTo>
                    <a:pt x="2126" y="236"/>
                  </a:lnTo>
                  <a:lnTo>
                    <a:pt x="1713" y="414"/>
                  </a:lnTo>
                  <a:lnTo>
                    <a:pt x="1359" y="650"/>
                  </a:lnTo>
                  <a:lnTo>
                    <a:pt x="1005" y="945"/>
                  </a:lnTo>
                  <a:lnTo>
                    <a:pt x="709" y="1240"/>
                  </a:lnTo>
                  <a:lnTo>
                    <a:pt x="473" y="1594"/>
                  </a:lnTo>
                  <a:lnTo>
                    <a:pt x="296" y="2008"/>
                  </a:lnTo>
                  <a:lnTo>
                    <a:pt x="119" y="2421"/>
                  </a:lnTo>
                  <a:lnTo>
                    <a:pt x="60" y="2834"/>
                  </a:lnTo>
                  <a:lnTo>
                    <a:pt x="1" y="3306"/>
                  </a:lnTo>
                  <a:lnTo>
                    <a:pt x="60" y="3779"/>
                  </a:lnTo>
                  <a:lnTo>
                    <a:pt x="119" y="4192"/>
                  </a:lnTo>
                  <a:lnTo>
                    <a:pt x="237" y="4664"/>
                  </a:lnTo>
                  <a:lnTo>
                    <a:pt x="473" y="5019"/>
                  </a:lnTo>
                  <a:lnTo>
                    <a:pt x="709" y="5432"/>
                  </a:lnTo>
                  <a:lnTo>
                    <a:pt x="1005" y="5727"/>
                  </a:lnTo>
                  <a:lnTo>
                    <a:pt x="1300" y="6022"/>
                  </a:lnTo>
                  <a:lnTo>
                    <a:pt x="1654" y="6258"/>
                  </a:lnTo>
                  <a:lnTo>
                    <a:pt x="2067" y="6436"/>
                  </a:lnTo>
                  <a:lnTo>
                    <a:pt x="2481" y="6613"/>
                  </a:lnTo>
                  <a:lnTo>
                    <a:pt x="2894" y="6672"/>
                  </a:lnTo>
                  <a:lnTo>
                    <a:pt x="3307" y="6731"/>
                  </a:lnTo>
                  <a:lnTo>
                    <a:pt x="3779" y="6672"/>
                  </a:lnTo>
                  <a:lnTo>
                    <a:pt x="4193" y="6613"/>
                  </a:lnTo>
                  <a:lnTo>
                    <a:pt x="4606" y="6495"/>
                  </a:lnTo>
                  <a:lnTo>
                    <a:pt x="5019" y="6317"/>
                  </a:lnTo>
                  <a:lnTo>
                    <a:pt x="5374" y="6081"/>
                  </a:lnTo>
                  <a:lnTo>
                    <a:pt x="5728" y="5786"/>
                  </a:lnTo>
                  <a:lnTo>
                    <a:pt x="6023" y="5491"/>
                  </a:lnTo>
                  <a:lnTo>
                    <a:pt x="6259" y="5137"/>
                  </a:lnTo>
                  <a:lnTo>
                    <a:pt x="6436" y="4723"/>
                  </a:lnTo>
                  <a:lnTo>
                    <a:pt x="6613" y="4310"/>
                  </a:lnTo>
                  <a:lnTo>
                    <a:pt x="6672" y="3897"/>
                  </a:lnTo>
                  <a:lnTo>
                    <a:pt x="6731" y="3425"/>
                  </a:lnTo>
                  <a:lnTo>
                    <a:pt x="6672" y="2952"/>
                  </a:lnTo>
                  <a:lnTo>
                    <a:pt x="6613" y="2480"/>
                  </a:lnTo>
                  <a:lnTo>
                    <a:pt x="6495" y="2067"/>
                  </a:lnTo>
                  <a:lnTo>
                    <a:pt x="6259" y="1653"/>
                  </a:lnTo>
                  <a:lnTo>
                    <a:pt x="6023" y="1299"/>
                  </a:lnTo>
                  <a:lnTo>
                    <a:pt x="5787" y="945"/>
                  </a:lnTo>
                  <a:lnTo>
                    <a:pt x="5433" y="709"/>
                  </a:lnTo>
                  <a:lnTo>
                    <a:pt x="5078" y="473"/>
                  </a:lnTo>
                  <a:lnTo>
                    <a:pt x="4724" y="236"/>
                  </a:lnTo>
                  <a:lnTo>
                    <a:pt x="4311" y="118"/>
                  </a:lnTo>
                  <a:lnTo>
                    <a:pt x="3839" y="59"/>
                  </a:lnTo>
                  <a:lnTo>
                    <a:pt x="34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8" name="Google Shape;648;p11"/>
            <p:cNvSpPr/>
            <p:nvPr/>
          </p:nvSpPr>
          <p:spPr>
            <a:xfrm>
              <a:off x="5488175" y="1008100"/>
              <a:ext cx="112200" cy="165325"/>
            </a:xfrm>
            <a:custGeom>
              <a:avLst/>
              <a:gdLst/>
              <a:ahLst/>
              <a:cxnLst/>
              <a:rect l="l" t="t" r="r" b="b"/>
              <a:pathLst>
                <a:path w="4488" h="6613" extrusionOk="0">
                  <a:moveTo>
                    <a:pt x="119" y="0"/>
                  </a:moveTo>
                  <a:lnTo>
                    <a:pt x="1" y="6494"/>
                  </a:lnTo>
                  <a:lnTo>
                    <a:pt x="4370" y="6612"/>
                  </a:lnTo>
                  <a:lnTo>
                    <a:pt x="4370" y="4959"/>
                  </a:lnTo>
                  <a:lnTo>
                    <a:pt x="2067" y="4900"/>
                  </a:lnTo>
                  <a:lnTo>
                    <a:pt x="2126" y="4015"/>
                  </a:lnTo>
                  <a:lnTo>
                    <a:pt x="4133" y="4015"/>
                  </a:lnTo>
                  <a:lnTo>
                    <a:pt x="4133" y="2480"/>
                  </a:lnTo>
                  <a:lnTo>
                    <a:pt x="2126" y="2480"/>
                  </a:lnTo>
                  <a:lnTo>
                    <a:pt x="2126" y="1653"/>
                  </a:lnTo>
                  <a:lnTo>
                    <a:pt x="4429" y="1712"/>
                  </a:lnTo>
                  <a:lnTo>
                    <a:pt x="4488" y="59"/>
                  </a:lnTo>
                  <a:lnTo>
                    <a:pt x="1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9" name="Google Shape;649;p11"/>
            <p:cNvSpPr/>
            <p:nvPr/>
          </p:nvSpPr>
          <p:spPr>
            <a:xfrm>
              <a:off x="5623975" y="1009575"/>
              <a:ext cx="171225" cy="178600"/>
            </a:xfrm>
            <a:custGeom>
              <a:avLst/>
              <a:gdLst/>
              <a:ahLst/>
              <a:cxnLst/>
              <a:rect l="l" t="t" r="r" b="b"/>
              <a:pathLst>
                <a:path w="6849" h="7144" extrusionOk="0">
                  <a:moveTo>
                    <a:pt x="650" y="0"/>
                  </a:moveTo>
                  <a:lnTo>
                    <a:pt x="0" y="6494"/>
                  </a:lnTo>
                  <a:lnTo>
                    <a:pt x="2008" y="6730"/>
                  </a:lnTo>
                  <a:lnTo>
                    <a:pt x="2362" y="3424"/>
                  </a:lnTo>
                  <a:lnTo>
                    <a:pt x="4192" y="6908"/>
                  </a:lnTo>
                  <a:lnTo>
                    <a:pt x="6199" y="7144"/>
                  </a:lnTo>
                  <a:lnTo>
                    <a:pt x="6849" y="649"/>
                  </a:lnTo>
                  <a:lnTo>
                    <a:pt x="4782" y="413"/>
                  </a:lnTo>
                  <a:lnTo>
                    <a:pt x="4487" y="3779"/>
                  </a:lnTo>
                  <a:lnTo>
                    <a:pt x="2657" y="236"/>
                  </a:lnTo>
                  <a:lnTo>
                    <a:pt x="6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0" name="Google Shape;650;p11"/>
            <p:cNvSpPr/>
            <p:nvPr/>
          </p:nvSpPr>
          <p:spPr>
            <a:xfrm>
              <a:off x="5818800" y="1044975"/>
              <a:ext cx="162375" cy="166825"/>
            </a:xfrm>
            <a:custGeom>
              <a:avLst/>
              <a:gdLst/>
              <a:ahLst/>
              <a:cxnLst/>
              <a:rect l="l" t="t" r="r" b="b"/>
              <a:pathLst>
                <a:path w="6495" h="6673" extrusionOk="0">
                  <a:moveTo>
                    <a:pt x="3011" y="1"/>
                  </a:moveTo>
                  <a:lnTo>
                    <a:pt x="2598" y="60"/>
                  </a:lnTo>
                  <a:lnTo>
                    <a:pt x="2185" y="119"/>
                  </a:lnTo>
                  <a:lnTo>
                    <a:pt x="1772" y="296"/>
                  </a:lnTo>
                  <a:lnTo>
                    <a:pt x="1417" y="473"/>
                  </a:lnTo>
                  <a:lnTo>
                    <a:pt x="1122" y="768"/>
                  </a:lnTo>
                  <a:lnTo>
                    <a:pt x="827" y="1064"/>
                  </a:lnTo>
                  <a:lnTo>
                    <a:pt x="532" y="1418"/>
                  </a:lnTo>
                  <a:lnTo>
                    <a:pt x="355" y="1772"/>
                  </a:lnTo>
                  <a:lnTo>
                    <a:pt x="178" y="2185"/>
                  </a:lnTo>
                  <a:lnTo>
                    <a:pt x="59" y="2658"/>
                  </a:lnTo>
                  <a:lnTo>
                    <a:pt x="0" y="3130"/>
                  </a:lnTo>
                  <a:lnTo>
                    <a:pt x="0" y="3602"/>
                  </a:lnTo>
                  <a:lnTo>
                    <a:pt x="0" y="4016"/>
                  </a:lnTo>
                  <a:lnTo>
                    <a:pt x="119" y="4429"/>
                  </a:lnTo>
                  <a:lnTo>
                    <a:pt x="237" y="4842"/>
                  </a:lnTo>
                  <a:lnTo>
                    <a:pt x="473" y="5196"/>
                  </a:lnTo>
                  <a:lnTo>
                    <a:pt x="709" y="5492"/>
                  </a:lnTo>
                  <a:lnTo>
                    <a:pt x="1004" y="5787"/>
                  </a:lnTo>
                  <a:lnTo>
                    <a:pt x="1358" y="6082"/>
                  </a:lnTo>
                  <a:lnTo>
                    <a:pt x="1713" y="6318"/>
                  </a:lnTo>
                  <a:lnTo>
                    <a:pt x="2185" y="6436"/>
                  </a:lnTo>
                  <a:lnTo>
                    <a:pt x="2657" y="6613"/>
                  </a:lnTo>
                  <a:lnTo>
                    <a:pt x="3189" y="6672"/>
                  </a:lnTo>
                  <a:lnTo>
                    <a:pt x="3661" y="6672"/>
                  </a:lnTo>
                  <a:lnTo>
                    <a:pt x="4133" y="6613"/>
                  </a:lnTo>
                  <a:lnTo>
                    <a:pt x="4605" y="6436"/>
                  </a:lnTo>
                  <a:lnTo>
                    <a:pt x="4960" y="6259"/>
                  </a:lnTo>
                  <a:lnTo>
                    <a:pt x="5373" y="6023"/>
                  </a:lnTo>
                  <a:lnTo>
                    <a:pt x="5668" y="5787"/>
                  </a:lnTo>
                  <a:lnTo>
                    <a:pt x="5963" y="5492"/>
                  </a:lnTo>
                  <a:lnTo>
                    <a:pt x="6436" y="3484"/>
                  </a:lnTo>
                  <a:lnTo>
                    <a:pt x="3130" y="2776"/>
                  </a:lnTo>
                  <a:lnTo>
                    <a:pt x="2834" y="4193"/>
                  </a:lnTo>
                  <a:lnTo>
                    <a:pt x="4428" y="4547"/>
                  </a:lnTo>
                  <a:lnTo>
                    <a:pt x="4192" y="4724"/>
                  </a:lnTo>
                  <a:lnTo>
                    <a:pt x="3897" y="4842"/>
                  </a:lnTo>
                  <a:lnTo>
                    <a:pt x="3543" y="4901"/>
                  </a:lnTo>
                  <a:lnTo>
                    <a:pt x="3189" y="4901"/>
                  </a:lnTo>
                  <a:lnTo>
                    <a:pt x="2893" y="4783"/>
                  </a:lnTo>
                  <a:lnTo>
                    <a:pt x="2598" y="4665"/>
                  </a:lnTo>
                  <a:lnTo>
                    <a:pt x="2362" y="4488"/>
                  </a:lnTo>
                  <a:lnTo>
                    <a:pt x="2185" y="4252"/>
                  </a:lnTo>
                  <a:lnTo>
                    <a:pt x="2126" y="4016"/>
                  </a:lnTo>
                  <a:lnTo>
                    <a:pt x="2067" y="3779"/>
                  </a:lnTo>
                  <a:lnTo>
                    <a:pt x="2067" y="3425"/>
                  </a:lnTo>
                  <a:lnTo>
                    <a:pt x="2067" y="3071"/>
                  </a:lnTo>
                  <a:lnTo>
                    <a:pt x="2185" y="2776"/>
                  </a:lnTo>
                  <a:lnTo>
                    <a:pt x="2303" y="2540"/>
                  </a:lnTo>
                  <a:lnTo>
                    <a:pt x="2421" y="2304"/>
                  </a:lnTo>
                  <a:lnTo>
                    <a:pt x="2598" y="2126"/>
                  </a:lnTo>
                  <a:lnTo>
                    <a:pt x="2834" y="2008"/>
                  </a:lnTo>
                  <a:lnTo>
                    <a:pt x="3070" y="1949"/>
                  </a:lnTo>
                  <a:lnTo>
                    <a:pt x="3307" y="1890"/>
                  </a:lnTo>
                  <a:lnTo>
                    <a:pt x="3602" y="1949"/>
                  </a:lnTo>
                  <a:lnTo>
                    <a:pt x="3897" y="2008"/>
                  </a:lnTo>
                  <a:lnTo>
                    <a:pt x="4074" y="2126"/>
                  </a:lnTo>
                  <a:lnTo>
                    <a:pt x="4251" y="2304"/>
                  </a:lnTo>
                  <a:lnTo>
                    <a:pt x="4369" y="2540"/>
                  </a:lnTo>
                  <a:lnTo>
                    <a:pt x="6495" y="2953"/>
                  </a:lnTo>
                  <a:lnTo>
                    <a:pt x="6495" y="2422"/>
                  </a:lnTo>
                  <a:lnTo>
                    <a:pt x="6377" y="1949"/>
                  </a:lnTo>
                  <a:lnTo>
                    <a:pt x="6200" y="1536"/>
                  </a:lnTo>
                  <a:lnTo>
                    <a:pt x="5904" y="1123"/>
                  </a:lnTo>
                  <a:lnTo>
                    <a:pt x="5550" y="768"/>
                  </a:lnTo>
                  <a:lnTo>
                    <a:pt x="5078" y="473"/>
                  </a:lnTo>
                  <a:lnTo>
                    <a:pt x="4546" y="237"/>
                  </a:lnTo>
                  <a:lnTo>
                    <a:pt x="3956" y="119"/>
                  </a:lnTo>
                  <a:lnTo>
                    <a:pt x="34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1" name="Google Shape;651;p11"/>
            <p:cNvSpPr/>
            <p:nvPr/>
          </p:nvSpPr>
          <p:spPr>
            <a:xfrm>
              <a:off x="5984100" y="1075975"/>
              <a:ext cx="95975" cy="171250"/>
            </a:xfrm>
            <a:custGeom>
              <a:avLst/>
              <a:gdLst/>
              <a:ahLst/>
              <a:cxnLst/>
              <a:rect l="l" t="t" r="r" b="b"/>
              <a:pathLst>
                <a:path w="3839" h="6850" extrusionOk="0">
                  <a:moveTo>
                    <a:pt x="1831" y="1"/>
                  </a:moveTo>
                  <a:lnTo>
                    <a:pt x="1" y="6259"/>
                  </a:lnTo>
                  <a:lnTo>
                    <a:pt x="1949" y="6849"/>
                  </a:lnTo>
                  <a:lnTo>
                    <a:pt x="3838" y="591"/>
                  </a:lnTo>
                  <a:lnTo>
                    <a:pt x="18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2" name="Google Shape;652;p11"/>
            <p:cNvSpPr/>
            <p:nvPr/>
          </p:nvSpPr>
          <p:spPr>
            <a:xfrm>
              <a:off x="6062325" y="1102550"/>
              <a:ext cx="205200" cy="208150"/>
            </a:xfrm>
            <a:custGeom>
              <a:avLst/>
              <a:gdLst/>
              <a:ahLst/>
              <a:cxnLst/>
              <a:rect l="l" t="t" r="r" b="b"/>
              <a:pathLst>
                <a:path w="8208" h="8326" extrusionOk="0">
                  <a:moveTo>
                    <a:pt x="2362" y="1"/>
                  </a:moveTo>
                  <a:lnTo>
                    <a:pt x="1" y="6082"/>
                  </a:lnTo>
                  <a:lnTo>
                    <a:pt x="1949" y="6790"/>
                  </a:lnTo>
                  <a:lnTo>
                    <a:pt x="3130" y="3779"/>
                  </a:lnTo>
                  <a:lnTo>
                    <a:pt x="3957" y="7617"/>
                  </a:lnTo>
                  <a:lnTo>
                    <a:pt x="5846" y="8325"/>
                  </a:lnTo>
                  <a:lnTo>
                    <a:pt x="8207" y="2244"/>
                  </a:lnTo>
                  <a:lnTo>
                    <a:pt x="6259" y="1476"/>
                  </a:lnTo>
                  <a:lnTo>
                    <a:pt x="5078" y="4606"/>
                  </a:lnTo>
                  <a:lnTo>
                    <a:pt x="4252" y="709"/>
                  </a:lnTo>
                  <a:lnTo>
                    <a:pt x="23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3" name="Google Shape;653;p11"/>
            <p:cNvSpPr/>
            <p:nvPr/>
          </p:nvSpPr>
          <p:spPr>
            <a:xfrm>
              <a:off x="6236500" y="1177825"/>
              <a:ext cx="169775" cy="194850"/>
            </a:xfrm>
            <a:custGeom>
              <a:avLst/>
              <a:gdLst/>
              <a:ahLst/>
              <a:cxnLst/>
              <a:rect l="l" t="t" r="r" b="b"/>
              <a:pathLst>
                <a:path w="6791" h="7794" extrusionOk="0">
                  <a:moveTo>
                    <a:pt x="2893" y="0"/>
                  </a:moveTo>
                  <a:lnTo>
                    <a:pt x="1" y="5845"/>
                  </a:lnTo>
                  <a:lnTo>
                    <a:pt x="3897" y="7794"/>
                  </a:lnTo>
                  <a:lnTo>
                    <a:pt x="4606" y="6318"/>
                  </a:lnTo>
                  <a:lnTo>
                    <a:pt x="2539" y="5314"/>
                  </a:lnTo>
                  <a:lnTo>
                    <a:pt x="2953" y="4487"/>
                  </a:lnTo>
                  <a:lnTo>
                    <a:pt x="4783" y="5373"/>
                  </a:lnTo>
                  <a:lnTo>
                    <a:pt x="5432" y="4015"/>
                  </a:lnTo>
                  <a:lnTo>
                    <a:pt x="3661" y="3071"/>
                  </a:lnTo>
                  <a:lnTo>
                    <a:pt x="4015" y="2362"/>
                  </a:lnTo>
                  <a:lnTo>
                    <a:pt x="6082" y="3366"/>
                  </a:lnTo>
                  <a:lnTo>
                    <a:pt x="6790" y="1949"/>
                  </a:lnTo>
                  <a:lnTo>
                    <a:pt x="28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4" name="Google Shape;654;p11"/>
            <p:cNvSpPr/>
            <p:nvPr/>
          </p:nvSpPr>
          <p:spPr>
            <a:xfrm>
              <a:off x="6356050" y="1245725"/>
              <a:ext cx="177150" cy="194850"/>
            </a:xfrm>
            <a:custGeom>
              <a:avLst/>
              <a:gdLst/>
              <a:ahLst/>
              <a:cxnLst/>
              <a:rect l="l" t="t" r="r" b="b"/>
              <a:pathLst>
                <a:path w="7086" h="7794" extrusionOk="0">
                  <a:moveTo>
                    <a:pt x="3366" y="0"/>
                  </a:moveTo>
                  <a:lnTo>
                    <a:pt x="1" y="5550"/>
                  </a:lnTo>
                  <a:lnTo>
                    <a:pt x="3779" y="7793"/>
                  </a:lnTo>
                  <a:lnTo>
                    <a:pt x="4606" y="6436"/>
                  </a:lnTo>
                  <a:lnTo>
                    <a:pt x="2598" y="5255"/>
                  </a:lnTo>
                  <a:lnTo>
                    <a:pt x="3071" y="4428"/>
                  </a:lnTo>
                  <a:lnTo>
                    <a:pt x="4842" y="5491"/>
                  </a:lnTo>
                  <a:lnTo>
                    <a:pt x="5609" y="4192"/>
                  </a:lnTo>
                  <a:lnTo>
                    <a:pt x="3897" y="3129"/>
                  </a:lnTo>
                  <a:lnTo>
                    <a:pt x="4311" y="2421"/>
                  </a:lnTo>
                  <a:lnTo>
                    <a:pt x="6259" y="3602"/>
                  </a:lnTo>
                  <a:lnTo>
                    <a:pt x="7085" y="2244"/>
                  </a:lnTo>
                  <a:lnTo>
                    <a:pt x="33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5" name="Google Shape;655;p11"/>
            <p:cNvSpPr/>
            <p:nvPr/>
          </p:nvSpPr>
          <p:spPr>
            <a:xfrm>
              <a:off x="6472650" y="1323950"/>
              <a:ext cx="186000" cy="212550"/>
            </a:xfrm>
            <a:custGeom>
              <a:avLst/>
              <a:gdLst/>
              <a:ahLst/>
              <a:cxnLst/>
              <a:rect l="l" t="t" r="r" b="b"/>
              <a:pathLst>
                <a:path w="7440" h="8502" extrusionOk="0">
                  <a:moveTo>
                    <a:pt x="4488" y="2598"/>
                  </a:moveTo>
                  <a:lnTo>
                    <a:pt x="5137" y="3070"/>
                  </a:lnTo>
                  <a:lnTo>
                    <a:pt x="5314" y="3248"/>
                  </a:lnTo>
                  <a:lnTo>
                    <a:pt x="5373" y="3425"/>
                  </a:lnTo>
                  <a:lnTo>
                    <a:pt x="5373" y="3661"/>
                  </a:lnTo>
                  <a:lnTo>
                    <a:pt x="5255" y="3838"/>
                  </a:lnTo>
                  <a:lnTo>
                    <a:pt x="5078" y="4015"/>
                  </a:lnTo>
                  <a:lnTo>
                    <a:pt x="4901" y="4133"/>
                  </a:lnTo>
                  <a:lnTo>
                    <a:pt x="4724" y="4074"/>
                  </a:lnTo>
                  <a:lnTo>
                    <a:pt x="4488" y="3956"/>
                  </a:lnTo>
                  <a:lnTo>
                    <a:pt x="3838" y="3484"/>
                  </a:lnTo>
                  <a:lnTo>
                    <a:pt x="4488" y="2598"/>
                  </a:lnTo>
                  <a:close/>
                  <a:moveTo>
                    <a:pt x="3838" y="0"/>
                  </a:moveTo>
                  <a:lnTo>
                    <a:pt x="1" y="5255"/>
                  </a:lnTo>
                  <a:lnTo>
                    <a:pt x="1654" y="6495"/>
                  </a:lnTo>
                  <a:lnTo>
                    <a:pt x="3012" y="4605"/>
                  </a:lnTo>
                  <a:lnTo>
                    <a:pt x="2658" y="7203"/>
                  </a:lnTo>
                  <a:lnTo>
                    <a:pt x="4429" y="8502"/>
                  </a:lnTo>
                  <a:lnTo>
                    <a:pt x="4783" y="5668"/>
                  </a:lnTo>
                  <a:lnTo>
                    <a:pt x="5137" y="5727"/>
                  </a:lnTo>
                  <a:lnTo>
                    <a:pt x="5432" y="5786"/>
                  </a:lnTo>
                  <a:lnTo>
                    <a:pt x="5728" y="5786"/>
                  </a:lnTo>
                  <a:lnTo>
                    <a:pt x="6023" y="5668"/>
                  </a:lnTo>
                  <a:lnTo>
                    <a:pt x="6318" y="5550"/>
                  </a:lnTo>
                  <a:lnTo>
                    <a:pt x="6613" y="5432"/>
                  </a:lnTo>
                  <a:lnTo>
                    <a:pt x="6849" y="5196"/>
                  </a:lnTo>
                  <a:lnTo>
                    <a:pt x="7027" y="4960"/>
                  </a:lnTo>
                  <a:lnTo>
                    <a:pt x="7204" y="4723"/>
                  </a:lnTo>
                  <a:lnTo>
                    <a:pt x="7322" y="4487"/>
                  </a:lnTo>
                  <a:lnTo>
                    <a:pt x="7381" y="4192"/>
                  </a:lnTo>
                  <a:lnTo>
                    <a:pt x="7440" y="3897"/>
                  </a:lnTo>
                  <a:lnTo>
                    <a:pt x="7440" y="3661"/>
                  </a:lnTo>
                  <a:lnTo>
                    <a:pt x="7440" y="3366"/>
                  </a:lnTo>
                  <a:lnTo>
                    <a:pt x="7322" y="3070"/>
                  </a:lnTo>
                  <a:lnTo>
                    <a:pt x="7204" y="2834"/>
                  </a:lnTo>
                  <a:lnTo>
                    <a:pt x="7027" y="2539"/>
                  </a:lnTo>
                  <a:lnTo>
                    <a:pt x="6849" y="2244"/>
                  </a:lnTo>
                  <a:lnTo>
                    <a:pt x="6554" y="2008"/>
                  </a:lnTo>
                  <a:lnTo>
                    <a:pt x="6259" y="1772"/>
                  </a:lnTo>
                  <a:lnTo>
                    <a:pt x="38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6" name="Google Shape;656;p11"/>
            <p:cNvSpPr/>
            <p:nvPr/>
          </p:nvSpPr>
          <p:spPr>
            <a:xfrm>
              <a:off x="6639450" y="1464175"/>
              <a:ext cx="186000" cy="153525"/>
            </a:xfrm>
            <a:custGeom>
              <a:avLst/>
              <a:gdLst/>
              <a:ahLst/>
              <a:cxnLst/>
              <a:rect l="l" t="t" r="r" b="b"/>
              <a:pathLst>
                <a:path w="7440" h="6141" extrusionOk="0">
                  <a:moveTo>
                    <a:pt x="4782" y="2598"/>
                  </a:moveTo>
                  <a:lnTo>
                    <a:pt x="5255" y="3011"/>
                  </a:lnTo>
                  <a:lnTo>
                    <a:pt x="5432" y="3188"/>
                  </a:lnTo>
                  <a:lnTo>
                    <a:pt x="5491" y="3424"/>
                  </a:lnTo>
                  <a:lnTo>
                    <a:pt x="5432" y="3661"/>
                  </a:lnTo>
                  <a:lnTo>
                    <a:pt x="5314" y="3838"/>
                  </a:lnTo>
                  <a:lnTo>
                    <a:pt x="5078" y="4015"/>
                  </a:lnTo>
                  <a:lnTo>
                    <a:pt x="4841" y="4074"/>
                  </a:lnTo>
                  <a:lnTo>
                    <a:pt x="4664" y="4015"/>
                  </a:lnTo>
                  <a:lnTo>
                    <a:pt x="4428" y="3838"/>
                  </a:lnTo>
                  <a:lnTo>
                    <a:pt x="4015" y="3483"/>
                  </a:lnTo>
                  <a:lnTo>
                    <a:pt x="4782" y="2598"/>
                  </a:lnTo>
                  <a:close/>
                  <a:moveTo>
                    <a:pt x="4428" y="0"/>
                  </a:moveTo>
                  <a:lnTo>
                    <a:pt x="0" y="4782"/>
                  </a:lnTo>
                  <a:lnTo>
                    <a:pt x="1476" y="6140"/>
                  </a:lnTo>
                  <a:lnTo>
                    <a:pt x="2893" y="4664"/>
                  </a:lnTo>
                  <a:lnTo>
                    <a:pt x="3484" y="5196"/>
                  </a:lnTo>
                  <a:lnTo>
                    <a:pt x="3779" y="5432"/>
                  </a:lnTo>
                  <a:lnTo>
                    <a:pt x="4074" y="5609"/>
                  </a:lnTo>
                  <a:lnTo>
                    <a:pt x="4369" y="5786"/>
                  </a:lnTo>
                  <a:lnTo>
                    <a:pt x="4664" y="5904"/>
                  </a:lnTo>
                  <a:lnTo>
                    <a:pt x="4960" y="5963"/>
                  </a:lnTo>
                  <a:lnTo>
                    <a:pt x="5550" y="5963"/>
                  </a:lnTo>
                  <a:lnTo>
                    <a:pt x="5845" y="5904"/>
                  </a:lnTo>
                  <a:lnTo>
                    <a:pt x="6081" y="5786"/>
                  </a:lnTo>
                  <a:lnTo>
                    <a:pt x="6317" y="5668"/>
                  </a:lnTo>
                  <a:lnTo>
                    <a:pt x="6554" y="5491"/>
                  </a:lnTo>
                  <a:lnTo>
                    <a:pt x="6790" y="5255"/>
                  </a:lnTo>
                  <a:lnTo>
                    <a:pt x="7085" y="4900"/>
                  </a:lnTo>
                  <a:lnTo>
                    <a:pt x="7321" y="4487"/>
                  </a:lnTo>
                  <a:lnTo>
                    <a:pt x="7439" y="4074"/>
                  </a:lnTo>
                  <a:lnTo>
                    <a:pt x="7439" y="3661"/>
                  </a:lnTo>
                  <a:lnTo>
                    <a:pt x="7380" y="3188"/>
                  </a:lnTo>
                  <a:lnTo>
                    <a:pt x="7203" y="2775"/>
                  </a:lnTo>
                  <a:lnTo>
                    <a:pt x="6908" y="2362"/>
                  </a:lnTo>
                  <a:lnTo>
                    <a:pt x="6495" y="1948"/>
                  </a:lnTo>
                  <a:lnTo>
                    <a:pt x="44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7" name="Google Shape;657;p11"/>
            <p:cNvSpPr/>
            <p:nvPr/>
          </p:nvSpPr>
          <p:spPr>
            <a:xfrm>
              <a:off x="6782625" y="1611750"/>
              <a:ext cx="168275" cy="168300"/>
            </a:xfrm>
            <a:custGeom>
              <a:avLst/>
              <a:gdLst/>
              <a:ahLst/>
              <a:cxnLst/>
              <a:rect l="l" t="t" r="r" b="b"/>
              <a:pathLst>
                <a:path w="6731" h="6732" extrusionOk="0">
                  <a:moveTo>
                    <a:pt x="3542" y="1949"/>
                  </a:moveTo>
                  <a:lnTo>
                    <a:pt x="3779" y="2008"/>
                  </a:lnTo>
                  <a:lnTo>
                    <a:pt x="4015" y="2067"/>
                  </a:lnTo>
                  <a:lnTo>
                    <a:pt x="4251" y="2185"/>
                  </a:lnTo>
                  <a:lnTo>
                    <a:pt x="4428" y="2422"/>
                  </a:lnTo>
                  <a:lnTo>
                    <a:pt x="4605" y="2658"/>
                  </a:lnTo>
                  <a:lnTo>
                    <a:pt x="4723" y="2894"/>
                  </a:lnTo>
                  <a:lnTo>
                    <a:pt x="4782" y="3130"/>
                  </a:lnTo>
                  <a:lnTo>
                    <a:pt x="4782" y="3366"/>
                  </a:lnTo>
                  <a:lnTo>
                    <a:pt x="4723" y="3602"/>
                  </a:lnTo>
                  <a:lnTo>
                    <a:pt x="4605" y="3898"/>
                  </a:lnTo>
                  <a:lnTo>
                    <a:pt x="4428" y="4075"/>
                  </a:lnTo>
                  <a:lnTo>
                    <a:pt x="4192" y="4311"/>
                  </a:lnTo>
                  <a:lnTo>
                    <a:pt x="3956" y="4547"/>
                  </a:lnTo>
                  <a:lnTo>
                    <a:pt x="3720" y="4665"/>
                  </a:lnTo>
                  <a:lnTo>
                    <a:pt x="3424" y="4724"/>
                  </a:lnTo>
                  <a:lnTo>
                    <a:pt x="3188" y="4783"/>
                  </a:lnTo>
                  <a:lnTo>
                    <a:pt x="2952" y="4724"/>
                  </a:lnTo>
                  <a:lnTo>
                    <a:pt x="2716" y="4665"/>
                  </a:lnTo>
                  <a:lnTo>
                    <a:pt x="2480" y="4547"/>
                  </a:lnTo>
                  <a:lnTo>
                    <a:pt x="2244" y="4311"/>
                  </a:lnTo>
                  <a:lnTo>
                    <a:pt x="2125" y="4075"/>
                  </a:lnTo>
                  <a:lnTo>
                    <a:pt x="2007" y="3839"/>
                  </a:lnTo>
                  <a:lnTo>
                    <a:pt x="1948" y="3602"/>
                  </a:lnTo>
                  <a:lnTo>
                    <a:pt x="1948" y="3366"/>
                  </a:lnTo>
                  <a:lnTo>
                    <a:pt x="2007" y="3071"/>
                  </a:lnTo>
                  <a:lnTo>
                    <a:pt x="2125" y="2835"/>
                  </a:lnTo>
                  <a:lnTo>
                    <a:pt x="2303" y="2658"/>
                  </a:lnTo>
                  <a:lnTo>
                    <a:pt x="2539" y="2422"/>
                  </a:lnTo>
                  <a:lnTo>
                    <a:pt x="2775" y="2185"/>
                  </a:lnTo>
                  <a:lnTo>
                    <a:pt x="3011" y="2067"/>
                  </a:lnTo>
                  <a:lnTo>
                    <a:pt x="3306" y="2008"/>
                  </a:lnTo>
                  <a:lnTo>
                    <a:pt x="3542" y="1949"/>
                  </a:lnTo>
                  <a:close/>
                  <a:moveTo>
                    <a:pt x="3188" y="1"/>
                  </a:moveTo>
                  <a:lnTo>
                    <a:pt x="2716" y="60"/>
                  </a:lnTo>
                  <a:lnTo>
                    <a:pt x="2303" y="178"/>
                  </a:lnTo>
                  <a:lnTo>
                    <a:pt x="1889" y="296"/>
                  </a:lnTo>
                  <a:lnTo>
                    <a:pt x="1535" y="532"/>
                  </a:lnTo>
                  <a:lnTo>
                    <a:pt x="1122" y="828"/>
                  </a:lnTo>
                  <a:lnTo>
                    <a:pt x="827" y="1182"/>
                  </a:lnTo>
                  <a:lnTo>
                    <a:pt x="531" y="1536"/>
                  </a:lnTo>
                  <a:lnTo>
                    <a:pt x="295" y="1890"/>
                  </a:lnTo>
                  <a:lnTo>
                    <a:pt x="177" y="2304"/>
                  </a:lnTo>
                  <a:lnTo>
                    <a:pt x="59" y="2717"/>
                  </a:lnTo>
                  <a:lnTo>
                    <a:pt x="0" y="3130"/>
                  </a:lnTo>
                  <a:lnTo>
                    <a:pt x="0" y="3602"/>
                  </a:lnTo>
                  <a:lnTo>
                    <a:pt x="59" y="4016"/>
                  </a:lnTo>
                  <a:lnTo>
                    <a:pt x="177" y="4429"/>
                  </a:lnTo>
                  <a:lnTo>
                    <a:pt x="354" y="4842"/>
                  </a:lnTo>
                  <a:lnTo>
                    <a:pt x="531" y="5196"/>
                  </a:lnTo>
                  <a:lnTo>
                    <a:pt x="827" y="5551"/>
                  </a:lnTo>
                  <a:lnTo>
                    <a:pt x="1122" y="5905"/>
                  </a:lnTo>
                  <a:lnTo>
                    <a:pt x="1476" y="6141"/>
                  </a:lnTo>
                  <a:lnTo>
                    <a:pt x="1889" y="6377"/>
                  </a:lnTo>
                  <a:lnTo>
                    <a:pt x="2244" y="6554"/>
                  </a:lnTo>
                  <a:lnTo>
                    <a:pt x="2657" y="6672"/>
                  </a:lnTo>
                  <a:lnTo>
                    <a:pt x="3129" y="6731"/>
                  </a:lnTo>
                  <a:lnTo>
                    <a:pt x="3542" y="6731"/>
                  </a:lnTo>
                  <a:lnTo>
                    <a:pt x="3956" y="6672"/>
                  </a:lnTo>
                  <a:lnTo>
                    <a:pt x="4369" y="6554"/>
                  </a:lnTo>
                  <a:lnTo>
                    <a:pt x="4782" y="6377"/>
                  </a:lnTo>
                  <a:lnTo>
                    <a:pt x="5196" y="6200"/>
                  </a:lnTo>
                  <a:lnTo>
                    <a:pt x="5550" y="5905"/>
                  </a:lnTo>
                  <a:lnTo>
                    <a:pt x="5904" y="5551"/>
                  </a:lnTo>
                  <a:lnTo>
                    <a:pt x="6199" y="5196"/>
                  </a:lnTo>
                  <a:lnTo>
                    <a:pt x="6376" y="4842"/>
                  </a:lnTo>
                  <a:lnTo>
                    <a:pt x="6553" y="4429"/>
                  </a:lnTo>
                  <a:lnTo>
                    <a:pt x="6672" y="4016"/>
                  </a:lnTo>
                  <a:lnTo>
                    <a:pt x="6731" y="3602"/>
                  </a:lnTo>
                  <a:lnTo>
                    <a:pt x="6731" y="3130"/>
                  </a:lnTo>
                  <a:lnTo>
                    <a:pt x="6672" y="2717"/>
                  </a:lnTo>
                  <a:lnTo>
                    <a:pt x="6553" y="2304"/>
                  </a:lnTo>
                  <a:lnTo>
                    <a:pt x="6376" y="1890"/>
                  </a:lnTo>
                  <a:lnTo>
                    <a:pt x="6140" y="1536"/>
                  </a:lnTo>
                  <a:lnTo>
                    <a:pt x="5904" y="1182"/>
                  </a:lnTo>
                  <a:lnTo>
                    <a:pt x="5550" y="828"/>
                  </a:lnTo>
                  <a:lnTo>
                    <a:pt x="5196" y="591"/>
                  </a:lnTo>
                  <a:lnTo>
                    <a:pt x="4841" y="355"/>
                  </a:lnTo>
                  <a:lnTo>
                    <a:pt x="4428" y="178"/>
                  </a:lnTo>
                  <a:lnTo>
                    <a:pt x="4015" y="60"/>
                  </a:lnTo>
                  <a:lnTo>
                    <a:pt x="360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8" name="Google Shape;658;p11"/>
            <p:cNvSpPr/>
            <p:nvPr/>
          </p:nvSpPr>
          <p:spPr>
            <a:xfrm>
              <a:off x="6874125" y="1740175"/>
              <a:ext cx="191900" cy="206650"/>
            </a:xfrm>
            <a:custGeom>
              <a:avLst/>
              <a:gdLst/>
              <a:ahLst/>
              <a:cxnLst/>
              <a:rect l="l" t="t" r="r" b="b"/>
              <a:pathLst>
                <a:path w="7676" h="8266" extrusionOk="0">
                  <a:moveTo>
                    <a:pt x="5137" y="2657"/>
                  </a:moveTo>
                  <a:lnTo>
                    <a:pt x="5609" y="3307"/>
                  </a:lnTo>
                  <a:lnTo>
                    <a:pt x="5727" y="3543"/>
                  </a:lnTo>
                  <a:lnTo>
                    <a:pt x="5727" y="3720"/>
                  </a:lnTo>
                  <a:lnTo>
                    <a:pt x="5668" y="3956"/>
                  </a:lnTo>
                  <a:lnTo>
                    <a:pt x="5491" y="4074"/>
                  </a:lnTo>
                  <a:lnTo>
                    <a:pt x="5255" y="4192"/>
                  </a:lnTo>
                  <a:lnTo>
                    <a:pt x="5078" y="4192"/>
                  </a:lnTo>
                  <a:lnTo>
                    <a:pt x="4842" y="4133"/>
                  </a:lnTo>
                  <a:lnTo>
                    <a:pt x="4665" y="3956"/>
                  </a:lnTo>
                  <a:lnTo>
                    <a:pt x="4192" y="3248"/>
                  </a:lnTo>
                  <a:lnTo>
                    <a:pt x="5137" y="2657"/>
                  </a:lnTo>
                  <a:close/>
                  <a:moveTo>
                    <a:pt x="5314" y="0"/>
                  </a:moveTo>
                  <a:lnTo>
                    <a:pt x="1" y="3720"/>
                  </a:lnTo>
                  <a:lnTo>
                    <a:pt x="1181" y="5373"/>
                  </a:lnTo>
                  <a:lnTo>
                    <a:pt x="3130" y="4074"/>
                  </a:lnTo>
                  <a:lnTo>
                    <a:pt x="1890" y="6436"/>
                  </a:lnTo>
                  <a:lnTo>
                    <a:pt x="3189" y="8266"/>
                  </a:lnTo>
                  <a:lnTo>
                    <a:pt x="4428" y="5668"/>
                  </a:lnTo>
                  <a:lnTo>
                    <a:pt x="4724" y="5845"/>
                  </a:lnTo>
                  <a:lnTo>
                    <a:pt x="5019" y="5963"/>
                  </a:lnTo>
                  <a:lnTo>
                    <a:pt x="5314" y="6081"/>
                  </a:lnTo>
                  <a:lnTo>
                    <a:pt x="5904" y="6081"/>
                  </a:lnTo>
                  <a:lnTo>
                    <a:pt x="6200" y="5963"/>
                  </a:lnTo>
                  <a:lnTo>
                    <a:pt x="6495" y="5904"/>
                  </a:lnTo>
                  <a:lnTo>
                    <a:pt x="6790" y="5727"/>
                  </a:lnTo>
                  <a:lnTo>
                    <a:pt x="7026" y="5550"/>
                  </a:lnTo>
                  <a:lnTo>
                    <a:pt x="7203" y="5314"/>
                  </a:lnTo>
                  <a:lnTo>
                    <a:pt x="7380" y="5078"/>
                  </a:lnTo>
                  <a:lnTo>
                    <a:pt x="7498" y="4842"/>
                  </a:lnTo>
                  <a:lnTo>
                    <a:pt x="7617" y="4605"/>
                  </a:lnTo>
                  <a:lnTo>
                    <a:pt x="7676" y="4310"/>
                  </a:lnTo>
                  <a:lnTo>
                    <a:pt x="7676" y="4015"/>
                  </a:lnTo>
                  <a:lnTo>
                    <a:pt x="7617" y="3720"/>
                  </a:lnTo>
                  <a:lnTo>
                    <a:pt x="7558" y="3425"/>
                  </a:lnTo>
                  <a:lnTo>
                    <a:pt x="7439" y="3070"/>
                  </a:lnTo>
                  <a:lnTo>
                    <a:pt x="7321" y="2775"/>
                  </a:lnTo>
                  <a:lnTo>
                    <a:pt x="7085" y="2480"/>
                  </a:lnTo>
                  <a:lnTo>
                    <a:pt x="53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9" name="Google Shape;659;p11"/>
            <p:cNvSpPr/>
            <p:nvPr/>
          </p:nvSpPr>
          <p:spPr>
            <a:xfrm>
              <a:off x="6983350" y="1877450"/>
              <a:ext cx="187475" cy="162375"/>
            </a:xfrm>
            <a:custGeom>
              <a:avLst/>
              <a:gdLst/>
              <a:ahLst/>
              <a:cxnLst/>
              <a:rect l="l" t="t" r="r" b="b"/>
              <a:pathLst>
                <a:path w="7499" h="6495" extrusionOk="0">
                  <a:moveTo>
                    <a:pt x="4783" y="0"/>
                  </a:moveTo>
                  <a:lnTo>
                    <a:pt x="3366" y="768"/>
                  </a:lnTo>
                  <a:lnTo>
                    <a:pt x="4251" y="2244"/>
                  </a:lnTo>
                  <a:lnTo>
                    <a:pt x="0" y="4723"/>
                  </a:lnTo>
                  <a:lnTo>
                    <a:pt x="1004" y="6494"/>
                  </a:lnTo>
                  <a:lnTo>
                    <a:pt x="5255" y="4015"/>
                  </a:lnTo>
                  <a:lnTo>
                    <a:pt x="6081" y="5550"/>
                  </a:lnTo>
                  <a:lnTo>
                    <a:pt x="7498" y="4723"/>
                  </a:lnTo>
                  <a:lnTo>
                    <a:pt x="47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0" name="Google Shape;660;p11"/>
            <p:cNvSpPr/>
            <p:nvPr/>
          </p:nvSpPr>
          <p:spPr>
            <a:xfrm>
              <a:off x="7039425" y="2028000"/>
              <a:ext cx="196350" cy="129900"/>
            </a:xfrm>
            <a:custGeom>
              <a:avLst/>
              <a:gdLst/>
              <a:ahLst/>
              <a:cxnLst/>
              <a:rect l="l" t="t" r="r" b="b"/>
              <a:pathLst>
                <a:path w="7854" h="5196" extrusionOk="0">
                  <a:moveTo>
                    <a:pt x="5905" y="0"/>
                  </a:moveTo>
                  <a:lnTo>
                    <a:pt x="1" y="2716"/>
                  </a:lnTo>
                  <a:lnTo>
                    <a:pt x="827" y="4605"/>
                  </a:lnTo>
                  <a:lnTo>
                    <a:pt x="3071" y="3542"/>
                  </a:lnTo>
                  <a:lnTo>
                    <a:pt x="3838" y="5195"/>
                  </a:lnTo>
                  <a:lnTo>
                    <a:pt x="5255" y="4546"/>
                  </a:lnTo>
                  <a:lnTo>
                    <a:pt x="4488" y="2893"/>
                  </a:lnTo>
                  <a:lnTo>
                    <a:pt x="5314" y="2539"/>
                  </a:lnTo>
                  <a:lnTo>
                    <a:pt x="6377" y="4841"/>
                  </a:lnTo>
                  <a:lnTo>
                    <a:pt x="7853" y="4133"/>
                  </a:lnTo>
                  <a:lnTo>
                    <a:pt x="59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1" name="Google Shape;661;p11"/>
            <p:cNvSpPr/>
            <p:nvPr/>
          </p:nvSpPr>
          <p:spPr>
            <a:xfrm>
              <a:off x="7117650" y="2185925"/>
              <a:ext cx="168300" cy="168275"/>
            </a:xfrm>
            <a:custGeom>
              <a:avLst/>
              <a:gdLst/>
              <a:ahLst/>
              <a:cxnLst/>
              <a:rect l="l" t="t" r="r" b="b"/>
              <a:pathLst>
                <a:path w="6732" h="6731" extrusionOk="0">
                  <a:moveTo>
                    <a:pt x="3780" y="2067"/>
                  </a:moveTo>
                  <a:lnTo>
                    <a:pt x="4075" y="2126"/>
                  </a:lnTo>
                  <a:lnTo>
                    <a:pt x="4252" y="2244"/>
                  </a:lnTo>
                  <a:lnTo>
                    <a:pt x="4488" y="2421"/>
                  </a:lnTo>
                  <a:lnTo>
                    <a:pt x="4606" y="2598"/>
                  </a:lnTo>
                  <a:lnTo>
                    <a:pt x="4724" y="2893"/>
                  </a:lnTo>
                  <a:lnTo>
                    <a:pt x="4783" y="3188"/>
                  </a:lnTo>
                  <a:lnTo>
                    <a:pt x="4842" y="3424"/>
                  </a:lnTo>
                  <a:lnTo>
                    <a:pt x="4783" y="3661"/>
                  </a:lnTo>
                  <a:lnTo>
                    <a:pt x="4665" y="3897"/>
                  </a:lnTo>
                  <a:lnTo>
                    <a:pt x="4547" y="4133"/>
                  </a:lnTo>
                  <a:lnTo>
                    <a:pt x="4311" y="4310"/>
                  </a:lnTo>
                  <a:lnTo>
                    <a:pt x="4075" y="4428"/>
                  </a:lnTo>
                  <a:lnTo>
                    <a:pt x="3780" y="4546"/>
                  </a:lnTo>
                  <a:lnTo>
                    <a:pt x="3484" y="4664"/>
                  </a:lnTo>
                  <a:lnTo>
                    <a:pt x="2953" y="4664"/>
                  </a:lnTo>
                  <a:lnTo>
                    <a:pt x="2658" y="4605"/>
                  </a:lnTo>
                  <a:lnTo>
                    <a:pt x="2481" y="4487"/>
                  </a:lnTo>
                  <a:lnTo>
                    <a:pt x="2244" y="4310"/>
                  </a:lnTo>
                  <a:lnTo>
                    <a:pt x="2126" y="4133"/>
                  </a:lnTo>
                  <a:lnTo>
                    <a:pt x="2008" y="3838"/>
                  </a:lnTo>
                  <a:lnTo>
                    <a:pt x="1949" y="3543"/>
                  </a:lnTo>
                  <a:lnTo>
                    <a:pt x="1890" y="3306"/>
                  </a:lnTo>
                  <a:lnTo>
                    <a:pt x="1949" y="3070"/>
                  </a:lnTo>
                  <a:lnTo>
                    <a:pt x="2067" y="2834"/>
                  </a:lnTo>
                  <a:lnTo>
                    <a:pt x="2185" y="2598"/>
                  </a:lnTo>
                  <a:lnTo>
                    <a:pt x="2422" y="2421"/>
                  </a:lnTo>
                  <a:lnTo>
                    <a:pt x="2658" y="2303"/>
                  </a:lnTo>
                  <a:lnTo>
                    <a:pt x="2953" y="2185"/>
                  </a:lnTo>
                  <a:lnTo>
                    <a:pt x="3248" y="2067"/>
                  </a:lnTo>
                  <a:close/>
                  <a:moveTo>
                    <a:pt x="3130" y="0"/>
                  </a:moveTo>
                  <a:lnTo>
                    <a:pt x="2717" y="59"/>
                  </a:lnTo>
                  <a:lnTo>
                    <a:pt x="2244" y="177"/>
                  </a:lnTo>
                  <a:lnTo>
                    <a:pt x="1831" y="354"/>
                  </a:lnTo>
                  <a:lnTo>
                    <a:pt x="1418" y="591"/>
                  </a:lnTo>
                  <a:lnTo>
                    <a:pt x="1064" y="886"/>
                  </a:lnTo>
                  <a:lnTo>
                    <a:pt x="768" y="1181"/>
                  </a:lnTo>
                  <a:lnTo>
                    <a:pt x="532" y="1535"/>
                  </a:lnTo>
                  <a:lnTo>
                    <a:pt x="296" y="1949"/>
                  </a:lnTo>
                  <a:lnTo>
                    <a:pt x="178" y="2303"/>
                  </a:lnTo>
                  <a:lnTo>
                    <a:pt x="60" y="2716"/>
                  </a:lnTo>
                  <a:lnTo>
                    <a:pt x="1" y="3188"/>
                  </a:lnTo>
                  <a:lnTo>
                    <a:pt x="1" y="3602"/>
                  </a:lnTo>
                  <a:lnTo>
                    <a:pt x="60" y="4074"/>
                  </a:lnTo>
                  <a:lnTo>
                    <a:pt x="178" y="4487"/>
                  </a:lnTo>
                  <a:lnTo>
                    <a:pt x="355" y="4900"/>
                  </a:lnTo>
                  <a:lnTo>
                    <a:pt x="591" y="5255"/>
                  </a:lnTo>
                  <a:lnTo>
                    <a:pt x="887" y="5609"/>
                  </a:lnTo>
                  <a:lnTo>
                    <a:pt x="1182" y="5904"/>
                  </a:lnTo>
                  <a:lnTo>
                    <a:pt x="1536" y="6199"/>
                  </a:lnTo>
                  <a:lnTo>
                    <a:pt x="1890" y="6376"/>
                  </a:lnTo>
                  <a:lnTo>
                    <a:pt x="2304" y="6554"/>
                  </a:lnTo>
                  <a:lnTo>
                    <a:pt x="2717" y="6672"/>
                  </a:lnTo>
                  <a:lnTo>
                    <a:pt x="3130" y="6731"/>
                  </a:lnTo>
                  <a:lnTo>
                    <a:pt x="3602" y="6731"/>
                  </a:lnTo>
                  <a:lnTo>
                    <a:pt x="4016" y="6672"/>
                  </a:lnTo>
                  <a:lnTo>
                    <a:pt x="4488" y="6495"/>
                  </a:lnTo>
                  <a:lnTo>
                    <a:pt x="4901" y="6317"/>
                  </a:lnTo>
                  <a:lnTo>
                    <a:pt x="5315" y="6140"/>
                  </a:lnTo>
                  <a:lnTo>
                    <a:pt x="5669" y="5845"/>
                  </a:lnTo>
                  <a:lnTo>
                    <a:pt x="5964" y="5550"/>
                  </a:lnTo>
                  <a:lnTo>
                    <a:pt x="6200" y="5196"/>
                  </a:lnTo>
                  <a:lnTo>
                    <a:pt x="6436" y="4782"/>
                  </a:lnTo>
                  <a:lnTo>
                    <a:pt x="6554" y="4428"/>
                  </a:lnTo>
                  <a:lnTo>
                    <a:pt x="6672" y="4015"/>
                  </a:lnTo>
                  <a:lnTo>
                    <a:pt x="6731" y="3543"/>
                  </a:lnTo>
                  <a:lnTo>
                    <a:pt x="6731" y="3129"/>
                  </a:lnTo>
                  <a:lnTo>
                    <a:pt x="6613" y="2716"/>
                  </a:lnTo>
                  <a:lnTo>
                    <a:pt x="6495" y="2244"/>
                  </a:lnTo>
                  <a:lnTo>
                    <a:pt x="6318" y="1830"/>
                  </a:lnTo>
                  <a:lnTo>
                    <a:pt x="6141" y="1476"/>
                  </a:lnTo>
                  <a:lnTo>
                    <a:pt x="5846" y="1122"/>
                  </a:lnTo>
                  <a:lnTo>
                    <a:pt x="5551" y="827"/>
                  </a:lnTo>
                  <a:lnTo>
                    <a:pt x="5196" y="532"/>
                  </a:lnTo>
                  <a:lnTo>
                    <a:pt x="4842" y="295"/>
                  </a:lnTo>
                  <a:lnTo>
                    <a:pt x="4429" y="177"/>
                  </a:lnTo>
                  <a:lnTo>
                    <a:pt x="4016" y="59"/>
                  </a:lnTo>
                  <a:lnTo>
                    <a:pt x="36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2" name="Google Shape;662;p11"/>
            <p:cNvSpPr/>
            <p:nvPr/>
          </p:nvSpPr>
          <p:spPr>
            <a:xfrm>
              <a:off x="7157525" y="2361550"/>
              <a:ext cx="171225" cy="137300"/>
            </a:xfrm>
            <a:custGeom>
              <a:avLst/>
              <a:gdLst/>
              <a:ahLst/>
              <a:cxnLst/>
              <a:rect l="l" t="t" r="r" b="b"/>
              <a:pathLst>
                <a:path w="6849" h="5492" extrusionOk="0">
                  <a:moveTo>
                    <a:pt x="6317" y="1"/>
                  </a:moveTo>
                  <a:lnTo>
                    <a:pt x="0" y="1595"/>
                  </a:lnTo>
                  <a:lnTo>
                    <a:pt x="1004" y="5492"/>
                  </a:lnTo>
                  <a:lnTo>
                    <a:pt x="2480" y="5078"/>
                  </a:lnTo>
                  <a:lnTo>
                    <a:pt x="2007" y="3189"/>
                  </a:lnTo>
                  <a:lnTo>
                    <a:pt x="6849" y="2008"/>
                  </a:lnTo>
                  <a:lnTo>
                    <a:pt x="63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3" name="Google Shape;663;p11"/>
            <p:cNvSpPr/>
            <p:nvPr/>
          </p:nvSpPr>
          <p:spPr>
            <a:xfrm>
              <a:off x="7187025" y="2492925"/>
              <a:ext cx="169775" cy="79725"/>
            </a:xfrm>
            <a:custGeom>
              <a:avLst/>
              <a:gdLst/>
              <a:ahLst/>
              <a:cxnLst/>
              <a:rect l="l" t="t" r="r" b="b"/>
              <a:pathLst>
                <a:path w="6791" h="3189" extrusionOk="0">
                  <a:moveTo>
                    <a:pt x="6377" y="0"/>
                  </a:moveTo>
                  <a:lnTo>
                    <a:pt x="1" y="1181"/>
                  </a:lnTo>
                  <a:lnTo>
                    <a:pt x="355" y="3188"/>
                  </a:lnTo>
                  <a:lnTo>
                    <a:pt x="6790" y="2008"/>
                  </a:lnTo>
                  <a:lnTo>
                    <a:pt x="63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4" name="Google Shape;664;p11"/>
            <p:cNvSpPr/>
            <p:nvPr/>
          </p:nvSpPr>
          <p:spPr>
            <a:xfrm>
              <a:off x="7207700" y="2588850"/>
              <a:ext cx="168275" cy="168300"/>
            </a:xfrm>
            <a:custGeom>
              <a:avLst/>
              <a:gdLst/>
              <a:ahLst/>
              <a:cxnLst/>
              <a:rect l="l" t="t" r="r" b="b"/>
              <a:pathLst>
                <a:path w="6731" h="6732" extrusionOk="0">
                  <a:moveTo>
                    <a:pt x="3543" y="2067"/>
                  </a:moveTo>
                  <a:lnTo>
                    <a:pt x="3838" y="2126"/>
                  </a:lnTo>
                  <a:lnTo>
                    <a:pt x="4133" y="2185"/>
                  </a:lnTo>
                  <a:lnTo>
                    <a:pt x="4369" y="2303"/>
                  </a:lnTo>
                  <a:lnTo>
                    <a:pt x="4546" y="2481"/>
                  </a:lnTo>
                  <a:lnTo>
                    <a:pt x="4664" y="2717"/>
                  </a:lnTo>
                  <a:lnTo>
                    <a:pt x="4783" y="2953"/>
                  </a:lnTo>
                  <a:lnTo>
                    <a:pt x="4842" y="3248"/>
                  </a:lnTo>
                  <a:lnTo>
                    <a:pt x="4842" y="3543"/>
                  </a:lnTo>
                  <a:lnTo>
                    <a:pt x="4783" y="3779"/>
                  </a:lnTo>
                  <a:lnTo>
                    <a:pt x="4664" y="4016"/>
                  </a:lnTo>
                  <a:lnTo>
                    <a:pt x="4546" y="4193"/>
                  </a:lnTo>
                  <a:lnTo>
                    <a:pt x="4310" y="4370"/>
                  </a:lnTo>
                  <a:lnTo>
                    <a:pt x="4074" y="4488"/>
                  </a:lnTo>
                  <a:lnTo>
                    <a:pt x="3838" y="4606"/>
                  </a:lnTo>
                  <a:lnTo>
                    <a:pt x="3484" y="4665"/>
                  </a:lnTo>
                  <a:lnTo>
                    <a:pt x="3189" y="4665"/>
                  </a:lnTo>
                  <a:lnTo>
                    <a:pt x="2893" y="4606"/>
                  </a:lnTo>
                  <a:lnTo>
                    <a:pt x="2657" y="4547"/>
                  </a:lnTo>
                  <a:lnTo>
                    <a:pt x="2421" y="4429"/>
                  </a:lnTo>
                  <a:lnTo>
                    <a:pt x="2244" y="4252"/>
                  </a:lnTo>
                  <a:lnTo>
                    <a:pt x="2067" y="4075"/>
                  </a:lnTo>
                  <a:lnTo>
                    <a:pt x="2008" y="3779"/>
                  </a:lnTo>
                  <a:lnTo>
                    <a:pt x="1949" y="3543"/>
                  </a:lnTo>
                  <a:lnTo>
                    <a:pt x="1949" y="3248"/>
                  </a:lnTo>
                  <a:lnTo>
                    <a:pt x="2008" y="2953"/>
                  </a:lnTo>
                  <a:lnTo>
                    <a:pt x="2067" y="2717"/>
                  </a:lnTo>
                  <a:lnTo>
                    <a:pt x="2244" y="2540"/>
                  </a:lnTo>
                  <a:lnTo>
                    <a:pt x="2421" y="2362"/>
                  </a:lnTo>
                  <a:lnTo>
                    <a:pt x="2657" y="2244"/>
                  </a:lnTo>
                  <a:lnTo>
                    <a:pt x="2952" y="2185"/>
                  </a:lnTo>
                  <a:lnTo>
                    <a:pt x="3248" y="2126"/>
                  </a:lnTo>
                  <a:lnTo>
                    <a:pt x="3543" y="2067"/>
                  </a:lnTo>
                  <a:close/>
                  <a:moveTo>
                    <a:pt x="3484" y="1"/>
                  </a:moveTo>
                  <a:lnTo>
                    <a:pt x="3011" y="60"/>
                  </a:lnTo>
                  <a:lnTo>
                    <a:pt x="2598" y="119"/>
                  </a:lnTo>
                  <a:lnTo>
                    <a:pt x="2126" y="237"/>
                  </a:lnTo>
                  <a:lnTo>
                    <a:pt x="1713" y="414"/>
                  </a:lnTo>
                  <a:lnTo>
                    <a:pt x="1358" y="650"/>
                  </a:lnTo>
                  <a:lnTo>
                    <a:pt x="1004" y="946"/>
                  </a:lnTo>
                  <a:lnTo>
                    <a:pt x="768" y="1241"/>
                  </a:lnTo>
                  <a:lnTo>
                    <a:pt x="473" y="1595"/>
                  </a:lnTo>
                  <a:lnTo>
                    <a:pt x="296" y="2008"/>
                  </a:lnTo>
                  <a:lnTo>
                    <a:pt x="178" y="2421"/>
                  </a:lnTo>
                  <a:lnTo>
                    <a:pt x="59" y="2835"/>
                  </a:lnTo>
                  <a:lnTo>
                    <a:pt x="0" y="3248"/>
                  </a:lnTo>
                  <a:lnTo>
                    <a:pt x="59" y="3720"/>
                  </a:lnTo>
                  <a:lnTo>
                    <a:pt x="118" y="4193"/>
                  </a:lnTo>
                  <a:lnTo>
                    <a:pt x="237" y="4606"/>
                  </a:lnTo>
                  <a:lnTo>
                    <a:pt x="414" y="4960"/>
                  </a:lnTo>
                  <a:lnTo>
                    <a:pt x="650" y="5373"/>
                  </a:lnTo>
                  <a:lnTo>
                    <a:pt x="945" y="5669"/>
                  </a:lnTo>
                  <a:lnTo>
                    <a:pt x="1240" y="5964"/>
                  </a:lnTo>
                  <a:lnTo>
                    <a:pt x="1594" y="6259"/>
                  </a:lnTo>
                  <a:lnTo>
                    <a:pt x="1949" y="6436"/>
                  </a:lnTo>
                  <a:lnTo>
                    <a:pt x="2362" y="6613"/>
                  </a:lnTo>
                  <a:lnTo>
                    <a:pt x="2834" y="6672"/>
                  </a:lnTo>
                  <a:lnTo>
                    <a:pt x="3248" y="6731"/>
                  </a:lnTo>
                  <a:lnTo>
                    <a:pt x="3720" y="6672"/>
                  </a:lnTo>
                  <a:lnTo>
                    <a:pt x="4192" y="6613"/>
                  </a:lnTo>
                  <a:lnTo>
                    <a:pt x="4605" y="6495"/>
                  </a:lnTo>
                  <a:lnTo>
                    <a:pt x="5019" y="6318"/>
                  </a:lnTo>
                  <a:lnTo>
                    <a:pt x="5373" y="6082"/>
                  </a:lnTo>
                  <a:lnTo>
                    <a:pt x="5727" y="5787"/>
                  </a:lnTo>
                  <a:lnTo>
                    <a:pt x="6022" y="5492"/>
                  </a:lnTo>
                  <a:lnTo>
                    <a:pt x="6259" y="5137"/>
                  </a:lnTo>
                  <a:lnTo>
                    <a:pt x="6436" y="4724"/>
                  </a:lnTo>
                  <a:lnTo>
                    <a:pt x="6613" y="4370"/>
                  </a:lnTo>
                  <a:lnTo>
                    <a:pt x="6672" y="3897"/>
                  </a:lnTo>
                  <a:lnTo>
                    <a:pt x="6731" y="3484"/>
                  </a:lnTo>
                  <a:lnTo>
                    <a:pt x="6731" y="3012"/>
                  </a:lnTo>
                  <a:lnTo>
                    <a:pt x="6613" y="2599"/>
                  </a:lnTo>
                  <a:lnTo>
                    <a:pt x="6495" y="2185"/>
                  </a:lnTo>
                  <a:lnTo>
                    <a:pt x="6318" y="1772"/>
                  </a:lnTo>
                  <a:lnTo>
                    <a:pt x="6081" y="1418"/>
                  </a:lnTo>
                  <a:lnTo>
                    <a:pt x="5845" y="1064"/>
                  </a:lnTo>
                  <a:lnTo>
                    <a:pt x="5550" y="768"/>
                  </a:lnTo>
                  <a:lnTo>
                    <a:pt x="5196" y="532"/>
                  </a:lnTo>
                  <a:lnTo>
                    <a:pt x="4783" y="296"/>
                  </a:lnTo>
                  <a:lnTo>
                    <a:pt x="4369" y="119"/>
                  </a:lnTo>
                  <a:lnTo>
                    <a:pt x="3956" y="60"/>
                  </a:lnTo>
                  <a:lnTo>
                    <a:pt x="34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5" name="Google Shape;665;p11"/>
            <p:cNvSpPr/>
            <p:nvPr/>
          </p:nvSpPr>
          <p:spPr>
            <a:xfrm>
              <a:off x="7215075" y="2826500"/>
              <a:ext cx="166800" cy="178600"/>
            </a:xfrm>
            <a:custGeom>
              <a:avLst/>
              <a:gdLst/>
              <a:ahLst/>
              <a:cxnLst/>
              <a:rect l="l" t="t" r="r" b="b"/>
              <a:pathLst>
                <a:path w="6672" h="7144" extrusionOk="0">
                  <a:moveTo>
                    <a:pt x="2657" y="3070"/>
                  </a:moveTo>
                  <a:lnTo>
                    <a:pt x="4488" y="3720"/>
                  </a:lnTo>
                  <a:lnTo>
                    <a:pt x="2657" y="4251"/>
                  </a:lnTo>
                  <a:lnTo>
                    <a:pt x="2657" y="3070"/>
                  </a:lnTo>
                  <a:close/>
                  <a:moveTo>
                    <a:pt x="237" y="0"/>
                  </a:moveTo>
                  <a:lnTo>
                    <a:pt x="178" y="2185"/>
                  </a:lnTo>
                  <a:lnTo>
                    <a:pt x="1181" y="2539"/>
                  </a:lnTo>
                  <a:lnTo>
                    <a:pt x="1063" y="4664"/>
                  </a:lnTo>
                  <a:lnTo>
                    <a:pt x="119" y="4959"/>
                  </a:lnTo>
                  <a:lnTo>
                    <a:pt x="1" y="7144"/>
                  </a:lnTo>
                  <a:lnTo>
                    <a:pt x="1" y="7144"/>
                  </a:lnTo>
                  <a:lnTo>
                    <a:pt x="6613" y="4959"/>
                  </a:lnTo>
                  <a:lnTo>
                    <a:pt x="6672" y="2598"/>
                  </a:lnTo>
                  <a:lnTo>
                    <a:pt x="2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6" name="Google Shape;666;p11"/>
            <p:cNvSpPr/>
            <p:nvPr/>
          </p:nvSpPr>
          <p:spPr>
            <a:xfrm>
              <a:off x="7200325" y="3030175"/>
              <a:ext cx="174175" cy="156475"/>
            </a:xfrm>
            <a:custGeom>
              <a:avLst/>
              <a:gdLst/>
              <a:ahLst/>
              <a:cxnLst/>
              <a:rect l="l" t="t" r="r" b="b"/>
              <a:pathLst>
                <a:path w="6967" h="6259" extrusionOk="0">
                  <a:moveTo>
                    <a:pt x="2480" y="1"/>
                  </a:moveTo>
                  <a:lnTo>
                    <a:pt x="2067" y="60"/>
                  </a:lnTo>
                  <a:lnTo>
                    <a:pt x="1712" y="178"/>
                  </a:lnTo>
                  <a:lnTo>
                    <a:pt x="1358" y="355"/>
                  </a:lnTo>
                  <a:lnTo>
                    <a:pt x="1063" y="532"/>
                  </a:lnTo>
                  <a:lnTo>
                    <a:pt x="827" y="768"/>
                  </a:lnTo>
                  <a:lnTo>
                    <a:pt x="591" y="1063"/>
                  </a:lnTo>
                  <a:lnTo>
                    <a:pt x="413" y="1358"/>
                  </a:lnTo>
                  <a:lnTo>
                    <a:pt x="236" y="1713"/>
                  </a:lnTo>
                  <a:lnTo>
                    <a:pt x="118" y="2067"/>
                  </a:lnTo>
                  <a:lnTo>
                    <a:pt x="59" y="2480"/>
                  </a:lnTo>
                  <a:lnTo>
                    <a:pt x="0" y="2834"/>
                  </a:lnTo>
                  <a:lnTo>
                    <a:pt x="59" y="3248"/>
                  </a:lnTo>
                  <a:lnTo>
                    <a:pt x="59" y="3602"/>
                  </a:lnTo>
                  <a:lnTo>
                    <a:pt x="177" y="4015"/>
                  </a:lnTo>
                  <a:lnTo>
                    <a:pt x="295" y="4310"/>
                  </a:lnTo>
                  <a:lnTo>
                    <a:pt x="532" y="4665"/>
                  </a:lnTo>
                  <a:lnTo>
                    <a:pt x="709" y="4901"/>
                  </a:lnTo>
                  <a:lnTo>
                    <a:pt x="1004" y="5196"/>
                  </a:lnTo>
                  <a:lnTo>
                    <a:pt x="1358" y="5373"/>
                  </a:lnTo>
                  <a:lnTo>
                    <a:pt x="1712" y="5550"/>
                  </a:lnTo>
                  <a:lnTo>
                    <a:pt x="2067" y="5668"/>
                  </a:lnTo>
                  <a:lnTo>
                    <a:pt x="2539" y="5786"/>
                  </a:lnTo>
                  <a:lnTo>
                    <a:pt x="6199" y="6259"/>
                  </a:lnTo>
                  <a:lnTo>
                    <a:pt x="6435" y="4251"/>
                  </a:lnTo>
                  <a:lnTo>
                    <a:pt x="2834" y="3779"/>
                  </a:lnTo>
                  <a:lnTo>
                    <a:pt x="2421" y="3661"/>
                  </a:lnTo>
                  <a:lnTo>
                    <a:pt x="2126" y="3425"/>
                  </a:lnTo>
                  <a:lnTo>
                    <a:pt x="2067" y="3307"/>
                  </a:lnTo>
                  <a:lnTo>
                    <a:pt x="2008" y="3130"/>
                  </a:lnTo>
                  <a:lnTo>
                    <a:pt x="1948" y="2953"/>
                  </a:lnTo>
                  <a:lnTo>
                    <a:pt x="1948" y="2775"/>
                  </a:lnTo>
                  <a:lnTo>
                    <a:pt x="2008" y="2539"/>
                  </a:lnTo>
                  <a:lnTo>
                    <a:pt x="2067" y="2421"/>
                  </a:lnTo>
                  <a:lnTo>
                    <a:pt x="2185" y="2244"/>
                  </a:lnTo>
                  <a:lnTo>
                    <a:pt x="2303" y="2185"/>
                  </a:lnTo>
                  <a:lnTo>
                    <a:pt x="2657" y="2067"/>
                  </a:lnTo>
                  <a:lnTo>
                    <a:pt x="3070" y="2067"/>
                  </a:lnTo>
                  <a:lnTo>
                    <a:pt x="6672" y="2598"/>
                  </a:lnTo>
                  <a:lnTo>
                    <a:pt x="6967" y="591"/>
                  </a:lnTo>
                  <a:lnTo>
                    <a:pt x="3306" y="60"/>
                  </a:lnTo>
                  <a:lnTo>
                    <a:pt x="28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7" name="Google Shape;667;p11"/>
            <p:cNvSpPr/>
            <p:nvPr/>
          </p:nvSpPr>
          <p:spPr>
            <a:xfrm>
              <a:off x="7167850" y="3192525"/>
              <a:ext cx="178625" cy="171250"/>
            </a:xfrm>
            <a:custGeom>
              <a:avLst/>
              <a:gdLst/>
              <a:ahLst/>
              <a:cxnLst/>
              <a:rect l="l" t="t" r="r" b="b"/>
              <a:pathLst>
                <a:path w="7145" h="6850" extrusionOk="0">
                  <a:moveTo>
                    <a:pt x="2067" y="2421"/>
                  </a:moveTo>
                  <a:lnTo>
                    <a:pt x="4901" y="3130"/>
                  </a:lnTo>
                  <a:lnTo>
                    <a:pt x="4783" y="3602"/>
                  </a:lnTo>
                  <a:lnTo>
                    <a:pt x="4664" y="3957"/>
                  </a:lnTo>
                  <a:lnTo>
                    <a:pt x="4546" y="4193"/>
                  </a:lnTo>
                  <a:lnTo>
                    <a:pt x="4369" y="4429"/>
                  </a:lnTo>
                  <a:lnTo>
                    <a:pt x="4133" y="4606"/>
                  </a:lnTo>
                  <a:lnTo>
                    <a:pt x="3897" y="4724"/>
                  </a:lnTo>
                  <a:lnTo>
                    <a:pt x="3661" y="4783"/>
                  </a:lnTo>
                  <a:lnTo>
                    <a:pt x="3307" y="4783"/>
                  </a:lnTo>
                  <a:lnTo>
                    <a:pt x="3011" y="4724"/>
                  </a:lnTo>
                  <a:lnTo>
                    <a:pt x="2716" y="4606"/>
                  </a:lnTo>
                  <a:lnTo>
                    <a:pt x="2421" y="4488"/>
                  </a:lnTo>
                  <a:lnTo>
                    <a:pt x="2244" y="4311"/>
                  </a:lnTo>
                  <a:lnTo>
                    <a:pt x="2067" y="4075"/>
                  </a:lnTo>
                  <a:lnTo>
                    <a:pt x="1949" y="3838"/>
                  </a:lnTo>
                  <a:lnTo>
                    <a:pt x="1890" y="3543"/>
                  </a:lnTo>
                  <a:lnTo>
                    <a:pt x="1890" y="3248"/>
                  </a:lnTo>
                  <a:lnTo>
                    <a:pt x="1949" y="2894"/>
                  </a:lnTo>
                  <a:lnTo>
                    <a:pt x="2067" y="2421"/>
                  </a:lnTo>
                  <a:close/>
                  <a:moveTo>
                    <a:pt x="827" y="1"/>
                  </a:moveTo>
                  <a:lnTo>
                    <a:pt x="118" y="2658"/>
                  </a:lnTo>
                  <a:lnTo>
                    <a:pt x="59" y="3130"/>
                  </a:lnTo>
                  <a:lnTo>
                    <a:pt x="0" y="3602"/>
                  </a:lnTo>
                  <a:lnTo>
                    <a:pt x="59" y="4075"/>
                  </a:lnTo>
                  <a:lnTo>
                    <a:pt x="118" y="4488"/>
                  </a:lnTo>
                  <a:lnTo>
                    <a:pt x="296" y="4901"/>
                  </a:lnTo>
                  <a:lnTo>
                    <a:pt x="473" y="5255"/>
                  </a:lnTo>
                  <a:lnTo>
                    <a:pt x="709" y="5610"/>
                  </a:lnTo>
                  <a:lnTo>
                    <a:pt x="1004" y="5905"/>
                  </a:lnTo>
                  <a:lnTo>
                    <a:pt x="1299" y="6200"/>
                  </a:lnTo>
                  <a:lnTo>
                    <a:pt x="1653" y="6436"/>
                  </a:lnTo>
                  <a:lnTo>
                    <a:pt x="2067" y="6613"/>
                  </a:lnTo>
                  <a:lnTo>
                    <a:pt x="2480" y="6731"/>
                  </a:lnTo>
                  <a:lnTo>
                    <a:pt x="2952" y="6849"/>
                  </a:lnTo>
                  <a:lnTo>
                    <a:pt x="3838" y="6849"/>
                  </a:lnTo>
                  <a:lnTo>
                    <a:pt x="4251" y="6731"/>
                  </a:lnTo>
                  <a:lnTo>
                    <a:pt x="4605" y="6613"/>
                  </a:lnTo>
                  <a:lnTo>
                    <a:pt x="5019" y="6377"/>
                  </a:lnTo>
                  <a:lnTo>
                    <a:pt x="5314" y="6141"/>
                  </a:lnTo>
                  <a:lnTo>
                    <a:pt x="5668" y="5846"/>
                  </a:lnTo>
                  <a:lnTo>
                    <a:pt x="5904" y="5492"/>
                  </a:lnTo>
                  <a:lnTo>
                    <a:pt x="6140" y="5137"/>
                  </a:lnTo>
                  <a:lnTo>
                    <a:pt x="6318" y="4724"/>
                  </a:lnTo>
                  <a:lnTo>
                    <a:pt x="6495" y="4252"/>
                  </a:lnTo>
                  <a:lnTo>
                    <a:pt x="7144" y="1595"/>
                  </a:lnTo>
                  <a:lnTo>
                    <a:pt x="8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8" name="Google Shape;668;p11"/>
            <p:cNvSpPr/>
            <p:nvPr/>
          </p:nvSpPr>
          <p:spPr>
            <a:xfrm>
              <a:off x="7125050" y="3365225"/>
              <a:ext cx="171225" cy="100400"/>
            </a:xfrm>
            <a:custGeom>
              <a:avLst/>
              <a:gdLst/>
              <a:ahLst/>
              <a:cxnLst/>
              <a:rect l="l" t="t" r="r" b="b"/>
              <a:pathLst>
                <a:path w="6849" h="4016" extrusionOk="0">
                  <a:moveTo>
                    <a:pt x="650" y="0"/>
                  </a:moveTo>
                  <a:lnTo>
                    <a:pt x="0" y="1949"/>
                  </a:lnTo>
                  <a:lnTo>
                    <a:pt x="6199" y="4015"/>
                  </a:lnTo>
                  <a:lnTo>
                    <a:pt x="6849" y="2067"/>
                  </a:lnTo>
                  <a:lnTo>
                    <a:pt x="6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9" name="Google Shape;669;p11"/>
            <p:cNvSpPr/>
            <p:nvPr/>
          </p:nvSpPr>
          <p:spPr>
            <a:xfrm>
              <a:off x="7077800" y="3464125"/>
              <a:ext cx="168300" cy="168275"/>
            </a:xfrm>
            <a:custGeom>
              <a:avLst/>
              <a:gdLst/>
              <a:ahLst/>
              <a:cxnLst/>
              <a:rect l="l" t="t" r="r" b="b"/>
              <a:pathLst>
                <a:path w="6732" h="6731" extrusionOk="0">
                  <a:moveTo>
                    <a:pt x="3248" y="2066"/>
                  </a:moveTo>
                  <a:lnTo>
                    <a:pt x="3543" y="2125"/>
                  </a:lnTo>
                  <a:lnTo>
                    <a:pt x="3838" y="2185"/>
                  </a:lnTo>
                  <a:lnTo>
                    <a:pt x="4134" y="2362"/>
                  </a:lnTo>
                  <a:lnTo>
                    <a:pt x="4370" y="2539"/>
                  </a:lnTo>
                  <a:lnTo>
                    <a:pt x="4547" y="2716"/>
                  </a:lnTo>
                  <a:lnTo>
                    <a:pt x="4724" y="2952"/>
                  </a:lnTo>
                  <a:lnTo>
                    <a:pt x="4783" y="3188"/>
                  </a:lnTo>
                  <a:lnTo>
                    <a:pt x="4783" y="3424"/>
                  </a:lnTo>
                  <a:lnTo>
                    <a:pt x="4783" y="3661"/>
                  </a:lnTo>
                  <a:lnTo>
                    <a:pt x="4665" y="3956"/>
                  </a:lnTo>
                  <a:lnTo>
                    <a:pt x="4547" y="4192"/>
                  </a:lnTo>
                  <a:lnTo>
                    <a:pt x="4370" y="4428"/>
                  </a:lnTo>
                  <a:lnTo>
                    <a:pt x="4193" y="4546"/>
                  </a:lnTo>
                  <a:lnTo>
                    <a:pt x="3957" y="4664"/>
                  </a:lnTo>
                  <a:lnTo>
                    <a:pt x="3720" y="4723"/>
                  </a:lnTo>
                  <a:lnTo>
                    <a:pt x="3425" y="4723"/>
                  </a:lnTo>
                  <a:lnTo>
                    <a:pt x="3130" y="4664"/>
                  </a:lnTo>
                  <a:lnTo>
                    <a:pt x="2835" y="4546"/>
                  </a:lnTo>
                  <a:lnTo>
                    <a:pt x="2540" y="4428"/>
                  </a:lnTo>
                  <a:lnTo>
                    <a:pt x="2362" y="4251"/>
                  </a:lnTo>
                  <a:lnTo>
                    <a:pt x="2126" y="4074"/>
                  </a:lnTo>
                  <a:lnTo>
                    <a:pt x="2008" y="3838"/>
                  </a:lnTo>
                  <a:lnTo>
                    <a:pt x="1949" y="3601"/>
                  </a:lnTo>
                  <a:lnTo>
                    <a:pt x="1890" y="3365"/>
                  </a:lnTo>
                  <a:lnTo>
                    <a:pt x="1949" y="3070"/>
                  </a:lnTo>
                  <a:lnTo>
                    <a:pt x="2008" y="2834"/>
                  </a:lnTo>
                  <a:lnTo>
                    <a:pt x="2126" y="2539"/>
                  </a:lnTo>
                  <a:lnTo>
                    <a:pt x="2303" y="2362"/>
                  </a:lnTo>
                  <a:lnTo>
                    <a:pt x="2540" y="2185"/>
                  </a:lnTo>
                  <a:lnTo>
                    <a:pt x="2776" y="2066"/>
                  </a:lnTo>
                  <a:close/>
                  <a:moveTo>
                    <a:pt x="2894" y="0"/>
                  </a:moveTo>
                  <a:lnTo>
                    <a:pt x="2481" y="118"/>
                  </a:lnTo>
                  <a:lnTo>
                    <a:pt x="2067" y="236"/>
                  </a:lnTo>
                  <a:lnTo>
                    <a:pt x="1654" y="413"/>
                  </a:lnTo>
                  <a:lnTo>
                    <a:pt x="1300" y="709"/>
                  </a:lnTo>
                  <a:lnTo>
                    <a:pt x="1005" y="945"/>
                  </a:lnTo>
                  <a:lnTo>
                    <a:pt x="709" y="1299"/>
                  </a:lnTo>
                  <a:lnTo>
                    <a:pt x="473" y="1653"/>
                  </a:lnTo>
                  <a:lnTo>
                    <a:pt x="237" y="2066"/>
                  </a:lnTo>
                  <a:lnTo>
                    <a:pt x="119" y="2480"/>
                  </a:lnTo>
                  <a:lnTo>
                    <a:pt x="1" y="2893"/>
                  </a:lnTo>
                  <a:lnTo>
                    <a:pt x="1" y="3365"/>
                  </a:lnTo>
                  <a:lnTo>
                    <a:pt x="1" y="3779"/>
                  </a:lnTo>
                  <a:lnTo>
                    <a:pt x="60" y="4192"/>
                  </a:lnTo>
                  <a:lnTo>
                    <a:pt x="237" y="4605"/>
                  </a:lnTo>
                  <a:lnTo>
                    <a:pt x="414" y="5018"/>
                  </a:lnTo>
                  <a:lnTo>
                    <a:pt x="650" y="5373"/>
                  </a:lnTo>
                  <a:lnTo>
                    <a:pt x="887" y="5727"/>
                  </a:lnTo>
                  <a:lnTo>
                    <a:pt x="1241" y="6022"/>
                  </a:lnTo>
                  <a:lnTo>
                    <a:pt x="1595" y="6258"/>
                  </a:lnTo>
                  <a:lnTo>
                    <a:pt x="2067" y="6435"/>
                  </a:lnTo>
                  <a:lnTo>
                    <a:pt x="2481" y="6612"/>
                  </a:lnTo>
                  <a:lnTo>
                    <a:pt x="2894" y="6731"/>
                  </a:lnTo>
                  <a:lnTo>
                    <a:pt x="3779" y="6731"/>
                  </a:lnTo>
                  <a:lnTo>
                    <a:pt x="4252" y="6612"/>
                  </a:lnTo>
                  <a:lnTo>
                    <a:pt x="4606" y="6494"/>
                  </a:lnTo>
                  <a:lnTo>
                    <a:pt x="5019" y="6317"/>
                  </a:lnTo>
                  <a:lnTo>
                    <a:pt x="5374" y="6081"/>
                  </a:lnTo>
                  <a:lnTo>
                    <a:pt x="5669" y="5786"/>
                  </a:lnTo>
                  <a:lnTo>
                    <a:pt x="5964" y="5432"/>
                  </a:lnTo>
                  <a:lnTo>
                    <a:pt x="6200" y="5077"/>
                  </a:lnTo>
                  <a:lnTo>
                    <a:pt x="6436" y="4664"/>
                  </a:lnTo>
                  <a:lnTo>
                    <a:pt x="6554" y="4251"/>
                  </a:lnTo>
                  <a:lnTo>
                    <a:pt x="6672" y="3838"/>
                  </a:lnTo>
                  <a:lnTo>
                    <a:pt x="6731" y="3424"/>
                  </a:lnTo>
                  <a:lnTo>
                    <a:pt x="6672" y="2952"/>
                  </a:lnTo>
                  <a:lnTo>
                    <a:pt x="6613" y="2539"/>
                  </a:lnTo>
                  <a:lnTo>
                    <a:pt x="6495" y="2125"/>
                  </a:lnTo>
                  <a:lnTo>
                    <a:pt x="6318" y="1771"/>
                  </a:lnTo>
                  <a:lnTo>
                    <a:pt x="6082" y="1358"/>
                  </a:lnTo>
                  <a:lnTo>
                    <a:pt x="5787" y="1063"/>
                  </a:lnTo>
                  <a:lnTo>
                    <a:pt x="5433" y="768"/>
                  </a:lnTo>
                  <a:lnTo>
                    <a:pt x="5078" y="472"/>
                  </a:lnTo>
                  <a:lnTo>
                    <a:pt x="4665" y="295"/>
                  </a:lnTo>
                  <a:lnTo>
                    <a:pt x="4193" y="118"/>
                  </a:lnTo>
                  <a:lnTo>
                    <a:pt x="3779" y="59"/>
                  </a:lnTo>
                  <a:lnTo>
                    <a:pt x="33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0" name="Google Shape;670;p11"/>
            <p:cNvSpPr/>
            <p:nvPr/>
          </p:nvSpPr>
          <p:spPr>
            <a:xfrm>
              <a:off x="6964150" y="3658950"/>
              <a:ext cx="194875" cy="175650"/>
            </a:xfrm>
            <a:custGeom>
              <a:avLst/>
              <a:gdLst/>
              <a:ahLst/>
              <a:cxnLst/>
              <a:rect l="l" t="t" r="r" b="b"/>
              <a:pathLst>
                <a:path w="7795" h="7026" extrusionOk="0">
                  <a:moveTo>
                    <a:pt x="2185" y="0"/>
                  </a:moveTo>
                  <a:lnTo>
                    <a:pt x="1" y="3720"/>
                  </a:lnTo>
                  <a:lnTo>
                    <a:pt x="1359" y="4546"/>
                  </a:lnTo>
                  <a:lnTo>
                    <a:pt x="2540" y="2598"/>
                  </a:lnTo>
                  <a:lnTo>
                    <a:pt x="3366" y="3011"/>
                  </a:lnTo>
                  <a:lnTo>
                    <a:pt x="2303" y="4782"/>
                  </a:lnTo>
                  <a:lnTo>
                    <a:pt x="3661" y="5550"/>
                  </a:lnTo>
                  <a:lnTo>
                    <a:pt x="4665" y="3838"/>
                  </a:lnTo>
                  <a:lnTo>
                    <a:pt x="5373" y="4192"/>
                  </a:lnTo>
                  <a:lnTo>
                    <a:pt x="4193" y="6199"/>
                  </a:lnTo>
                  <a:lnTo>
                    <a:pt x="5610" y="7026"/>
                  </a:lnTo>
                  <a:lnTo>
                    <a:pt x="7794" y="3247"/>
                  </a:lnTo>
                  <a:lnTo>
                    <a:pt x="218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1" name="Google Shape;671;p11"/>
            <p:cNvSpPr/>
            <p:nvPr/>
          </p:nvSpPr>
          <p:spPr>
            <a:xfrm>
              <a:off x="6859375" y="3775550"/>
              <a:ext cx="222900" cy="221425"/>
            </a:xfrm>
            <a:custGeom>
              <a:avLst/>
              <a:gdLst/>
              <a:ahLst/>
              <a:cxnLst/>
              <a:rect l="l" t="t" r="r" b="b"/>
              <a:pathLst>
                <a:path w="8916" h="8857" extrusionOk="0">
                  <a:moveTo>
                    <a:pt x="3602" y="0"/>
                  </a:moveTo>
                  <a:lnTo>
                    <a:pt x="2421" y="1653"/>
                  </a:lnTo>
                  <a:lnTo>
                    <a:pt x="5077" y="3543"/>
                  </a:lnTo>
                  <a:lnTo>
                    <a:pt x="5077" y="3543"/>
                  </a:lnTo>
                  <a:lnTo>
                    <a:pt x="1181" y="3425"/>
                  </a:lnTo>
                  <a:lnTo>
                    <a:pt x="0" y="5078"/>
                  </a:lnTo>
                  <a:lnTo>
                    <a:pt x="5255" y="8856"/>
                  </a:lnTo>
                  <a:lnTo>
                    <a:pt x="6494" y="7203"/>
                  </a:lnTo>
                  <a:lnTo>
                    <a:pt x="3779" y="5255"/>
                  </a:lnTo>
                  <a:lnTo>
                    <a:pt x="7734" y="5432"/>
                  </a:lnTo>
                  <a:lnTo>
                    <a:pt x="8915" y="3779"/>
                  </a:lnTo>
                  <a:lnTo>
                    <a:pt x="36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2" name="Google Shape;672;p11"/>
            <p:cNvSpPr/>
            <p:nvPr/>
          </p:nvSpPr>
          <p:spPr>
            <a:xfrm>
              <a:off x="6764900" y="3952675"/>
              <a:ext cx="169775" cy="169750"/>
            </a:xfrm>
            <a:custGeom>
              <a:avLst/>
              <a:gdLst/>
              <a:ahLst/>
              <a:cxnLst/>
              <a:rect l="l" t="t" r="r" b="b"/>
              <a:pathLst>
                <a:path w="6791" h="6790" extrusionOk="0">
                  <a:moveTo>
                    <a:pt x="3189" y="0"/>
                  </a:moveTo>
                  <a:lnTo>
                    <a:pt x="2775" y="59"/>
                  </a:lnTo>
                  <a:lnTo>
                    <a:pt x="2362" y="177"/>
                  </a:lnTo>
                  <a:lnTo>
                    <a:pt x="2008" y="354"/>
                  </a:lnTo>
                  <a:lnTo>
                    <a:pt x="1595" y="590"/>
                  </a:lnTo>
                  <a:lnTo>
                    <a:pt x="1240" y="886"/>
                  </a:lnTo>
                  <a:lnTo>
                    <a:pt x="886" y="1181"/>
                  </a:lnTo>
                  <a:lnTo>
                    <a:pt x="532" y="1653"/>
                  </a:lnTo>
                  <a:lnTo>
                    <a:pt x="296" y="2066"/>
                  </a:lnTo>
                  <a:lnTo>
                    <a:pt x="119" y="2539"/>
                  </a:lnTo>
                  <a:lnTo>
                    <a:pt x="1" y="2952"/>
                  </a:lnTo>
                  <a:lnTo>
                    <a:pt x="1" y="3424"/>
                  </a:lnTo>
                  <a:lnTo>
                    <a:pt x="1" y="3838"/>
                  </a:lnTo>
                  <a:lnTo>
                    <a:pt x="60" y="4251"/>
                  </a:lnTo>
                  <a:lnTo>
                    <a:pt x="178" y="4664"/>
                  </a:lnTo>
                  <a:lnTo>
                    <a:pt x="1713" y="6022"/>
                  </a:lnTo>
                  <a:lnTo>
                    <a:pt x="3897" y="3542"/>
                  </a:lnTo>
                  <a:lnTo>
                    <a:pt x="2834" y="2598"/>
                  </a:lnTo>
                  <a:lnTo>
                    <a:pt x="1772" y="3779"/>
                  </a:lnTo>
                  <a:lnTo>
                    <a:pt x="1713" y="3483"/>
                  </a:lnTo>
                  <a:lnTo>
                    <a:pt x="1772" y="3129"/>
                  </a:lnTo>
                  <a:lnTo>
                    <a:pt x="1890" y="2834"/>
                  </a:lnTo>
                  <a:lnTo>
                    <a:pt x="2067" y="2598"/>
                  </a:lnTo>
                  <a:lnTo>
                    <a:pt x="2362" y="2303"/>
                  </a:lnTo>
                  <a:lnTo>
                    <a:pt x="2598" y="2125"/>
                  </a:lnTo>
                  <a:lnTo>
                    <a:pt x="2834" y="2066"/>
                  </a:lnTo>
                  <a:lnTo>
                    <a:pt x="3130" y="2007"/>
                  </a:lnTo>
                  <a:lnTo>
                    <a:pt x="3366" y="2007"/>
                  </a:lnTo>
                  <a:lnTo>
                    <a:pt x="3661" y="2125"/>
                  </a:lnTo>
                  <a:lnTo>
                    <a:pt x="3897" y="2244"/>
                  </a:lnTo>
                  <a:lnTo>
                    <a:pt x="4192" y="2480"/>
                  </a:lnTo>
                  <a:lnTo>
                    <a:pt x="4429" y="2716"/>
                  </a:lnTo>
                  <a:lnTo>
                    <a:pt x="4606" y="2952"/>
                  </a:lnTo>
                  <a:lnTo>
                    <a:pt x="4724" y="3188"/>
                  </a:lnTo>
                  <a:lnTo>
                    <a:pt x="4783" y="3424"/>
                  </a:lnTo>
                  <a:lnTo>
                    <a:pt x="4783" y="3660"/>
                  </a:lnTo>
                  <a:lnTo>
                    <a:pt x="4724" y="3897"/>
                  </a:lnTo>
                  <a:lnTo>
                    <a:pt x="4606" y="4133"/>
                  </a:lnTo>
                  <a:lnTo>
                    <a:pt x="4429" y="4369"/>
                  </a:lnTo>
                  <a:lnTo>
                    <a:pt x="4251" y="4546"/>
                  </a:lnTo>
                  <a:lnTo>
                    <a:pt x="4015" y="4664"/>
                  </a:lnTo>
                  <a:lnTo>
                    <a:pt x="3779" y="4723"/>
                  </a:lnTo>
                  <a:lnTo>
                    <a:pt x="3543" y="4723"/>
                  </a:lnTo>
                  <a:lnTo>
                    <a:pt x="2126" y="6376"/>
                  </a:lnTo>
                  <a:lnTo>
                    <a:pt x="2539" y="6612"/>
                  </a:lnTo>
                  <a:lnTo>
                    <a:pt x="3012" y="6730"/>
                  </a:lnTo>
                  <a:lnTo>
                    <a:pt x="3484" y="6790"/>
                  </a:lnTo>
                  <a:lnTo>
                    <a:pt x="4015" y="6730"/>
                  </a:lnTo>
                  <a:lnTo>
                    <a:pt x="4488" y="6612"/>
                  </a:lnTo>
                  <a:lnTo>
                    <a:pt x="4960" y="6376"/>
                  </a:lnTo>
                  <a:lnTo>
                    <a:pt x="5432" y="6022"/>
                  </a:lnTo>
                  <a:lnTo>
                    <a:pt x="5845" y="5609"/>
                  </a:lnTo>
                  <a:lnTo>
                    <a:pt x="6141" y="5255"/>
                  </a:lnTo>
                  <a:lnTo>
                    <a:pt x="6377" y="4841"/>
                  </a:lnTo>
                  <a:lnTo>
                    <a:pt x="6554" y="4428"/>
                  </a:lnTo>
                  <a:lnTo>
                    <a:pt x="6731" y="4015"/>
                  </a:lnTo>
                  <a:lnTo>
                    <a:pt x="6790" y="3601"/>
                  </a:lnTo>
                  <a:lnTo>
                    <a:pt x="6790" y="3188"/>
                  </a:lnTo>
                  <a:lnTo>
                    <a:pt x="6731" y="2775"/>
                  </a:lnTo>
                  <a:lnTo>
                    <a:pt x="6613" y="2421"/>
                  </a:lnTo>
                  <a:lnTo>
                    <a:pt x="6436" y="2007"/>
                  </a:lnTo>
                  <a:lnTo>
                    <a:pt x="6200" y="1653"/>
                  </a:lnTo>
                  <a:lnTo>
                    <a:pt x="5905" y="1299"/>
                  </a:lnTo>
                  <a:lnTo>
                    <a:pt x="5550" y="945"/>
                  </a:lnTo>
                  <a:lnTo>
                    <a:pt x="5196" y="649"/>
                  </a:lnTo>
                  <a:lnTo>
                    <a:pt x="4842" y="413"/>
                  </a:lnTo>
                  <a:lnTo>
                    <a:pt x="4429" y="236"/>
                  </a:lnTo>
                  <a:lnTo>
                    <a:pt x="4015" y="118"/>
                  </a:lnTo>
                  <a:lnTo>
                    <a:pt x="36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3" name="Google Shape;673;p11"/>
            <p:cNvSpPr/>
            <p:nvPr/>
          </p:nvSpPr>
          <p:spPr>
            <a:xfrm>
              <a:off x="6680775" y="4057450"/>
              <a:ext cx="149100" cy="153525"/>
            </a:xfrm>
            <a:custGeom>
              <a:avLst/>
              <a:gdLst/>
              <a:ahLst/>
              <a:cxnLst/>
              <a:rect l="l" t="t" r="r" b="b"/>
              <a:pathLst>
                <a:path w="5964" h="6141" extrusionOk="0">
                  <a:moveTo>
                    <a:pt x="1476" y="1"/>
                  </a:moveTo>
                  <a:lnTo>
                    <a:pt x="0" y="1418"/>
                  </a:lnTo>
                  <a:lnTo>
                    <a:pt x="4487" y="6141"/>
                  </a:lnTo>
                  <a:lnTo>
                    <a:pt x="5963" y="4724"/>
                  </a:lnTo>
                  <a:lnTo>
                    <a:pt x="147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4" name="Google Shape;674;p11"/>
            <p:cNvSpPr/>
            <p:nvPr/>
          </p:nvSpPr>
          <p:spPr>
            <a:xfrm>
              <a:off x="6537600" y="4115025"/>
              <a:ext cx="224375" cy="225850"/>
            </a:xfrm>
            <a:custGeom>
              <a:avLst/>
              <a:gdLst/>
              <a:ahLst/>
              <a:cxnLst/>
              <a:rect l="l" t="t" r="r" b="b"/>
              <a:pathLst>
                <a:path w="8975" h="9034" extrusionOk="0">
                  <a:moveTo>
                    <a:pt x="4842" y="0"/>
                  </a:moveTo>
                  <a:lnTo>
                    <a:pt x="3248" y="1299"/>
                  </a:lnTo>
                  <a:lnTo>
                    <a:pt x="5373" y="3838"/>
                  </a:lnTo>
                  <a:lnTo>
                    <a:pt x="1595" y="2657"/>
                  </a:lnTo>
                  <a:lnTo>
                    <a:pt x="1" y="3956"/>
                  </a:lnTo>
                  <a:lnTo>
                    <a:pt x="4133" y="9033"/>
                  </a:lnTo>
                  <a:lnTo>
                    <a:pt x="5727" y="7734"/>
                  </a:lnTo>
                  <a:lnTo>
                    <a:pt x="3602" y="5137"/>
                  </a:lnTo>
                  <a:lnTo>
                    <a:pt x="7380" y="6318"/>
                  </a:lnTo>
                  <a:lnTo>
                    <a:pt x="8975" y="5078"/>
                  </a:lnTo>
                  <a:lnTo>
                    <a:pt x="48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5" name="Google Shape;675;p11"/>
            <p:cNvSpPr/>
            <p:nvPr/>
          </p:nvSpPr>
          <p:spPr>
            <a:xfrm>
              <a:off x="6422475" y="4230150"/>
              <a:ext cx="181575" cy="196325"/>
            </a:xfrm>
            <a:custGeom>
              <a:avLst/>
              <a:gdLst/>
              <a:ahLst/>
              <a:cxnLst/>
              <a:rect l="l" t="t" r="r" b="b"/>
              <a:pathLst>
                <a:path w="7263" h="7853" extrusionOk="0">
                  <a:moveTo>
                    <a:pt x="3602" y="0"/>
                  </a:moveTo>
                  <a:lnTo>
                    <a:pt x="0" y="2421"/>
                  </a:lnTo>
                  <a:lnTo>
                    <a:pt x="886" y="3779"/>
                  </a:lnTo>
                  <a:lnTo>
                    <a:pt x="2834" y="2539"/>
                  </a:lnTo>
                  <a:lnTo>
                    <a:pt x="3366" y="3307"/>
                  </a:lnTo>
                  <a:lnTo>
                    <a:pt x="1654" y="4428"/>
                  </a:lnTo>
                  <a:lnTo>
                    <a:pt x="2539" y="5668"/>
                  </a:lnTo>
                  <a:lnTo>
                    <a:pt x="4192" y="4546"/>
                  </a:lnTo>
                  <a:lnTo>
                    <a:pt x="4665" y="5196"/>
                  </a:lnTo>
                  <a:lnTo>
                    <a:pt x="2716" y="6495"/>
                  </a:lnTo>
                  <a:lnTo>
                    <a:pt x="3661" y="7853"/>
                  </a:lnTo>
                  <a:lnTo>
                    <a:pt x="7262" y="5432"/>
                  </a:lnTo>
                  <a:lnTo>
                    <a:pt x="36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6" name="Google Shape;676;p11"/>
            <p:cNvSpPr/>
            <p:nvPr/>
          </p:nvSpPr>
          <p:spPr>
            <a:xfrm>
              <a:off x="6304400" y="4305425"/>
              <a:ext cx="174175" cy="194850"/>
            </a:xfrm>
            <a:custGeom>
              <a:avLst/>
              <a:gdLst/>
              <a:ahLst/>
              <a:cxnLst/>
              <a:rect l="l" t="t" r="r" b="b"/>
              <a:pathLst>
                <a:path w="6967" h="7794" extrusionOk="0">
                  <a:moveTo>
                    <a:pt x="3838" y="0"/>
                  </a:moveTo>
                  <a:lnTo>
                    <a:pt x="0" y="2126"/>
                  </a:lnTo>
                  <a:lnTo>
                    <a:pt x="827" y="3543"/>
                  </a:lnTo>
                  <a:lnTo>
                    <a:pt x="2834" y="2421"/>
                  </a:lnTo>
                  <a:lnTo>
                    <a:pt x="3248" y="3188"/>
                  </a:lnTo>
                  <a:lnTo>
                    <a:pt x="1476" y="4192"/>
                  </a:lnTo>
                  <a:lnTo>
                    <a:pt x="2244" y="5550"/>
                  </a:lnTo>
                  <a:lnTo>
                    <a:pt x="4015" y="4546"/>
                  </a:lnTo>
                  <a:lnTo>
                    <a:pt x="4428" y="5255"/>
                  </a:lnTo>
                  <a:lnTo>
                    <a:pt x="2421" y="6377"/>
                  </a:lnTo>
                  <a:lnTo>
                    <a:pt x="3188" y="7794"/>
                  </a:lnTo>
                  <a:lnTo>
                    <a:pt x="6967" y="5668"/>
                  </a:lnTo>
                  <a:lnTo>
                    <a:pt x="38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7" name="Google Shape;677;p11"/>
            <p:cNvSpPr/>
            <p:nvPr/>
          </p:nvSpPr>
          <p:spPr>
            <a:xfrm>
              <a:off x="6155325" y="4370375"/>
              <a:ext cx="191900" cy="187475"/>
            </a:xfrm>
            <a:custGeom>
              <a:avLst/>
              <a:gdLst/>
              <a:ahLst/>
              <a:cxnLst/>
              <a:rect l="l" t="t" r="r" b="b"/>
              <a:pathLst>
                <a:path w="7676" h="7499" extrusionOk="0">
                  <a:moveTo>
                    <a:pt x="4664" y="4192"/>
                  </a:moveTo>
                  <a:lnTo>
                    <a:pt x="5137" y="5196"/>
                  </a:lnTo>
                  <a:lnTo>
                    <a:pt x="4369" y="5550"/>
                  </a:lnTo>
                  <a:lnTo>
                    <a:pt x="4133" y="5609"/>
                  </a:lnTo>
                  <a:lnTo>
                    <a:pt x="3956" y="5609"/>
                  </a:lnTo>
                  <a:lnTo>
                    <a:pt x="3779" y="5491"/>
                  </a:lnTo>
                  <a:lnTo>
                    <a:pt x="3602" y="5255"/>
                  </a:lnTo>
                  <a:lnTo>
                    <a:pt x="3543" y="5018"/>
                  </a:lnTo>
                  <a:lnTo>
                    <a:pt x="3602" y="4841"/>
                  </a:lnTo>
                  <a:lnTo>
                    <a:pt x="3720" y="4664"/>
                  </a:lnTo>
                  <a:lnTo>
                    <a:pt x="3956" y="4546"/>
                  </a:lnTo>
                  <a:lnTo>
                    <a:pt x="4664" y="4192"/>
                  </a:lnTo>
                  <a:close/>
                  <a:moveTo>
                    <a:pt x="5019" y="0"/>
                  </a:moveTo>
                  <a:lnTo>
                    <a:pt x="3189" y="827"/>
                  </a:lnTo>
                  <a:lnTo>
                    <a:pt x="4133" y="2952"/>
                  </a:lnTo>
                  <a:lnTo>
                    <a:pt x="2067" y="1358"/>
                  </a:lnTo>
                  <a:lnTo>
                    <a:pt x="0" y="2244"/>
                  </a:lnTo>
                  <a:lnTo>
                    <a:pt x="2303" y="3956"/>
                  </a:lnTo>
                  <a:lnTo>
                    <a:pt x="2067" y="4192"/>
                  </a:lnTo>
                  <a:lnTo>
                    <a:pt x="1890" y="4487"/>
                  </a:lnTo>
                  <a:lnTo>
                    <a:pt x="1713" y="4723"/>
                  </a:lnTo>
                  <a:lnTo>
                    <a:pt x="1653" y="5018"/>
                  </a:lnTo>
                  <a:lnTo>
                    <a:pt x="1594" y="5373"/>
                  </a:lnTo>
                  <a:lnTo>
                    <a:pt x="1594" y="5668"/>
                  </a:lnTo>
                  <a:lnTo>
                    <a:pt x="1653" y="5963"/>
                  </a:lnTo>
                  <a:lnTo>
                    <a:pt x="1772" y="6258"/>
                  </a:lnTo>
                  <a:lnTo>
                    <a:pt x="1949" y="6494"/>
                  </a:lnTo>
                  <a:lnTo>
                    <a:pt x="2067" y="6731"/>
                  </a:lnTo>
                  <a:lnTo>
                    <a:pt x="2303" y="6967"/>
                  </a:lnTo>
                  <a:lnTo>
                    <a:pt x="2480" y="7144"/>
                  </a:lnTo>
                  <a:lnTo>
                    <a:pt x="2716" y="7262"/>
                  </a:lnTo>
                  <a:lnTo>
                    <a:pt x="3011" y="7380"/>
                  </a:lnTo>
                  <a:lnTo>
                    <a:pt x="3248" y="7439"/>
                  </a:lnTo>
                  <a:lnTo>
                    <a:pt x="3602" y="7498"/>
                  </a:lnTo>
                  <a:lnTo>
                    <a:pt x="3897" y="7498"/>
                  </a:lnTo>
                  <a:lnTo>
                    <a:pt x="4251" y="7439"/>
                  </a:lnTo>
                  <a:lnTo>
                    <a:pt x="4546" y="7321"/>
                  </a:lnTo>
                  <a:lnTo>
                    <a:pt x="4901" y="7203"/>
                  </a:lnTo>
                  <a:lnTo>
                    <a:pt x="7675" y="5963"/>
                  </a:lnTo>
                  <a:lnTo>
                    <a:pt x="50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8" name="Google Shape;678;p11"/>
            <p:cNvSpPr/>
            <p:nvPr/>
          </p:nvSpPr>
          <p:spPr>
            <a:xfrm>
              <a:off x="5988525" y="4451550"/>
              <a:ext cx="146150" cy="180075"/>
            </a:xfrm>
            <a:custGeom>
              <a:avLst/>
              <a:gdLst/>
              <a:ahLst/>
              <a:cxnLst/>
              <a:rect l="l" t="t" r="r" b="b"/>
              <a:pathLst>
                <a:path w="5846" h="7203" extrusionOk="0">
                  <a:moveTo>
                    <a:pt x="3071" y="4133"/>
                  </a:moveTo>
                  <a:lnTo>
                    <a:pt x="3425" y="5255"/>
                  </a:lnTo>
                  <a:lnTo>
                    <a:pt x="2894" y="5432"/>
                  </a:lnTo>
                  <a:lnTo>
                    <a:pt x="2599" y="5491"/>
                  </a:lnTo>
                  <a:lnTo>
                    <a:pt x="2363" y="5432"/>
                  </a:lnTo>
                  <a:lnTo>
                    <a:pt x="2244" y="5255"/>
                  </a:lnTo>
                  <a:lnTo>
                    <a:pt x="2126" y="5019"/>
                  </a:lnTo>
                  <a:lnTo>
                    <a:pt x="2067" y="4782"/>
                  </a:lnTo>
                  <a:lnTo>
                    <a:pt x="2126" y="4546"/>
                  </a:lnTo>
                  <a:lnTo>
                    <a:pt x="2303" y="4369"/>
                  </a:lnTo>
                  <a:lnTo>
                    <a:pt x="2540" y="4251"/>
                  </a:lnTo>
                  <a:lnTo>
                    <a:pt x="3071" y="4133"/>
                  </a:lnTo>
                  <a:close/>
                  <a:moveTo>
                    <a:pt x="3957" y="0"/>
                  </a:moveTo>
                  <a:lnTo>
                    <a:pt x="2008" y="591"/>
                  </a:lnTo>
                  <a:lnTo>
                    <a:pt x="2599" y="2539"/>
                  </a:lnTo>
                  <a:lnTo>
                    <a:pt x="1831" y="2775"/>
                  </a:lnTo>
                  <a:lnTo>
                    <a:pt x="1477" y="2952"/>
                  </a:lnTo>
                  <a:lnTo>
                    <a:pt x="1182" y="3070"/>
                  </a:lnTo>
                  <a:lnTo>
                    <a:pt x="887" y="3247"/>
                  </a:lnTo>
                  <a:lnTo>
                    <a:pt x="650" y="3484"/>
                  </a:lnTo>
                  <a:lnTo>
                    <a:pt x="414" y="3720"/>
                  </a:lnTo>
                  <a:lnTo>
                    <a:pt x="296" y="3956"/>
                  </a:lnTo>
                  <a:lnTo>
                    <a:pt x="178" y="4192"/>
                  </a:lnTo>
                  <a:lnTo>
                    <a:pt x="60" y="4487"/>
                  </a:lnTo>
                  <a:lnTo>
                    <a:pt x="1" y="4782"/>
                  </a:lnTo>
                  <a:lnTo>
                    <a:pt x="1" y="5078"/>
                  </a:lnTo>
                  <a:lnTo>
                    <a:pt x="60" y="5373"/>
                  </a:lnTo>
                  <a:lnTo>
                    <a:pt x="119" y="5668"/>
                  </a:lnTo>
                  <a:lnTo>
                    <a:pt x="296" y="6081"/>
                  </a:lnTo>
                  <a:lnTo>
                    <a:pt x="532" y="6495"/>
                  </a:lnTo>
                  <a:lnTo>
                    <a:pt x="827" y="6790"/>
                  </a:lnTo>
                  <a:lnTo>
                    <a:pt x="1182" y="7026"/>
                  </a:lnTo>
                  <a:lnTo>
                    <a:pt x="1654" y="7144"/>
                  </a:lnTo>
                  <a:lnTo>
                    <a:pt x="2067" y="7203"/>
                  </a:lnTo>
                  <a:lnTo>
                    <a:pt x="2599" y="7203"/>
                  </a:lnTo>
                  <a:lnTo>
                    <a:pt x="3130" y="7085"/>
                  </a:lnTo>
                  <a:lnTo>
                    <a:pt x="5846" y="6199"/>
                  </a:lnTo>
                  <a:lnTo>
                    <a:pt x="39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9" name="Google Shape;679;p11"/>
            <p:cNvSpPr/>
            <p:nvPr/>
          </p:nvSpPr>
          <p:spPr>
            <a:xfrm>
              <a:off x="5792225" y="4507625"/>
              <a:ext cx="168300" cy="168300"/>
            </a:xfrm>
            <a:custGeom>
              <a:avLst/>
              <a:gdLst/>
              <a:ahLst/>
              <a:cxnLst/>
              <a:rect l="l" t="t" r="r" b="b"/>
              <a:pathLst>
                <a:path w="6732" h="6732" extrusionOk="0">
                  <a:moveTo>
                    <a:pt x="3602" y="1949"/>
                  </a:moveTo>
                  <a:lnTo>
                    <a:pt x="3897" y="2008"/>
                  </a:lnTo>
                  <a:lnTo>
                    <a:pt x="4074" y="2185"/>
                  </a:lnTo>
                  <a:lnTo>
                    <a:pt x="4252" y="2362"/>
                  </a:lnTo>
                  <a:lnTo>
                    <a:pt x="4429" y="2539"/>
                  </a:lnTo>
                  <a:lnTo>
                    <a:pt x="4547" y="2835"/>
                  </a:lnTo>
                  <a:lnTo>
                    <a:pt x="4606" y="3130"/>
                  </a:lnTo>
                  <a:lnTo>
                    <a:pt x="4665" y="3425"/>
                  </a:lnTo>
                  <a:lnTo>
                    <a:pt x="4665" y="3720"/>
                  </a:lnTo>
                  <a:lnTo>
                    <a:pt x="4606" y="4015"/>
                  </a:lnTo>
                  <a:lnTo>
                    <a:pt x="4488" y="4252"/>
                  </a:lnTo>
                  <a:lnTo>
                    <a:pt x="4370" y="4429"/>
                  </a:lnTo>
                  <a:lnTo>
                    <a:pt x="4133" y="4606"/>
                  </a:lnTo>
                  <a:lnTo>
                    <a:pt x="3897" y="4724"/>
                  </a:lnTo>
                  <a:lnTo>
                    <a:pt x="3661" y="4783"/>
                  </a:lnTo>
                  <a:lnTo>
                    <a:pt x="3366" y="4842"/>
                  </a:lnTo>
                  <a:lnTo>
                    <a:pt x="3071" y="4842"/>
                  </a:lnTo>
                  <a:lnTo>
                    <a:pt x="2835" y="4724"/>
                  </a:lnTo>
                  <a:lnTo>
                    <a:pt x="2657" y="4606"/>
                  </a:lnTo>
                  <a:lnTo>
                    <a:pt x="2480" y="4429"/>
                  </a:lnTo>
                  <a:lnTo>
                    <a:pt x="2303" y="4193"/>
                  </a:lnTo>
                  <a:lnTo>
                    <a:pt x="2185" y="3956"/>
                  </a:lnTo>
                  <a:lnTo>
                    <a:pt x="2126" y="3602"/>
                  </a:lnTo>
                  <a:lnTo>
                    <a:pt x="2067" y="3307"/>
                  </a:lnTo>
                  <a:lnTo>
                    <a:pt x="2067" y="3012"/>
                  </a:lnTo>
                  <a:lnTo>
                    <a:pt x="2126" y="2776"/>
                  </a:lnTo>
                  <a:lnTo>
                    <a:pt x="2244" y="2539"/>
                  </a:lnTo>
                  <a:lnTo>
                    <a:pt x="2362" y="2303"/>
                  </a:lnTo>
                  <a:lnTo>
                    <a:pt x="2539" y="2185"/>
                  </a:lnTo>
                  <a:lnTo>
                    <a:pt x="2776" y="2067"/>
                  </a:lnTo>
                  <a:lnTo>
                    <a:pt x="3071" y="1949"/>
                  </a:lnTo>
                  <a:close/>
                  <a:moveTo>
                    <a:pt x="3602" y="1"/>
                  </a:moveTo>
                  <a:lnTo>
                    <a:pt x="3130" y="60"/>
                  </a:lnTo>
                  <a:lnTo>
                    <a:pt x="2717" y="119"/>
                  </a:lnTo>
                  <a:lnTo>
                    <a:pt x="2303" y="178"/>
                  </a:lnTo>
                  <a:lnTo>
                    <a:pt x="1890" y="355"/>
                  </a:lnTo>
                  <a:lnTo>
                    <a:pt x="1477" y="591"/>
                  </a:lnTo>
                  <a:lnTo>
                    <a:pt x="1122" y="827"/>
                  </a:lnTo>
                  <a:lnTo>
                    <a:pt x="827" y="1122"/>
                  </a:lnTo>
                  <a:lnTo>
                    <a:pt x="591" y="1477"/>
                  </a:lnTo>
                  <a:lnTo>
                    <a:pt x="355" y="1831"/>
                  </a:lnTo>
                  <a:lnTo>
                    <a:pt x="178" y="2244"/>
                  </a:lnTo>
                  <a:lnTo>
                    <a:pt x="60" y="2657"/>
                  </a:lnTo>
                  <a:lnTo>
                    <a:pt x="1" y="3130"/>
                  </a:lnTo>
                  <a:lnTo>
                    <a:pt x="1" y="3543"/>
                  </a:lnTo>
                  <a:lnTo>
                    <a:pt x="60" y="4015"/>
                  </a:lnTo>
                  <a:lnTo>
                    <a:pt x="178" y="4488"/>
                  </a:lnTo>
                  <a:lnTo>
                    <a:pt x="355" y="4901"/>
                  </a:lnTo>
                  <a:lnTo>
                    <a:pt x="591" y="5255"/>
                  </a:lnTo>
                  <a:lnTo>
                    <a:pt x="827" y="5609"/>
                  </a:lnTo>
                  <a:lnTo>
                    <a:pt x="1122" y="5964"/>
                  </a:lnTo>
                  <a:lnTo>
                    <a:pt x="1477" y="6200"/>
                  </a:lnTo>
                  <a:lnTo>
                    <a:pt x="1831" y="6377"/>
                  </a:lnTo>
                  <a:lnTo>
                    <a:pt x="2244" y="6554"/>
                  </a:lnTo>
                  <a:lnTo>
                    <a:pt x="2657" y="6672"/>
                  </a:lnTo>
                  <a:lnTo>
                    <a:pt x="3130" y="6731"/>
                  </a:lnTo>
                  <a:lnTo>
                    <a:pt x="3543" y="6731"/>
                  </a:lnTo>
                  <a:lnTo>
                    <a:pt x="4015" y="6672"/>
                  </a:lnTo>
                  <a:lnTo>
                    <a:pt x="4429" y="6554"/>
                  </a:lnTo>
                  <a:lnTo>
                    <a:pt x="4842" y="6377"/>
                  </a:lnTo>
                  <a:lnTo>
                    <a:pt x="5196" y="6200"/>
                  </a:lnTo>
                  <a:lnTo>
                    <a:pt x="5550" y="5905"/>
                  </a:lnTo>
                  <a:lnTo>
                    <a:pt x="5905" y="5609"/>
                  </a:lnTo>
                  <a:lnTo>
                    <a:pt x="6141" y="5255"/>
                  </a:lnTo>
                  <a:lnTo>
                    <a:pt x="6377" y="4901"/>
                  </a:lnTo>
                  <a:lnTo>
                    <a:pt x="6554" y="4488"/>
                  </a:lnTo>
                  <a:lnTo>
                    <a:pt x="6672" y="4074"/>
                  </a:lnTo>
                  <a:lnTo>
                    <a:pt x="6731" y="3661"/>
                  </a:lnTo>
                  <a:lnTo>
                    <a:pt x="6731" y="3189"/>
                  </a:lnTo>
                  <a:lnTo>
                    <a:pt x="6672" y="2717"/>
                  </a:lnTo>
                  <a:lnTo>
                    <a:pt x="6554" y="2303"/>
                  </a:lnTo>
                  <a:lnTo>
                    <a:pt x="6377" y="1890"/>
                  </a:lnTo>
                  <a:lnTo>
                    <a:pt x="6141" y="1477"/>
                  </a:lnTo>
                  <a:lnTo>
                    <a:pt x="5905" y="1122"/>
                  </a:lnTo>
                  <a:lnTo>
                    <a:pt x="5550" y="827"/>
                  </a:lnTo>
                  <a:lnTo>
                    <a:pt x="5196" y="591"/>
                  </a:lnTo>
                  <a:lnTo>
                    <a:pt x="4842" y="355"/>
                  </a:lnTo>
                  <a:lnTo>
                    <a:pt x="4429" y="178"/>
                  </a:lnTo>
                  <a:lnTo>
                    <a:pt x="4015" y="60"/>
                  </a:lnTo>
                  <a:lnTo>
                    <a:pt x="36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0" name="Google Shape;680;p11"/>
            <p:cNvSpPr/>
            <p:nvPr/>
          </p:nvSpPr>
          <p:spPr>
            <a:xfrm>
              <a:off x="5615125" y="4529775"/>
              <a:ext cx="153525" cy="169750"/>
            </a:xfrm>
            <a:custGeom>
              <a:avLst/>
              <a:gdLst/>
              <a:ahLst/>
              <a:cxnLst/>
              <a:rect l="l" t="t" r="r" b="b"/>
              <a:pathLst>
                <a:path w="6141" h="6790" extrusionOk="0">
                  <a:moveTo>
                    <a:pt x="3838" y="3897"/>
                  </a:moveTo>
                  <a:lnTo>
                    <a:pt x="3956" y="5019"/>
                  </a:lnTo>
                  <a:lnTo>
                    <a:pt x="3129" y="5078"/>
                  </a:lnTo>
                  <a:lnTo>
                    <a:pt x="2893" y="5078"/>
                  </a:lnTo>
                  <a:lnTo>
                    <a:pt x="2657" y="4960"/>
                  </a:lnTo>
                  <a:lnTo>
                    <a:pt x="2539" y="4782"/>
                  </a:lnTo>
                  <a:lnTo>
                    <a:pt x="2480" y="4546"/>
                  </a:lnTo>
                  <a:lnTo>
                    <a:pt x="2480" y="4310"/>
                  </a:lnTo>
                  <a:lnTo>
                    <a:pt x="2598" y="4133"/>
                  </a:lnTo>
                  <a:lnTo>
                    <a:pt x="2775" y="4015"/>
                  </a:lnTo>
                  <a:lnTo>
                    <a:pt x="3011" y="3956"/>
                  </a:lnTo>
                  <a:lnTo>
                    <a:pt x="3838" y="3897"/>
                  </a:lnTo>
                  <a:close/>
                  <a:moveTo>
                    <a:pt x="5550" y="0"/>
                  </a:moveTo>
                  <a:lnTo>
                    <a:pt x="3483" y="177"/>
                  </a:lnTo>
                  <a:lnTo>
                    <a:pt x="3719" y="2539"/>
                  </a:lnTo>
                  <a:lnTo>
                    <a:pt x="2244" y="296"/>
                  </a:lnTo>
                  <a:lnTo>
                    <a:pt x="0" y="532"/>
                  </a:lnTo>
                  <a:lnTo>
                    <a:pt x="1653" y="2893"/>
                  </a:lnTo>
                  <a:lnTo>
                    <a:pt x="1358" y="3011"/>
                  </a:lnTo>
                  <a:lnTo>
                    <a:pt x="1063" y="3247"/>
                  </a:lnTo>
                  <a:lnTo>
                    <a:pt x="886" y="3425"/>
                  </a:lnTo>
                  <a:lnTo>
                    <a:pt x="708" y="3720"/>
                  </a:lnTo>
                  <a:lnTo>
                    <a:pt x="531" y="3956"/>
                  </a:lnTo>
                  <a:lnTo>
                    <a:pt x="472" y="4251"/>
                  </a:lnTo>
                  <a:lnTo>
                    <a:pt x="413" y="4546"/>
                  </a:lnTo>
                  <a:lnTo>
                    <a:pt x="413" y="4901"/>
                  </a:lnTo>
                  <a:lnTo>
                    <a:pt x="472" y="5196"/>
                  </a:lnTo>
                  <a:lnTo>
                    <a:pt x="531" y="5432"/>
                  </a:lnTo>
                  <a:lnTo>
                    <a:pt x="649" y="5727"/>
                  </a:lnTo>
                  <a:lnTo>
                    <a:pt x="827" y="5963"/>
                  </a:lnTo>
                  <a:lnTo>
                    <a:pt x="1004" y="6140"/>
                  </a:lnTo>
                  <a:lnTo>
                    <a:pt x="1181" y="6317"/>
                  </a:lnTo>
                  <a:lnTo>
                    <a:pt x="1417" y="6495"/>
                  </a:lnTo>
                  <a:lnTo>
                    <a:pt x="1712" y="6613"/>
                  </a:lnTo>
                  <a:lnTo>
                    <a:pt x="2007" y="6731"/>
                  </a:lnTo>
                  <a:lnTo>
                    <a:pt x="2362" y="6790"/>
                  </a:lnTo>
                  <a:lnTo>
                    <a:pt x="3070" y="6790"/>
                  </a:lnTo>
                  <a:lnTo>
                    <a:pt x="6140" y="6495"/>
                  </a:lnTo>
                  <a:lnTo>
                    <a:pt x="55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1" name="Google Shape;681;p11"/>
            <p:cNvSpPr/>
            <p:nvPr/>
          </p:nvSpPr>
          <p:spPr>
            <a:xfrm>
              <a:off x="5461600" y="4543050"/>
              <a:ext cx="138775" cy="163850"/>
            </a:xfrm>
            <a:custGeom>
              <a:avLst/>
              <a:gdLst/>
              <a:ahLst/>
              <a:cxnLst/>
              <a:rect l="l" t="t" r="r" b="b"/>
              <a:pathLst>
                <a:path w="5551" h="6554" extrusionOk="0">
                  <a:moveTo>
                    <a:pt x="1831" y="1"/>
                  </a:moveTo>
                  <a:lnTo>
                    <a:pt x="1772" y="4901"/>
                  </a:lnTo>
                  <a:lnTo>
                    <a:pt x="60" y="4842"/>
                  </a:lnTo>
                  <a:lnTo>
                    <a:pt x="1" y="6495"/>
                  </a:lnTo>
                  <a:lnTo>
                    <a:pt x="5492" y="6554"/>
                  </a:lnTo>
                  <a:lnTo>
                    <a:pt x="5551" y="4960"/>
                  </a:lnTo>
                  <a:lnTo>
                    <a:pt x="3838" y="4901"/>
                  </a:lnTo>
                  <a:lnTo>
                    <a:pt x="38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2" name="Google Shape;682;p11"/>
            <p:cNvSpPr/>
            <p:nvPr/>
          </p:nvSpPr>
          <p:spPr>
            <a:xfrm>
              <a:off x="5315500" y="4537150"/>
              <a:ext cx="128425" cy="166800"/>
            </a:xfrm>
            <a:custGeom>
              <a:avLst/>
              <a:gdLst/>
              <a:ahLst/>
              <a:cxnLst/>
              <a:rect l="l" t="t" r="r" b="b"/>
              <a:pathLst>
                <a:path w="5137" h="6672" extrusionOk="0">
                  <a:moveTo>
                    <a:pt x="3070" y="1"/>
                  </a:moveTo>
                  <a:lnTo>
                    <a:pt x="2893" y="2480"/>
                  </a:lnTo>
                  <a:lnTo>
                    <a:pt x="1063" y="2303"/>
                  </a:lnTo>
                  <a:lnTo>
                    <a:pt x="886" y="3838"/>
                  </a:lnTo>
                  <a:lnTo>
                    <a:pt x="2716" y="3956"/>
                  </a:lnTo>
                  <a:lnTo>
                    <a:pt x="2657" y="4901"/>
                  </a:lnTo>
                  <a:lnTo>
                    <a:pt x="118" y="4665"/>
                  </a:lnTo>
                  <a:lnTo>
                    <a:pt x="0" y="6259"/>
                  </a:lnTo>
                  <a:lnTo>
                    <a:pt x="4546" y="6672"/>
                  </a:lnTo>
                  <a:lnTo>
                    <a:pt x="5136" y="178"/>
                  </a:lnTo>
                  <a:lnTo>
                    <a:pt x="30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3" name="Google Shape;683;p11"/>
            <p:cNvSpPr/>
            <p:nvPr/>
          </p:nvSpPr>
          <p:spPr>
            <a:xfrm>
              <a:off x="5128050" y="4512050"/>
              <a:ext cx="168275" cy="166825"/>
            </a:xfrm>
            <a:custGeom>
              <a:avLst/>
              <a:gdLst/>
              <a:ahLst/>
              <a:cxnLst/>
              <a:rect l="l" t="t" r="r" b="b"/>
              <a:pathLst>
                <a:path w="6731" h="6673" extrusionOk="0">
                  <a:moveTo>
                    <a:pt x="3306" y="1890"/>
                  </a:moveTo>
                  <a:lnTo>
                    <a:pt x="3601" y="1949"/>
                  </a:lnTo>
                  <a:lnTo>
                    <a:pt x="3897" y="2008"/>
                  </a:lnTo>
                  <a:lnTo>
                    <a:pt x="4133" y="2126"/>
                  </a:lnTo>
                  <a:lnTo>
                    <a:pt x="4310" y="2303"/>
                  </a:lnTo>
                  <a:lnTo>
                    <a:pt x="4487" y="2480"/>
                  </a:lnTo>
                  <a:lnTo>
                    <a:pt x="4546" y="2717"/>
                  </a:lnTo>
                  <a:lnTo>
                    <a:pt x="4605" y="3012"/>
                  </a:lnTo>
                  <a:lnTo>
                    <a:pt x="4664" y="3248"/>
                  </a:lnTo>
                  <a:lnTo>
                    <a:pt x="4605" y="3602"/>
                  </a:lnTo>
                  <a:lnTo>
                    <a:pt x="4546" y="3897"/>
                  </a:lnTo>
                  <a:lnTo>
                    <a:pt x="4428" y="4193"/>
                  </a:lnTo>
                  <a:lnTo>
                    <a:pt x="4251" y="4370"/>
                  </a:lnTo>
                  <a:lnTo>
                    <a:pt x="4074" y="4547"/>
                  </a:lnTo>
                  <a:lnTo>
                    <a:pt x="3897" y="4724"/>
                  </a:lnTo>
                  <a:lnTo>
                    <a:pt x="3601" y="4783"/>
                  </a:lnTo>
                  <a:lnTo>
                    <a:pt x="3365" y="4842"/>
                  </a:lnTo>
                  <a:lnTo>
                    <a:pt x="3070" y="4783"/>
                  </a:lnTo>
                  <a:lnTo>
                    <a:pt x="2775" y="4724"/>
                  </a:lnTo>
                  <a:lnTo>
                    <a:pt x="2539" y="4606"/>
                  </a:lnTo>
                  <a:lnTo>
                    <a:pt x="2362" y="4429"/>
                  </a:lnTo>
                  <a:lnTo>
                    <a:pt x="2244" y="4252"/>
                  </a:lnTo>
                  <a:lnTo>
                    <a:pt x="2125" y="4016"/>
                  </a:lnTo>
                  <a:lnTo>
                    <a:pt x="2066" y="3720"/>
                  </a:lnTo>
                  <a:lnTo>
                    <a:pt x="2066" y="3425"/>
                  </a:lnTo>
                  <a:lnTo>
                    <a:pt x="2066" y="3130"/>
                  </a:lnTo>
                  <a:lnTo>
                    <a:pt x="2185" y="2835"/>
                  </a:lnTo>
                  <a:lnTo>
                    <a:pt x="2303" y="2540"/>
                  </a:lnTo>
                  <a:lnTo>
                    <a:pt x="2421" y="2303"/>
                  </a:lnTo>
                  <a:lnTo>
                    <a:pt x="2598" y="2126"/>
                  </a:lnTo>
                  <a:lnTo>
                    <a:pt x="2834" y="2008"/>
                  </a:lnTo>
                  <a:lnTo>
                    <a:pt x="3070" y="1949"/>
                  </a:lnTo>
                  <a:lnTo>
                    <a:pt x="3306" y="1890"/>
                  </a:lnTo>
                  <a:close/>
                  <a:moveTo>
                    <a:pt x="3070" y="1"/>
                  </a:moveTo>
                  <a:lnTo>
                    <a:pt x="2657" y="60"/>
                  </a:lnTo>
                  <a:lnTo>
                    <a:pt x="2244" y="178"/>
                  </a:lnTo>
                  <a:lnTo>
                    <a:pt x="1830" y="355"/>
                  </a:lnTo>
                  <a:lnTo>
                    <a:pt x="1417" y="532"/>
                  </a:lnTo>
                  <a:lnTo>
                    <a:pt x="1122" y="827"/>
                  </a:lnTo>
                  <a:lnTo>
                    <a:pt x="827" y="1123"/>
                  </a:lnTo>
                  <a:lnTo>
                    <a:pt x="531" y="1477"/>
                  </a:lnTo>
                  <a:lnTo>
                    <a:pt x="354" y="1890"/>
                  </a:lnTo>
                  <a:lnTo>
                    <a:pt x="177" y="2303"/>
                  </a:lnTo>
                  <a:lnTo>
                    <a:pt x="59" y="2776"/>
                  </a:lnTo>
                  <a:lnTo>
                    <a:pt x="0" y="3189"/>
                  </a:lnTo>
                  <a:lnTo>
                    <a:pt x="0" y="3661"/>
                  </a:lnTo>
                  <a:lnTo>
                    <a:pt x="59" y="4075"/>
                  </a:lnTo>
                  <a:lnTo>
                    <a:pt x="177" y="4547"/>
                  </a:lnTo>
                  <a:lnTo>
                    <a:pt x="354" y="4901"/>
                  </a:lnTo>
                  <a:lnTo>
                    <a:pt x="590" y="5314"/>
                  </a:lnTo>
                  <a:lnTo>
                    <a:pt x="827" y="5610"/>
                  </a:lnTo>
                  <a:lnTo>
                    <a:pt x="1181" y="5905"/>
                  </a:lnTo>
                  <a:lnTo>
                    <a:pt x="1535" y="6200"/>
                  </a:lnTo>
                  <a:lnTo>
                    <a:pt x="1889" y="6377"/>
                  </a:lnTo>
                  <a:lnTo>
                    <a:pt x="2303" y="6554"/>
                  </a:lnTo>
                  <a:lnTo>
                    <a:pt x="2716" y="6672"/>
                  </a:lnTo>
                  <a:lnTo>
                    <a:pt x="3601" y="6672"/>
                  </a:lnTo>
                  <a:lnTo>
                    <a:pt x="4074" y="6613"/>
                  </a:lnTo>
                  <a:lnTo>
                    <a:pt x="4487" y="6554"/>
                  </a:lnTo>
                  <a:lnTo>
                    <a:pt x="4900" y="6377"/>
                  </a:lnTo>
                  <a:lnTo>
                    <a:pt x="5255" y="6141"/>
                  </a:lnTo>
                  <a:lnTo>
                    <a:pt x="5609" y="5905"/>
                  </a:lnTo>
                  <a:lnTo>
                    <a:pt x="5904" y="5551"/>
                  </a:lnTo>
                  <a:lnTo>
                    <a:pt x="6140" y="5196"/>
                  </a:lnTo>
                  <a:lnTo>
                    <a:pt x="6376" y="4842"/>
                  </a:lnTo>
                  <a:lnTo>
                    <a:pt x="6553" y="4429"/>
                  </a:lnTo>
                  <a:lnTo>
                    <a:pt x="6671" y="3956"/>
                  </a:lnTo>
                  <a:lnTo>
                    <a:pt x="6731" y="3484"/>
                  </a:lnTo>
                  <a:lnTo>
                    <a:pt x="6671" y="3071"/>
                  </a:lnTo>
                  <a:lnTo>
                    <a:pt x="6612" y="2599"/>
                  </a:lnTo>
                  <a:lnTo>
                    <a:pt x="6494" y="2185"/>
                  </a:lnTo>
                  <a:lnTo>
                    <a:pt x="6317" y="1772"/>
                  </a:lnTo>
                  <a:lnTo>
                    <a:pt x="6140" y="1418"/>
                  </a:lnTo>
                  <a:lnTo>
                    <a:pt x="5845" y="1064"/>
                  </a:lnTo>
                  <a:lnTo>
                    <a:pt x="5550" y="768"/>
                  </a:lnTo>
                  <a:lnTo>
                    <a:pt x="5196" y="532"/>
                  </a:lnTo>
                  <a:lnTo>
                    <a:pt x="4782" y="296"/>
                  </a:lnTo>
                  <a:lnTo>
                    <a:pt x="4369" y="178"/>
                  </a:lnTo>
                  <a:lnTo>
                    <a:pt x="3956" y="60"/>
                  </a:lnTo>
                  <a:lnTo>
                    <a:pt x="34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4" name="Google Shape;684;p11"/>
            <p:cNvSpPr/>
            <p:nvPr/>
          </p:nvSpPr>
          <p:spPr>
            <a:xfrm>
              <a:off x="5012925" y="4464825"/>
              <a:ext cx="106275" cy="184525"/>
            </a:xfrm>
            <a:custGeom>
              <a:avLst/>
              <a:gdLst/>
              <a:ahLst/>
              <a:cxnLst/>
              <a:rect l="l" t="t" r="r" b="b"/>
              <a:pathLst>
                <a:path w="4251" h="7381" extrusionOk="0">
                  <a:moveTo>
                    <a:pt x="413" y="1"/>
                  </a:moveTo>
                  <a:lnTo>
                    <a:pt x="0" y="1477"/>
                  </a:lnTo>
                  <a:lnTo>
                    <a:pt x="1889" y="2067"/>
                  </a:lnTo>
                  <a:lnTo>
                    <a:pt x="531" y="6849"/>
                  </a:lnTo>
                  <a:lnTo>
                    <a:pt x="2480" y="7380"/>
                  </a:lnTo>
                  <a:lnTo>
                    <a:pt x="4251" y="1122"/>
                  </a:lnTo>
                  <a:lnTo>
                    <a:pt x="4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5" name="Google Shape;685;p11"/>
            <p:cNvSpPr/>
            <p:nvPr/>
          </p:nvSpPr>
          <p:spPr>
            <a:xfrm>
              <a:off x="4897775" y="4439725"/>
              <a:ext cx="101875" cy="171250"/>
            </a:xfrm>
            <a:custGeom>
              <a:avLst/>
              <a:gdLst/>
              <a:ahLst/>
              <a:cxnLst/>
              <a:rect l="l" t="t" r="r" b="b"/>
              <a:pathLst>
                <a:path w="4075" h="6850" extrusionOk="0">
                  <a:moveTo>
                    <a:pt x="2185" y="1"/>
                  </a:moveTo>
                  <a:lnTo>
                    <a:pt x="1" y="6141"/>
                  </a:lnTo>
                  <a:lnTo>
                    <a:pt x="1949" y="6849"/>
                  </a:lnTo>
                  <a:lnTo>
                    <a:pt x="4075" y="709"/>
                  </a:lnTo>
                  <a:lnTo>
                    <a:pt x="21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6" name="Google Shape;686;p11"/>
            <p:cNvSpPr/>
            <p:nvPr/>
          </p:nvSpPr>
          <p:spPr>
            <a:xfrm>
              <a:off x="4732475" y="4389550"/>
              <a:ext cx="168300" cy="168300"/>
            </a:xfrm>
            <a:custGeom>
              <a:avLst/>
              <a:gdLst/>
              <a:ahLst/>
              <a:cxnLst/>
              <a:rect l="l" t="t" r="r" b="b"/>
              <a:pathLst>
                <a:path w="6732" h="6732" extrusionOk="0">
                  <a:moveTo>
                    <a:pt x="3425" y="1890"/>
                  </a:moveTo>
                  <a:lnTo>
                    <a:pt x="3720" y="1949"/>
                  </a:lnTo>
                  <a:lnTo>
                    <a:pt x="3956" y="2067"/>
                  </a:lnTo>
                  <a:lnTo>
                    <a:pt x="4192" y="2185"/>
                  </a:lnTo>
                  <a:lnTo>
                    <a:pt x="4428" y="2362"/>
                  </a:lnTo>
                  <a:lnTo>
                    <a:pt x="4547" y="2539"/>
                  </a:lnTo>
                  <a:lnTo>
                    <a:pt x="4665" y="2775"/>
                  </a:lnTo>
                  <a:lnTo>
                    <a:pt x="4724" y="3071"/>
                  </a:lnTo>
                  <a:lnTo>
                    <a:pt x="4724" y="3307"/>
                  </a:lnTo>
                  <a:lnTo>
                    <a:pt x="4665" y="3602"/>
                  </a:lnTo>
                  <a:lnTo>
                    <a:pt x="4547" y="3897"/>
                  </a:lnTo>
                  <a:lnTo>
                    <a:pt x="4428" y="4192"/>
                  </a:lnTo>
                  <a:lnTo>
                    <a:pt x="4251" y="4429"/>
                  </a:lnTo>
                  <a:lnTo>
                    <a:pt x="4015" y="4606"/>
                  </a:lnTo>
                  <a:lnTo>
                    <a:pt x="3838" y="4724"/>
                  </a:lnTo>
                  <a:lnTo>
                    <a:pt x="3602" y="4783"/>
                  </a:lnTo>
                  <a:lnTo>
                    <a:pt x="3307" y="4842"/>
                  </a:lnTo>
                  <a:lnTo>
                    <a:pt x="3071" y="4783"/>
                  </a:lnTo>
                  <a:lnTo>
                    <a:pt x="2775" y="4724"/>
                  </a:lnTo>
                  <a:lnTo>
                    <a:pt x="2539" y="4547"/>
                  </a:lnTo>
                  <a:lnTo>
                    <a:pt x="2362" y="4369"/>
                  </a:lnTo>
                  <a:lnTo>
                    <a:pt x="2185" y="4192"/>
                  </a:lnTo>
                  <a:lnTo>
                    <a:pt x="2067" y="3956"/>
                  </a:lnTo>
                  <a:lnTo>
                    <a:pt x="2067" y="3720"/>
                  </a:lnTo>
                  <a:lnTo>
                    <a:pt x="2067" y="3425"/>
                  </a:lnTo>
                  <a:lnTo>
                    <a:pt x="2126" y="3130"/>
                  </a:lnTo>
                  <a:lnTo>
                    <a:pt x="2244" y="2834"/>
                  </a:lnTo>
                  <a:lnTo>
                    <a:pt x="2362" y="2598"/>
                  </a:lnTo>
                  <a:lnTo>
                    <a:pt x="2539" y="2362"/>
                  </a:lnTo>
                  <a:lnTo>
                    <a:pt x="2716" y="2185"/>
                  </a:lnTo>
                  <a:lnTo>
                    <a:pt x="2953" y="2008"/>
                  </a:lnTo>
                  <a:lnTo>
                    <a:pt x="3189" y="1949"/>
                  </a:lnTo>
                  <a:lnTo>
                    <a:pt x="3425" y="1890"/>
                  </a:lnTo>
                  <a:close/>
                  <a:moveTo>
                    <a:pt x="3012" y="1"/>
                  </a:moveTo>
                  <a:lnTo>
                    <a:pt x="2598" y="60"/>
                  </a:lnTo>
                  <a:lnTo>
                    <a:pt x="2185" y="237"/>
                  </a:lnTo>
                  <a:lnTo>
                    <a:pt x="1772" y="414"/>
                  </a:lnTo>
                  <a:lnTo>
                    <a:pt x="1417" y="591"/>
                  </a:lnTo>
                  <a:lnTo>
                    <a:pt x="1063" y="886"/>
                  </a:lnTo>
                  <a:lnTo>
                    <a:pt x="768" y="1240"/>
                  </a:lnTo>
                  <a:lnTo>
                    <a:pt x="532" y="1595"/>
                  </a:lnTo>
                  <a:lnTo>
                    <a:pt x="296" y="2008"/>
                  </a:lnTo>
                  <a:lnTo>
                    <a:pt x="178" y="2421"/>
                  </a:lnTo>
                  <a:lnTo>
                    <a:pt x="60" y="2894"/>
                  </a:lnTo>
                  <a:lnTo>
                    <a:pt x="1" y="3307"/>
                  </a:lnTo>
                  <a:lnTo>
                    <a:pt x="60" y="3779"/>
                  </a:lnTo>
                  <a:lnTo>
                    <a:pt x="119" y="4192"/>
                  </a:lnTo>
                  <a:lnTo>
                    <a:pt x="237" y="4606"/>
                  </a:lnTo>
                  <a:lnTo>
                    <a:pt x="414" y="4960"/>
                  </a:lnTo>
                  <a:lnTo>
                    <a:pt x="650" y="5373"/>
                  </a:lnTo>
                  <a:lnTo>
                    <a:pt x="945" y="5668"/>
                  </a:lnTo>
                  <a:lnTo>
                    <a:pt x="1240" y="5964"/>
                  </a:lnTo>
                  <a:lnTo>
                    <a:pt x="1595" y="6200"/>
                  </a:lnTo>
                  <a:lnTo>
                    <a:pt x="2008" y="6436"/>
                  </a:lnTo>
                  <a:lnTo>
                    <a:pt x="2421" y="6554"/>
                  </a:lnTo>
                  <a:lnTo>
                    <a:pt x="2893" y="6672"/>
                  </a:lnTo>
                  <a:lnTo>
                    <a:pt x="3307" y="6731"/>
                  </a:lnTo>
                  <a:lnTo>
                    <a:pt x="3720" y="6731"/>
                  </a:lnTo>
                  <a:lnTo>
                    <a:pt x="4192" y="6672"/>
                  </a:lnTo>
                  <a:lnTo>
                    <a:pt x="4606" y="6554"/>
                  </a:lnTo>
                  <a:lnTo>
                    <a:pt x="4960" y="6377"/>
                  </a:lnTo>
                  <a:lnTo>
                    <a:pt x="5314" y="6141"/>
                  </a:lnTo>
                  <a:lnTo>
                    <a:pt x="5668" y="5845"/>
                  </a:lnTo>
                  <a:lnTo>
                    <a:pt x="5964" y="5491"/>
                  </a:lnTo>
                  <a:lnTo>
                    <a:pt x="6259" y="5137"/>
                  </a:lnTo>
                  <a:lnTo>
                    <a:pt x="6436" y="4724"/>
                  </a:lnTo>
                  <a:lnTo>
                    <a:pt x="6613" y="4310"/>
                  </a:lnTo>
                  <a:lnTo>
                    <a:pt x="6731" y="3838"/>
                  </a:lnTo>
                  <a:lnTo>
                    <a:pt x="6731" y="3425"/>
                  </a:lnTo>
                  <a:lnTo>
                    <a:pt x="6731" y="2953"/>
                  </a:lnTo>
                  <a:lnTo>
                    <a:pt x="6672" y="2539"/>
                  </a:lnTo>
                  <a:lnTo>
                    <a:pt x="6554" y="2126"/>
                  </a:lnTo>
                  <a:lnTo>
                    <a:pt x="6318" y="1772"/>
                  </a:lnTo>
                  <a:lnTo>
                    <a:pt x="6082" y="1358"/>
                  </a:lnTo>
                  <a:lnTo>
                    <a:pt x="5845" y="1063"/>
                  </a:lnTo>
                  <a:lnTo>
                    <a:pt x="5491" y="768"/>
                  </a:lnTo>
                  <a:lnTo>
                    <a:pt x="5137" y="532"/>
                  </a:lnTo>
                  <a:lnTo>
                    <a:pt x="4724" y="296"/>
                  </a:lnTo>
                  <a:lnTo>
                    <a:pt x="4310" y="178"/>
                  </a:lnTo>
                  <a:lnTo>
                    <a:pt x="3897" y="60"/>
                  </a:lnTo>
                  <a:lnTo>
                    <a:pt x="34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7" name="Google Shape;687;p11"/>
            <p:cNvSpPr/>
            <p:nvPr/>
          </p:nvSpPr>
          <p:spPr>
            <a:xfrm>
              <a:off x="4531750" y="4241950"/>
              <a:ext cx="187475" cy="200750"/>
            </a:xfrm>
            <a:custGeom>
              <a:avLst/>
              <a:gdLst/>
              <a:ahLst/>
              <a:cxnLst/>
              <a:rect l="l" t="t" r="r" b="b"/>
              <a:pathLst>
                <a:path w="7499" h="8030" extrusionOk="0">
                  <a:moveTo>
                    <a:pt x="2657" y="3720"/>
                  </a:moveTo>
                  <a:lnTo>
                    <a:pt x="3661" y="4311"/>
                  </a:lnTo>
                  <a:lnTo>
                    <a:pt x="2185" y="5550"/>
                  </a:lnTo>
                  <a:lnTo>
                    <a:pt x="2657" y="3720"/>
                  </a:lnTo>
                  <a:close/>
                  <a:moveTo>
                    <a:pt x="1417" y="1"/>
                  </a:moveTo>
                  <a:lnTo>
                    <a:pt x="0" y="6790"/>
                  </a:lnTo>
                  <a:lnTo>
                    <a:pt x="2008" y="8030"/>
                  </a:lnTo>
                  <a:lnTo>
                    <a:pt x="7498" y="3779"/>
                  </a:lnTo>
                  <a:lnTo>
                    <a:pt x="5668" y="2598"/>
                  </a:lnTo>
                  <a:lnTo>
                    <a:pt x="4900" y="3307"/>
                  </a:lnTo>
                  <a:lnTo>
                    <a:pt x="3011" y="2126"/>
                  </a:lnTo>
                  <a:lnTo>
                    <a:pt x="3247" y="1122"/>
                  </a:lnTo>
                  <a:lnTo>
                    <a:pt x="14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8" name="Google Shape;688;p11"/>
            <p:cNvSpPr/>
            <p:nvPr/>
          </p:nvSpPr>
          <p:spPr>
            <a:xfrm>
              <a:off x="4339875" y="4168150"/>
              <a:ext cx="188950" cy="191900"/>
            </a:xfrm>
            <a:custGeom>
              <a:avLst/>
              <a:gdLst/>
              <a:ahLst/>
              <a:cxnLst/>
              <a:rect l="l" t="t" r="r" b="b"/>
              <a:pathLst>
                <a:path w="7558" h="7676" extrusionOk="0">
                  <a:moveTo>
                    <a:pt x="4251" y="1"/>
                  </a:moveTo>
                  <a:lnTo>
                    <a:pt x="3897" y="60"/>
                  </a:lnTo>
                  <a:lnTo>
                    <a:pt x="3542" y="178"/>
                  </a:lnTo>
                  <a:lnTo>
                    <a:pt x="3188" y="355"/>
                  </a:lnTo>
                  <a:lnTo>
                    <a:pt x="2893" y="591"/>
                  </a:lnTo>
                  <a:lnTo>
                    <a:pt x="2598" y="886"/>
                  </a:lnTo>
                  <a:lnTo>
                    <a:pt x="2303" y="1241"/>
                  </a:lnTo>
                  <a:lnTo>
                    <a:pt x="0" y="4133"/>
                  </a:lnTo>
                  <a:lnTo>
                    <a:pt x="1594" y="5373"/>
                  </a:lnTo>
                  <a:lnTo>
                    <a:pt x="3897" y="2480"/>
                  </a:lnTo>
                  <a:lnTo>
                    <a:pt x="4192" y="2185"/>
                  </a:lnTo>
                  <a:lnTo>
                    <a:pt x="4487" y="2008"/>
                  </a:lnTo>
                  <a:lnTo>
                    <a:pt x="4664" y="2008"/>
                  </a:lnTo>
                  <a:lnTo>
                    <a:pt x="4841" y="2067"/>
                  </a:lnTo>
                  <a:lnTo>
                    <a:pt x="4959" y="2126"/>
                  </a:lnTo>
                  <a:lnTo>
                    <a:pt x="5137" y="2244"/>
                  </a:lnTo>
                  <a:lnTo>
                    <a:pt x="5314" y="2362"/>
                  </a:lnTo>
                  <a:lnTo>
                    <a:pt x="5432" y="2539"/>
                  </a:lnTo>
                  <a:lnTo>
                    <a:pt x="5491" y="2657"/>
                  </a:lnTo>
                  <a:lnTo>
                    <a:pt x="5491" y="2835"/>
                  </a:lnTo>
                  <a:lnTo>
                    <a:pt x="5432" y="3189"/>
                  </a:lnTo>
                  <a:lnTo>
                    <a:pt x="5196" y="3484"/>
                  </a:lnTo>
                  <a:lnTo>
                    <a:pt x="2952" y="6436"/>
                  </a:lnTo>
                  <a:lnTo>
                    <a:pt x="4546" y="7676"/>
                  </a:lnTo>
                  <a:lnTo>
                    <a:pt x="6849" y="4783"/>
                  </a:lnTo>
                  <a:lnTo>
                    <a:pt x="7085" y="4370"/>
                  </a:lnTo>
                  <a:lnTo>
                    <a:pt x="7262" y="4015"/>
                  </a:lnTo>
                  <a:lnTo>
                    <a:pt x="7439" y="3661"/>
                  </a:lnTo>
                  <a:lnTo>
                    <a:pt x="7498" y="3307"/>
                  </a:lnTo>
                  <a:lnTo>
                    <a:pt x="7557" y="2953"/>
                  </a:lnTo>
                  <a:lnTo>
                    <a:pt x="7557" y="2598"/>
                  </a:lnTo>
                  <a:lnTo>
                    <a:pt x="7439" y="2244"/>
                  </a:lnTo>
                  <a:lnTo>
                    <a:pt x="7321" y="1890"/>
                  </a:lnTo>
                  <a:lnTo>
                    <a:pt x="7144" y="1595"/>
                  </a:lnTo>
                  <a:lnTo>
                    <a:pt x="6967" y="1300"/>
                  </a:lnTo>
                  <a:lnTo>
                    <a:pt x="6672" y="1004"/>
                  </a:lnTo>
                  <a:lnTo>
                    <a:pt x="6376" y="709"/>
                  </a:lnTo>
                  <a:lnTo>
                    <a:pt x="6081" y="473"/>
                  </a:lnTo>
                  <a:lnTo>
                    <a:pt x="5727" y="296"/>
                  </a:lnTo>
                  <a:lnTo>
                    <a:pt x="5373" y="178"/>
                  </a:lnTo>
                  <a:lnTo>
                    <a:pt x="5018" y="60"/>
                  </a:lnTo>
                  <a:lnTo>
                    <a:pt x="46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9" name="Google Shape;689;p11"/>
            <p:cNvSpPr/>
            <p:nvPr/>
          </p:nvSpPr>
          <p:spPr>
            <a:xfrm>
              <a:off x="4227700" y="4050075"/>
              <a:ext cx="190425" cy="190425"/>
            </a:xfrm>
            <a:custGeom>
              <a:avLst/>
              <a:gdLst/>
              <a:ahLst/>
              <a:cxnLst/>
              <a:rect l="l" t="t" r="r" b="b"/>
              <a:pathLst>
                <a:path w="7617" h="7617" extrusionOk="0">
                  <a:moveTo>
                    <a:pt x="3483" y="2008"/>
                  </a:moveTo>
                  <a:lnTo>
                    <a:pt x="3779" y="2067"/>
                  </a:lnTo>
                  <a:lnTo>
                    <a:pt x="4015" y="2126"/>
                  </a:lnTo>
                  <a:lnTo>
                    <a:pt x="4310" y="2303"/>
                  </a:lnTo>
                  <a:lnTo>
                    <a:pt x="4546" y="2480"/>
                  </a:lnTo>
                  <a:lnTo>
                    <a:pt x="4900" y="2834"/>
                  </a:lnTo>
                  <a:lnTo>
                    <a:pt x="2893" y="4901"/>
                  </a:lnTo>
                  <a:lnTo>
                    <a:pt x="2539" y="4606"/>
                  </a:lnTo>
                  <a:lnTo>
                    <a:pt x="2303" y="4369"/>
                  </a:lnTo>
                  <a:lnTo>
                    <a:pt x="2126" y="4074"/>
                  </a:lnTo>
                  <a:lnTo>
                    <a:pt x="2066" y="3838"/>
                  </a:lnTo>
                  <a:lnTo>
                    <a:pt x="2007" y="3543"/>
                  </a:lnTo>
                  <a:lnTo>
                    <a:pt x="2007" y="3307"/>
                  </a:lnTo>
                  <a:lnTo>
                    <a:pt x="2126" y="3012"/>
                  </a:lnTo>
                  <a:lnTo>
                    <a:pt x="2244" y="2775"/>
                  </a:lnTo>
                  <a:lnTo>
                    <a:pt x="2480" y="2480"/>
                  </a:lnTo>
                  <a:lnTo>
                    <a:pt x="2716" y="2303"/>
                  </a:lnTo>
                  <a:lnTo>
                    <a:pt x="2952" y="2126"/>
                  </a:lnTo>
                  <a:lnTo>
                    <a:pt x="3247" y="2008"/>
                  </a:lnTo>
                  <a:close/>
                  <a:moveTo>
                    <a:pt x="3247" y="1"/>
                  </a:moveTo>
                  <a:lnTo>
                    <a:pt x="2834" y="60"/>
                  </a:lnTo>
                  <a:lnTo>
                    <a:pt x="2421" y="119"/>
                  </a:lnTo>
                  <a:lnTo>
                    <a:pt x="2007" y="296"/>
                  </a:lnTo>
                  <a:lnTo>
                    <a:pt x="1653" y="473"/>
                  </a:lnTo>
                  <a:lnTo>
                    <a:pt x="1299" y="768"/>
                  </a:lnTo>
                  <a:lnTo>
                    <a:pt x="945" y="1063"/>
                  </a:lnTo>
                  <a:lnTo>
                    <a:pt x="650" y="1418"/>
                  </a:lnTo>
                  <a:lnTo>
                    <a:pt x="413" y="1772"/>
                  </a:lnTo>
                  <a:lnTo>
                    <a:pt x="236" y="2185"/>
                  </a:lnTo>
                  <a:lnTo>
                    <a:pt x="118" y="2539"/>
                  </a:lnTo>
                  <a:lnTo>
                    <a:pt x="0" y="2953"/>
                  </a:lnTo>
                  <a:lnTo>
                    <a:pt x="0" y="3366"/>
                  </a:lnTo>
                  <a:lnTo>
                    <a:pt x="59" y="3779"/>
                  </a:lnTo>
                  <a:lnTo>
                    <a:pt x="177" y="4192"/>
                  </a:lnTo>
                  <a:lnTo>
                    <a:pt x="295" y="4606"/>
                  </a:lnTo>
                  <a:lnTo>
                    <a:pt x="531" y="5019"/>
                  </a:lnTo>
                  <a:lnTo>
                    <a:pt x="827" y="5373"/>
                  </a:lnTo>
                  <a:lnTo>
                    <a:pt x="1181" y="5727"/>
                  </a:lnTo>
                  <a:lnTo>
                    <a:pt x="3129" y="7617"/>
                  </a:lnTo>
                  <a:lnTo>
                    <a:pt x="7616" y="2953"/>
                  </a:lnTo>
                  <a:lnTo>
                    <a:pt x="5668" y="1063"/>
                  </a:lnTo>
                  <a:lnTo>
                    <a:pt x="5314" y="709"/>
                  </a:lnTo>
                  <a:lnTo>
                    <a:pt x="4900" y="473"/>
                  </a:lnTo>
                  <a:lnTo>
                    <a:pt x="4487" y="237"/>
                  </a:lnTo>
                  <a:lnTo>
                    <a:pt x="4074" y="119"/>
                  </a:lnTo>
                  <a:lnTo>
                    <a:pt x="3661" y="60"/>
                  </a:lnTo>
                  <a:lnTo>
                    <a:pt x="32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0" name="Google Shape;690;p11"/>
            <p:cNvSpPr/>
            <p:nvPr/>
          </p:nvSpPr>
          <p:spPr>
            <a:xfrm>
              <a:off x="4136175" y="3958575"/>
              <a:ext cx="156475" cy="147625"/>
            </a:xfrm>
            <a:custGeom>
              <a:avLst/>
              <a:gdLst/>
              <a:ahLst/>
              <a:cxnLst/>
              <a:rect l="l" t="t" r="r" b="b"/>
              <a:pathLst>
                <a:path w="6259" h="5905" extrusionOk="0">
                  <a:moveTo>
                    <a:pt x="4901" y="0"/>
                  </a:moveTo>
                  <a:lnTo>
                    <a:pt x="1" y="4369"/>
                  </a:lnTo>
                  <a:lnTo>
                    <a:pt x="1359" y="5904"/>
                  </a:lnTo>
                  <a:lnTo>
                    <a:pt x="6259" y="1535"/>
                  </a:lnTo>
                  <a:lnTo>
                    <a:pt x="490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1" name="Google Shape;691;p11"/>
            <p:cNvSpPr/>
            <p:nvPr/>
          </p:nvSpPr>
          <p:spPr>
            <a:xfrm>
              <a:off x="4038775" y="3839025"/>
              <a:ext cx="169750" cy="168275"/>
            </a:xfrm>
            <a:custGeom>
              <a:avLst/>
              <a:gdLst/>
              <a:ahLst/>
              <a:cxnLst/>
              <a:rect l="l" t="t" r="r" b="b"/>
              <a:pathLst>
                <a:path w="6790" h="6731" extrusionOk="0">
                  <a:moveTo>
                    <a:pt x="3897" y="2007"/>
                  </a:moveTo>
                  <a:lnTo>
                    <a:pt x="4133" y="2125"/>
                  </a:lnTo>
                  <a:lnTo>
                    <a:pt x="4369" y="2303"/>
                  </a:lnTo>
                  <a:lnTo>
                    <a:pt x="4546" y="2480"/>
                  </a:lnTo>
                  <a:lnTo>
                    <a:pt x="4723" y="2775"/>
                  </a:lnTo>
                  <a:lnTo>
                    <a:pt x="4782" y="3011"/>
                  </a:lnTo>
                  <a:lnTo>
                    <a:pt x="4841" y="3247"/>
                  </a:lnTo>
                  <a:lnTo>
                    <a:pt x="4782" y="3483"/>
                  </a:lnTo>
                  <a:lnTo>
                    <a:pt x="4723" y="3719"/>
                  </a:lnTo>
                  <a:lnTo>
                    <a:pt x="4605" y="3956"/>
                  </a:lnTo>
                  <a:lnTo>
                    <a:pt x="4428" y="4192"/>
                  </a:lnTo>
                  <a:lnTo>
                    <a:pt x="4192" y="4369"/>
                  </a:lnTo>
                  <a:lnTo>
                    <a:pt x="3897" y="4546"/>
                  </a:lnTo>
                  <a:lnTo>
                    <a:pt x="3661" y="4664"/>
                  </a:lnTo>
                  <a:lnTo>
                    <a:pt x="3365" y="4782"/>
                  </a:lnTo>
                  <a:lnTo>
                    <a:pt x="3129" y="4782"/>
                  </a:lnTo>
                  <a:lnTo>
                    <a:pt x="2893" y="4723"/>
                  </a:lnTo>
                  <a:lnTo>
                    <a:pt x="2657" y="4605"/>
                  </a:lnTo>
                  <a:lnTo>
                    <a:pt x="2421" y="4487"/>
                  </a:lnTo>
                  <a:lnTo>
                    <a:pt x="2244" y="4251"/>
                  </a:lnTo>
                  <a:lnTo>
                    <a:pt x="2066" y="4015"/>
                  </a:lnTo>
                  <a:lnTo>
                    <a:pt x="2007" y="3779"/>
                  </a:lnTo>
                  <a:lnTo>
                    <a:pt x="1948" y="3542"/>
                  </a:lnTo>
                  <a:lnTo>
                    <a:pt x="1948" y="3247"/>
                  </a:lnTo>
                  <a:lnTo>
                    <a:pt x="2066" y="3011"/>
                  </a:lnTo>
                  <a:lnTo>
                    <a:pt x="2185" y="2775"/>
                  </a:lnTo>
                  <a:lnTo>
                    <a:pt x="2362" y="2598"/>
                  </a:lnTo>
                  <a:lnTo>
                    <a:pt x="2598" y="2362"/>
                  </a:lnTo>
                  <a:lnTo>
                    <a:pt x="2893" y="2184"/>
                  </a:lnTo>
                  <a:lnTo>
                    <a:pt x="3129" y="2066"/>
                  </a:lnTo>
                  <a:lnTo>
                    <a:pt x="3424" y="2007"/>
                  </a:lnTo>
                  <a:close/>
                  <a:moveTo>
                    <a:pt x="3011" y="0"/>
                  </a:moveTo>
                  <a:lnTo>
                    <a:pt x="2598" y="118"/>
                  </a:lnTo>
                  <a:lnTo>
                    <a:pt x="2185" y="236"/>
                  </a:lnTo>
                  <a:lnTo>
                    <a:pt x="1771" y="472"/>
                  </a:lnTo>
                  <a:lnTo>
                    <a:pt x="1358" y="708"/>
                  </a:lnTo>
                  <a:lnTo>
                    <a:pt x="1004" y="1004"/>
                  </a:lnTo>
                  <a:lnTo>
                    <a:pt x="709" y="1358"/>
                  </a:lnTo>
                  <a:lnTo>
                    <a:pt x="472" y="1712"/>
                  </a:lnTo>
                  <a:lnTo>
                    <a:pt x="295" y="2125"/>
                  </a:lnTo>
                  <a:lnTo>
                    <a:pt x="118" y="2539"/>
                  </a:lnTo>
                  <a:lnTo>
                    <a:pt x="59" y="2952"/>
                  </a:lnTo>
                  <a:lnTo>
                    <a:pt x="0" y="3365"/>
                  </a:lnTo>
                  <a:lnTo>
                    <a:pt x="59" y="3779"/>
                  </a:lnTo>
                  <a:lnTo>
                    <a:pt x="118" y="4192"/>
                  </a:lnTo>
                  <a:lnTo>
                    <a:pt x="295" y="4605"/>
                  </a:lnTo>
                  <a:lnTo>
                    <a:pt x="472" y="5018"/>
                  </a:lnTo>
                  <a:lnTo>
                    <a:pt x="709" y="5373"/>
                  </a:lnTo>
                  <a:lnTo>
                    <a:pt x="1004" y="5727"/>
                  </a:lnTo>
                  <a:lnTo>
                    <a:pt x="1358" y="6022"/>
                  </a:lnTo>
                  <a:lnTo>
                    <a:pt x="1712" y="6258"/>
                  </a:lnTo>
                  <a:lnTo>
                    <a:pt x="2066" y="6494"/>
                  </a:lnTo>
                  <a:lnTo>
                    <a:pt x="2480" y="6612"/>
                  </a:lnTo>
                  <a:lnTo>
                    <a:pt x="2893" y="6730"/>
                  </a:lnTo>
                  <a:lnTo>
                    <a:pt x="3779" y="6730"/>
                  </a:lnTo>
                  <a:lnTo>
                    <a:pt x="4192" y="6671"/>
                  </a:lnTo>
                  <a:lnTo>
                    <a:pt x="4605" y="6494"/>
                  </a:lnTo>
                  <a:lnTo>
                    <a:pt x="5018" y="6317"/>
                  </a:lnTo>
                  <a:lnTo>
                    <a:pt x="5432" y="6081"/>
                  </a:lnTo>
                  <a:lnTo>
                    <a:pt x="5786" y="5727"/>
                  </a:lnTo>
                  <a:lnTo>
                    <a:pt x="6081" y="5432"/>
                  </a:lnTo>
                  <a:lnTo>
                    <a:pt x="6317" y="5077"/>
                  </a:lnTo>
                  <a:lnTo>
                    <a:pt x="6494" y="4664"/>
                  </a:lnTo>
                  <a:lnTo>
                    <a:pt x="6672" y="4251"/>
                  </a:lnTo>
                  <a:lnTo>
                    <a:pt x="6731" y="3838"/>
                  </a:lnTo>
                  <a:lnTo>
                    <a:pt x="6790" y="3365"/>
                  </a:lnTo>
                  <a:lnTo>
                    <a:pt x="6731" y="2952"/>
                  </a:lnTo>
                  <a:lnTo>
                    <a:pt x="6672" y="2539"/>
                  </a:lnTo>
                  <a:lnTo>
                    <a:pt x="6494" y="2125"/>
                  </a:lnTo>
                  <a:lnTo>
                    <a:pt x="6317" y="1712"/>
                  </a:lnTo>
                  <a:lnTo>
                    <a:pt x="6081" y="1358"/>
                  </a:lnTo>
                  <a:lnTo>
                    <a:pt x="5786" y="1004"/>
                  </a:lnTo>
                  <a:lnTo>
                    <a:pt x="5432" y="708"/>
                  </a:lnTo>
                  <a:lnTo>
                    <a:pt x="5077" y="472"/>
                  </a:lnTo>
                  <a:lnTo>
                    <a:pt x="4723" y="295"/>
                  </a:lnTo>
                  <a:lnTo>
                    <a:pt x="4310" y="118"/>
                  </a:lnTo>
                  <a:lnTo>
                    <a:pt x="3897" y="59"/>
                  </a:lnTo>
                  <a:lnTo>
                    <a:pt x="34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2" name="Google Shape;692;p11"/>
            <p:cNvSpPr/>
            <p:nvPr/>
          </p:nvSpPr>
          <p:spPr>
            <a:xfrm>
              <a:off x="3904450" y="3650100"/>
              <a:ext cx="194850" cy="175650"/>
            </a:xfrm>
            <a:custGeom>
              <a:avLst/>
              <a:gdLst/>
              <a:ahLst/>
              <a:cxnLst/>
              <a:rect l="l" t="t" r="r" b="b"/>
              <a:pathLst>
                <a:path w="7794" h="7026" extrusionOk="0">
                  <a:moveTo>
                    <a:pt x="5609" y="0"/>
                  </a:moveTo>
                  <a:lnTo>
                    <a:pt x="4192" y="827"/>
                  </a:lnTo>
                  <a:lnTo>
                    <a:pt x="5373" y="2834"/>
                  </a:lnTo>
                  <a:lnTo>
                    <a:pt x="4547" y="3247"/>
                  </a:lnTo>
                  <a:lnTo>
                    <a:pt x="3543" y="1535"/>
                  </a:lnTo>
                  <a:lnTo>
                    <a:pt x="2244" y="2303"/>
                  </a:lnTo>
                  <a:lnTo>
                    <a:pt x="3248" y="4015"/>
                  </a:lnTo>
                  <a:lnTo>
                    <a:pt x="2539" y="4428"/>
                  </a:lnTo>
                  <a:lnTo>
                    <a:pt x="1358" y="2421"/>
                  </a:lnTo>
                  <a:lnTo>
                    <a:pt x="1" y="3247"/>
                  </a:lnTo>
                  <a:lnTo>
                    <a:pt x="2126" y="7026"/>
                  </a:lnTo>
                  <a:lnTo>
                    <a:pt x="7794" y="3779"/>
                  </a:lnTo>
                  <a:lnTo>
                    <a:pt x="56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3" name="Google Shape;693;p11"/>
            <p:cNvSpPr/>
            <p:nvPr/>
          </p:nvSpPr>
          <p:spPr>
            <a:xfrm>
              <a:off x="3818850" y="3484775"/>
              <a:ext cx="212550" cy="209625"/>
            </a:xfrm>
            <a:custGeom>
              <a:avLst/>
              <a:gdLst/>
              <a:ahLst/>
              <a:cxnLst/>
              <a:rect l="l" t="t" r="r" b="b"/>
              <a:pathLst>
                <a:path w="8502" h="8385" extrusionOk="0">
                  <a:moveTo>
                    <a:pt x="5904" y="1"/>
                  </a:moveTo>
                  <a:lnTo>
                    <a:pt x="0" y="2716"/>
                  </a:lnTo>
                  <a:lnTo>
                    <a:pt x="827" y="4606"/>
                  </a:lnTo>
                  <a:lnTo>
                    <a:pt x="3897" y="3189"/>
                  </a:lnTo>
                  <a:lnTo>
                    <a:pt x="1771" y="6554"/>
                  </a:lnTo>
                  <a:lnTo>
                    <a:pt x="2598" y="8384"/>
                  </a:lnTo>
                  <a:lnTo>
                    <a:pt x="8502" y="5727"/>
                  </a:lnTo>
                  <a:lnTo>
                    <a:pt x="7675" y="3838"/>
                  </a:lnTo>
                  <a:lnTo>
                    <a:pt x="4723" y="5196"/>
                  </a:lnTo>
                  <a:lnTo>
                    <a:pt x="4723" y="5196"/>
                  </a:lnTo>
                  <a:lnTo>
                    <a:pt x="6790" y="1890"/>
                  </a:lnTo>
                  <a:lnTo>
                    <a:pt x="59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4" name="Google Shape;694;p11"/>
            <p:cNvSpPr/>
            <p:nvPr/>
          </p:nvSpPr>
          <p:spPr>
            <a:xfrm>
              <a:off x="3770125" y="3323900"/>
              <a:ext cx="168300" cy="168275"/>
            </a:xfrm>
            <a:custGeom>
              <a:avLst/>
              <a:gdLst/>
              <a:ahLst/>
              <a:cxnLst/>
              <a:rect l="l" t="t" r="r" b="b"/>
              <a:pathLst>
                <a:path w="6732" h="6731" extrusionOk="0">
                  <a:moveTo>
                    <a:pt x="3898" y="0"/>
                  </a:moveTo>
                  <a:lnTo>
                    <a:pt x="1949" y="650"/>
                  </a:lnTo>
                  <a:lnTo>
                    <a:pt x="2953" y="3838"/>
                  </a:lnTo>
                  <a:lnTo>
                    <a:pt x="4370" y="3366"/>
                  </a:lnTo>
                  <a:lnTo>
                    <a:pt x="3838" y="1831"/>
                  </a:lnTo>
                  <a:lnTo>
                    <a:pt x="4134" y="1949"/>
                  </a:lnTo>
                  <a:lnTo>
                    <a:pt x="4429" y="2126"/>
                  </a:lnTo>
                  <a:lnTo>
                    <a:pt x="4606" y="2421"/>
                  </a:lnTo>
                  <a:lnTo>
                    <a:pt x="4724" y="2716"/>
                  </a:lnTo>
                  <a:lnTo>
                    <a:pt x="4842" y="3070"/>
                  </a:lnTo>
                  <a:lnTo>
                    <a:pt x="4842" y="3366"/>
                  </a:lnTo>
                  <a:lnTo>
                    <a:pt x="4842" y="3661"/>
                  </a:lnTo>
                  <a:lnTo>
                    <a:pt x="4724" y="3897"/>
                  </a:lnTo>
                  <a:lnTo>
                    <a:pt x="4606" y="4074"/>
                  </a:lnTo>
                  <a:lnTo>
                    <a:pt x="4370" y="4310"/>
                  </a:lnTo>
                  <a:lnTo>
                    <a:pt x="4075" y="4428"/>
                  </a:lnTo>
                  <a:lnTo>
                    <a:pt x="3779" y="4605"/>
                  </a:lnTo>
                  <a:lnTo>
                    <a:pt x="3484" y="4664"/>
                  </a:lnTo>
                  <a:lnTo>
                    <a:pt x="2894" y="4664"/>
                  </a:lnTo>
                  <a:lnTo>
                    <a:pt x="2658" y="4605"/>
                  </a:lnTo>
                  <a:lnTo>
                    <a:pt x="2481" y="4487"/>
                  </a:lnTo>
                  <a:lnTo>
                    <a:pt x="2244" y="4310"/>
                  </a:lnTo>
                  <a:lnTo>
                    <a:pt x="2126" y="4133"/>
                  </a:lnTo>
                  <a:lnTo>
                    <a:pt x="2008" y="3838"/>
                  </a:lnTo>
                  <a:lnTo>
                    <a:pt x="1949" y="3543"/>
                  </a:lnTo>
                  <a:lnTo>
                    <a:pt x="1949" y="3307"/>
                  </a:lnTo>
                  <a:lnTo>
                    <a:pt x="2008" y="3070"/>
                  </a:lnTo>
                  <a:lnTo>
                    <a:pt x="2126" y="2893"/>
                  </a:lnTo>
                  <a:lnTo>
                    <a:pt x="1477" y="827"/>
                  </a:lnTo>
                  <a:lnTo>
                    <a:pt x="1005" y="1122"/>
                  </a:lnTo>
                  <a:lnTo>
                    <a:pt x="650" y="1417"/>
                  </a:lnTo>
                  <a:lnTo>
                    <a:pt x="355" y="1831"/>
                  </a:lnTo>
                  <a:lnTo>
                    <a:pt x="178" y="2303"/>
                  </a:lnTo>
                  <a:lnTo>
                    <a:pt x="60" y="2775"/>
                  </a:lnTo>
                  <a:lnTo>
                    <a:pt x="1" y="3307"/>
                  </a:lnTo>
                  <a:lnTo>
                    <a:pt x="60" y="3838"/>
                  </a:lnTo>
                  <a:lnTo>
                    <a:pt x="237" y="4428"/>
                  </a:lnTo>
                  <a:lnTo>
                    <a:pt x="414" y="4901"/>
                  </a:lnTo>
                  <a:lnTo>
                    <a:pt x="650" y="5314"/>
                  </a:lnTo>
                  <a:lnTo>
                    <a:pt x="887" y="5668"/>
                  </a:lnTo>
                  <a:lnTo>
                    <a:pt x="1182" y="5963"/>
                  </a:lnTo>
                  <a:lnTo>
                    <a:pt x="1477" y="6259"/>
                  </a:lnTo>
                  <a:lnTo>
                    <a:pt x="1831" y="6436"/>
                  </a:lnTo>
                  <a:lnTo>
                    <a:pt x="2244" y="6613"/>
                  </a:lnTo>
                  <a:lnTo>
                    <a:pt x="2658" y="6731"/>
                  </a:lnTo>
                  <a:lnTo>
                    <a:pt x="3484" y="6731"/>
                  </a:lnTo>
                  <a:lnTo>
                    <a:pt x="3957" y="6672"/>
                  </a:lnTo>
                  <a:lnTo>
                    <a:pt x="4429" y="6554"/>
                  </a:lnTo>
                  <a:lnTo>
                    <a:pt x="4842" y="6377"/>
                  </a:lnTo>
                  <a:lnTo>
                    <a:pt x="5255" y="6140"/>
                  </a:lnTo>
                  <a:lnTo>
                    <a:pt x="5610" y="5904"/>
                  </a:lnTo>
                  <a:lnTo>
                    <a:pt x="5905" y="5609"/>
                  </a:lnTo>
                  <a:lnTo>
                    <a:pt x="6200" y="5314"/>
                  </a:lnTo>
                  <a:lnTo>
                    <a:pt x="6377" y="4960"/>
                  </a:lnTo>
                  <a:lnTo>
                    <a:pt x="6554" y="4546"/>
                  </a:lnTo>
                  <a:lnTo>
                    <a:pt x="6672" y="4192"/>
                  </a:lnTo>
                  <a:lnTo>
                    <a:pt x="6731" y="3720"/>
                  </a:lnTo>
                  <a:lnTo>
                    <a:pt x="6731" y="3307"/>
                  </a:lnTo>
                  <a:lnTo>
                    <a:pt x="6672" y="2834"/>
                  </a:lnTo>
                  <a:lnTo>
                    <a:pt x="6495" y="2362"/>
                  </a:lnTo>
                  <a:lnTo>
                    <a:pt x="6318" y="1831"/>
                  </a:lnTo>
                  <a:lnTo>
                    <a:pt x="6082" y="1417"/>
                  </a:lnTo>
                  <a:lnTo>
                    <a:pt x="5787" y="1063"/>
                  </a:lnTo>
                  <a:lnTo>
                    <a:pt x="5433" y="709"/>
                  </a:lnTo>
                  <a:lnTo>
                    <a:pt x="5078" y="473"/>
                  </a:lnTo>
                  <a:lnTo>
                    <a:pt x="4665" y="296"/>
                  </a:lnTo>
                  <a:lnTo>
                    <a:pt x="4311" y="118"/>
                  </a:lnTo>
                  <a:lnTo>
                    <a:pt x="389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5" name="Google Shape;695;p11"/>
            <p:cNvSpPr/>
            <p:nvPr/>
          </p:nvSpPr>
          <p:spPr>
            <a:xfrm>
              <a:off x="3731750" y="3235350"/>
              <a:ext cx="171250" cy="88575"/>
            </a:xfrm>
            <a:custGeom>
              <a:avLst/>
              <a:gdLst/>
              <a:ahLst/>
              <a:cxnLst/>
              <a:rect l="l" t="t" r="r" b="b"/>
              <a:pathLst>
                <a:path w="6850" h="3543" extrusionOk="0">
                  <a:moveTo>
                    <a:pt x="6377" y="0"/>
                  </a:moveTo>
                  <a:lnTo>
                    <a:pt x="1" y="1535"/>
                  </a:lnTo>
                  <a:lnTo>
                    <a:pt x="532" y="3542"/>
                  </a:lnTo>
                  <a:lnTo>
                    <a:pt x="6849" y="2007"/>
                  </a:lnTo>
                  <a:lnTo>
                    <a:pt x="63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6" name="Google Shape;696;p11"/>
            <p:cNvSpPr/>
            <p:nvPr/>
          </p:nvSpPr>
          <p:spPr>
            <a:xfrm>
              <a:off x="3696325" y="3050850"/>
              <a:ext cx="186000" cy="181550"/>
            </a:xfrm>
            <a:custGeom>
              <a:avLst/>
              <a:gdLst/>
              <a:ahLst/>
              <a:cxnLst/>
              <a:rect l="l" t="t" r="r" b="b"/>
              <a:pathLst>
                <a:path w="7440" h="7262" extrusionOk="0">
                  <a:moveTo>
                    <a:pt x="6436" y="0"/>
                  </a:moveTo>
                  <a:lnTo>
                    <a:pt x="1" y="1063"/>
                  </a:lnTo>
                  <a:lnTo>
                    <a:pt x="355" y="3070"/>
                  </a:lnTo>
                  <a:lnTo>
                    <a:pt x="3602" y="2539"/>
                  </a:lnTo>
                  <a:lnTo>
                    <a:pt x="3602" y="2539"/>
                  </a:lnTo>
                  <a:lnTo>
                    <a:pt x="709" y="5196"/>
                  </a:lnTo>
                  <a:lnTo>
                    <a:pt x="1005" y="7262"/>
                  </a:lnTo>
                  <a:lnTo>
                    <a:pt x="7440" y="6199"/>
                  </a:lnTo>
                  <a:lnTo>
                    <a:pt x="7145" y="4192"/>
                  </a:lnTo>
                  <a:lnTo>
                    <a:pt x="3898" y="4723"/>
                  </a:lnTo>
                  <a:lnTo>
                    <a:pt x="6790" y="2066"/>
                  </a:lnTo>
                  <a:lnTo>
                    <a:pt x="64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7" name="Google Shape;697;p11"/>
            <p:cNvSpPr/>
            <p:nvPr/>
          </p:nvSpPr>
          <p:spPr>
            <a:xfrm>
              <a:off x="3686000" y="2913575"/>
              <a:ext cx="169775" cy="118100"/>
            </a:xfrm>
            <a:custGeom>
              <a:avLst/>
              <a:gdLst/>
              <a:ahLst/>
              <a:cxnLst/>
              <a:rect l="l" t="t" r="r" b="b"/>
              <a:pathLst>
                <a:path w="6791" h="4724" extrusionOk="0">
                  <a:moveTo>
                    <a:pt x="6495" y="0"/>
                  </a:moveTo>
                  <a:lnTo>
                    <a:pt x="4842" y="119"/>
                  </a:lnTo>
                  <a:lnTo>
                    <a:pt x="5019" y="2362"/>
                  </a:lnTo>
                  <a:lnTo>
                    <a:pt x="4074" y="2421"/>
                  </a:lnTo>
                  <a:lnTo>
                    <a:pt x="3956" y="414"/>
                  </a:lnTo>
                  <a:lnTo>
                    <a:pt x="2421" y="532"/>
                  </a:lnTo>
                  <a:lnTo>
                    <a:pt x="2539" y="2539"/>
                  </a:lnTo>
                  <a:lnTo>
                    <a:pt x="1772" y="2598"/>
                  </a:lnTo>
                  <a:lnTo>
                    <a:pt x="1595" y="296"/>
                  </a:lnTo>
                  <a:lnTo>
                    <a:pt x="1" y="414"/>
                  </a:lnTo>
                  <a:lnTo>
                    <a:pt x="296" y="4724"/>
                  </a:lnTo>
                  <a:lnTo>
                    <a:pt x="6790" y="4310"/>
                  </a:lnTo>
                  <a:lnTo>
                    <a:pt x="64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8" name="Google Shape;698;p11"/>
            <p:cNvSpPr/>
            <p:nvPr/>
          </p:nvSpPr>
          <p:spPr>
            <a:xfrm>
              <a:off x="3684525" y="2774825"/>
              <a:ext cx="165350" cy="112200"/>
            </a:xfrm>
            <a:custGeom>
              <a:avLst/>
              <a:gdLst/>
              <a:ahLst/>
              <a:cxnLst/>
              <a:rect l="l" t="t" r="r" b="b"/>
              <a:pathLst>
                <a:path w="6614" h="4488" extrusionOk="0">
                  <a:moveTo>
                    <a:pt x="60" y="1"/>
                  </a:moveTo>
                  <a:lnTo>
                    <a:pt x="1" y="4370"/>
                  </a:lnTo>
                  <a:lnTo>
                    <a:pt x="6554" y="4488"/>
                  </a:lnTo>
                  <a:lnTo>
                    <a:pt x="6613" y="119"/>
                  </a:lnTo>
                  <a:lnTo>
                    <a:pt x="4960" y="60"/>
                  </a:lnTo>
                  <a:lnTo>
                    <a:pt x="4901" y="2362"/>
                  </a:lnTo>
                  <a:lnTo>
                    <a:pt x="4015" y="2362"/>
                  </a:lnTo>
                  <a:lnTo>
                    <a:pt x="4015" y="355"/>
                  </a:lnTo>
                  <a:lnTo>
                    <a:pt x="2480" y="296"/>
                  </a:lnTo>
                  <a:lnTo>
                    <a:pt x="2480" y="2362"/>
                  </a:lnTo>
                  <a:lnTo>
                    <a:pt x="1654" y="2362"/>
                  </a:lnTo>
                  <a:lnTo>
                    <a:pt x="1713" y="60"/>
                  </a:lnTo>
                  <a:lnTo>
                    <a:pt x="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9" name="Google Shape;699;p11"/>
            <p:cNvSpPr/>
            <p:nvPr/>
          </p:nvSpPr>
          <p:spPr>
            <a:xfrm>
              <a:off x="3687475" y="2602150"/>
              <a:ext cx="177150" cy="149100"/>
            </a:xfrm>
            <a:custGeom>
              <a:avLst/>
              <a:gdLst/>
              <a:ahLst/>
              <a:cxnLst/>
              <a:rect l="l" t="t" r="r" b="b"/>
              <a:pathLst>
                <a:path w="7086" h="5964" extrusionOk="0">
                  <a:moveTo>
                    <a:pt x="2658" y="2126"/>
                  </a:moveTo>
                  <a:lnTo>
                    <a:pt x="2894" y="2185"/>
                  </a:lnTo>
                  <a:lnTo>
                    <a:pt x="3012" y="2303"/>
                  </a:lnTo>
                  <a:lnTo>
                    <a:pt x="3130" y="2480"/>
                  </a:lnTo>
                  <a:lnTo>
                    <a:pt x="3130" y="2716"/>
                  </a:lnTo>
                  <a:lnTo>
                    <a:pt x="3012" y="3543"/>
                  </a:lnTo>
                  <a:lnTo>
                    <a:pt x="1949" y="3425"/>
                  </a:lnTo>
                  <a:lnTo>
                    <a:pt x="2008" y="2598"/>
                  </a:lnTo>
                  <a:lnTo>
                    <a:pt x="2067" y="2362"/>
                  </a:lnTo>
                  <a:lnTo>
                    <a:pt x="2185" y="2185"/>
                  </a:lnTo>
                  <a:lnTo>
                    <a:pt x="2421" y="2126"/>
                  </a:lnTo>
                  <a:close/>
                  <a:moveTo>
                    <a:pt x="2421" y="0"/>
                  </a:moveTo>
                  <a:lnTo>
                    <a:pt x="2126" y="59"/>
                  </a:lnTo>
                  <a:lnTo>
                    <a:pt x="1831" y="118"/>
                  </a:lnTo>
                  <a:lnTo>
                    <a:pt x="1595" y="177"/>
                  </a:lnTo>
                  <a:lnTo>
                    <a:pt x="1359" y="354"/>
                  </a:lnTo>
                  <a:lnTo>
                    <a:pt x="1122" y="473"/>
                  </a:lnTo>
                  <a:lnTo>
                    <a:pt x="945" y="709"/>
                  </a:lnTo>
                  <a:lnTo>
                    <a:pt x="768" y="945"/>
                  </a:lnTo>
                  <a:lnTo>
                    <a:pt x="591" y="1240"/>
                  </a:lnTo>
                  <a:lnTo>
                    <a:pt x="473" y="1535"/>
                  </a:lnTo>
                  <a:lnTo>
                    <a:pt x="414" y="1889"/>
                  </a:lnTo>
                  <a:lnTo>
                    <a:pt x="355" y="2244"/>
                  </a:lnTo>
                  <a:lnTo>
                    <a:pt x="1" y="5314"/>
                  </a:lnTo>
                  <a:lnTo>
                    <a:pt x="6495" y="5963"/>
                  </a:lnTo>
                  <a:lnTo>
                    <a:pt x="6731" y="3897"/>
                  </a:lnTo>
                  <a:lnTo>
                    <a:pt x="4370" y="3661"/>
                  </a:lnTo>
                  <a:lnTo>
                    <a:pt x="6849" y="2716"/>
                  </a:lnTo>
                  <a:lnTo>
                    <a:pt x="7085" y="473"/>
                  </a:lnTo>
                  <a:lnTo>
                    <a:pt x="4429" y="1594"/>
                  </a:lnTo>
                  <a:lnTo>
                    <a:pt x="4370" y="1299"/>
                  </a:lnTo>
                  <a:lnTo>
                    <a:pt x="4193" y="1004"/>
                  </a:lnTo>
                  <a:lnTo>
                    <a:pt x="4015" y="709"/>
                  </a:lnTo>
                  <a:lnTo>
                    <a:pt x="3838" y="473"/>
                  </a:lnTo>
                  <a:lnTo>
                    <a:pt x="3602" y="295"/>
                  </a:lnTo>
                  <a:lnTo>
                    <a:pt x="3307" y="177"/>
                  </a:lnTo>
                  <a:lnTo>
                    <a:pt x="3012" y="59"/>
                  </a:lnTo>
                  <a:lnTo>
                    <a:pt x="27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0" name="Google Shape;700;p11"/>
            <p:cNvSpPr/>
            <p:nvPr/>
          </p:nvSpPr>
          <p:spPr>
            <a:xfrm>
              <a:off x="3717000" y="2388125"/>
              <a:ext cx="171250" cy="155000"/>
            </a:xfrm>
            <a:custGeom>
              <a:avLst/>
              <a:gdLst/>
              <a:ahLst/>
              <a:cxnLst/>
              <a:rect l="l" t="t" r="r" b="b"/>
              <a:pathLst>
                <a:path w="6850" h="6200" extrusionOk="0">
                  <a:moveTo>
                    <a:pt x="2952" y="2067"/>
                  </a:moveTo>
                  <a:lnTo>
                    <a:pt x="3189" y="2185"/>
                  </a:lnTo>
                  <a:lnTo>
                    <a:pt x="3307" y="2303"/>
                  </a:lnTo>
                  <a:lnTo>
                    <a:pt x="3425" y="2539"/>
                  </a:lnTo>
                  <a:lnTo>
                    <a:pt x="3366" y="2834"/>
                  </a:lnTo>
                  <a:lnTo>
                    <a:pt x="3248" y="3366"/>
                  </a:lnTo>
                  <a:lnTo>
                    <a:pt x="2067" y="3130"/>
                  </a:lnTo>
                  <a:lnTo>
                    <a:pt x="2185" y="2539"/>
                  </a:lnTo>
                  <a:lnTo>
                    <a:pt x="2303" y="2303"/>
                  </a:lnTo>
                  <a:lnTo>
                    <a:pt x="2480" y="2126"/>
                  </a:lnTo>
                  <a:lnTo>
                    <a:pt x="2657" y="2067"/>
                  </a:lnTo>
                  <a:close/>
                  <a:moveTo>
                    <a:pt x="2480" y="1"/>
                  </a:moveTo>
                  <a:lnTo>
                    <a:pt x="2067" y="119"/>
                  </a:lnTo>
                  <a:lnTo>
                    <a:pt x="1654" y="296"/>
                  </a:lnTo>
                  <a:lnTo>
                    <a:pt x="1299" y="591"/>
                  </a:lnTo>
                  <a:lnTo>
                    <a:pt x="1063" y="945"/>
                  </a:lnTo>
                  <a:lnTo>
                    <a:pt x="827" y="1418"/>
                  </a:lnTo>
                  <a:lnTo>
                    <a:pt x="650" y="1949"/>
                  </a:lnTo>
                  <a:lnTo>
                    <a:pt x="1" y="4724"/>
                  </a:lnTo>
                  <a:lnTo>
                    <a:pt x="6377" y="6200"/>
                  </a:lnTo>
                  <a:lnTo>
                    <a:pt x="6849" y="4192"/>
                  </a:lnTo>
                  <a:lnTo>
                    <a:pt x="4842" y="3720"/>
                  </a:lnTo>
                  <a:lnTo>
                    <a:pt x="5019" y="2953"/>
                  </a:lnTo>
                  <a:lnTo>
                    <a:pt x="5078" y="2598"/>
                  </a:lnTo>
                  <a:lnTo>
                    <a:pt x="5078" y="2244"/>
                  </a:lnTo>
                  <a:lnTo>
                    <a:pt x="5078" y="1890"/>
                  </a:lnTo>
                  <a:lnTo>
                    <a:pt x="5019" y="1595"/>
                  </a:lnTo>
                  <a:lnTo>
                    <a:pt x="4901" y="1299"/>
                  </a:lnTo>
                  <a:lnTo>
                    <a:pt x="4783" y="1004"/>
                  </a:lnTo>
                  <a:lnTo>
                    <a:pt x="4606" y="768"/>
                  </a:lnTo>
                  <a:lnTo>
                    <a:pt x="4428" y="591"/>
                  </a:lnTo>
                  <a:lnTo>
                    <a:pt x="4192" y="414"/>
                  </a:lnTo>
                  <a:lnTo>
                    <a:pt x="3956" y="237"/>
                  </a:lnTo>
                  <a:lnTo>
                    <a:pt x="3661" y="119"/>
                  </a:lnTo>
                  <a:lnTo>
                    <a:pt x="3366" y="60"/>
                  </a:lnTo>
                  <a:lnTo>
                    <a:pt x="28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1" name="Google Shape;701;p11"/>
            <p:cNvSpPr/>
            <p:nvPr/>
          </p:nvSpPr>
          <p:spPr>
            <a:xfrm>
              <a:off x="3776050" y="2205100"/>
              <a:ext cx="166800" cy="168300"/>
            </a:xfrm>
            <a:custGeom>
              <a:avLst/>
              <a:gdLst/>
              <a:ahLst/>
              <a:cxnLst/>
              <a:rect l="l" t="t" r="r" b="b"/>
              <a:pathLst>
                <a:path w="6672" h="6732" extrusionOk="0">
                  <a:moveTo>
                    <a:pt x="3424" y="2067"/>
                  </a:moveTo>
                  <a:lnTo>
                    <a:pt x="3779" y="2126"/>
                  </a:lnTo>
                  <a:lnTo>
                    <a:pt x="4015" y="2303"/>
                  </a:lnTo>
                  <a:lnTo>
                    <a:pt x="4310" y="2421"/>
                  </a:lnTo>
                  <a:lnTo>
                    <a:pt x="4487" y="2598"/>
                  </a:lnTo>
                  <a:lnTo>
                    <a:pt x="4664" y="2835"/>
                  </a:lnTo>
                  <a:lnTo>
                    <a:pt x="4723" y="3012"/>
                  </a:lnTo>
                  <a:lnTo>
                    <a:pt x="4782" y="3307"/>
                  </a:lnTo>
                  <a:lnTo>
                    <a:pt x="4782" y="3543"/>
                  </a:lnTo>
                  <a:lnTo>
                    <a:pt x="4723" y="3838"/>
                  </a:lnTo>
                  <a:lnTo>
                    <a:pt x="4605" y="4074"/>
                  </a:lnTo>
                  <a:lnTo>
                    <a:pt x="4428" y="4311"/>
                  </a:lnTo>
                  <a:lnTo>
                    <a:pt x="4251" y="4488"/>
                  </a:lnTo>
                  <a:lnTo>
                    <a:pt x="4015" y="4606"/>
                  </a:lnTo>
                  <a:lnTo>
                    <a:pt x="3779" y="4665"/>
                  </a:lnTo>
                  <a:lnTo>
                    <a:pt x="3247" y="4665"/>
                  </a:lnTo>
                  <a:lnTo>
                    <a:pt x="2952" y="4547"/>
                  </a:lnTo>
                  <a:lnTo>
                    <a:pt x="2657" y="4429"/>
                  </a:lnTo>
                  <a:lnTo>
                    <a:pt x="2362" y="4311"/>
                  </a:lnTo>
                  <a:lnTo>
                    <a:pt x="2185" y="4133"/>
                  </a:lnTo>
                  <a:lnTo>
                    <a:pt x="2007" y="3897"/>
                  </a:lnTo>
                  <a:lnTo>
                    <a:pt x="1948" y="3661"/>
                  </a:lnTo>
                  <a:lnTo>
                    <a:pt x="1889" y="3425"/>
                  </a:lnTo>
                  <a:lnTo>
                    <a:pt x="1889" y="3189"/>
                  </a:lnTo>
                  <a:lnTo>
                    <a:pt x="1948" y="2894"/>
                  </a:lnTo>
                  <a:lnTo>
                    <a:pt x="2066" y="2598"/>
                  </a:lnTo>
                  <a:lnTo>
                    <a:pt x="2244" y="2421"/>
                  </a:lnTo>
                  <a:lnTo>
                    <a:pt x="2421" y="2244"/>
                  </a:lnTo>
                  <a:lnTo>
                    <a:pt x="2657" y="2126"/>
                  </a:lnTo>
                  <a:lnTo>
                    <a:pt x="2893" y="2067"/>
                  </a:lnTo>
                  <a:close/>
                  <a:moveTo>
                    <a:pt x="3070" y="1"/>
                  </a:moveTo>
                  <a:lnTo>
                    <a:pt x="2657" y="60"/>
                  </a:lnTo>
                  <a:lnTo>
                    <a:pt x="2244" y="178"/>
                  </a:lnTo>
                  <a:lnTo>
                    <a:pt x="1830" y="355"/>
                  </a:lnTo>
                  <a:lnTo>
                    <a:pt x="1476" y="532"/>
                  </a:lnTo>
                  <a:lnTo>
                    <a:pt x="1122" y="827"/>
                  </a:lnTo>
                  <a:lnTo>
                    <a:pt x="827" y="1122"/>
                  </a:lnTo>
                  <a:lnTo>
                    <a:pt x="531" y="1477"/>
                  </a:lnTo>
                  <a:lnTo>
                    <a:pt x="354" y="1890"/>
                  </a:lnTo>
                  <a:lnTo>
                    <a:pt x="177" y="2303"/>
                  </a:lnTo>
                  <a:lnTo>
                    <a:pt x="59" y="2717"/>
                  </a:lnTo>
                  <a:lnTo>
                    <a:pt x="0" y="3130"/>
                  </a:lnTo>
                  <a:lnTo>
                    <a:pt x="0" y="3602"/>
                  </a:lnTo>
                  <a:lnTo>
                    <a:pt x="59" y="4015"/>
                  </a:lnTo>
                  <a:lnTo>
                    <a:pt x="118" y="4429"/>
                  </a:lnTo>
                  <a:lnTo>
                    <a:pt x="295" y="4842"/>
                  </a:lnTo>
                  <a:lnTo>
                    <a:pt x="531" y="5196"/>
                  </a:lnTo>
                  <a:lnTo>
                    <a:pt x="768" y="5550"/>
                  </a:lnTo>
                  <a:lnTo>
                    <a:pt x="1063" y="5846"/>
                  </a:lnTo>
                  <a:lnTo>
                    <a:pt x="1417" y="6141"/>
                  </a:lnTo>
                  <a:lnTo>
                    <a:pt x="1830" y="6377"/>
                  </a:lnTo>
                  <a:lnTo>
                    <a:pt x="2244" y="6554"/>
                  </a:lnTo>
                  <a:lnTo>
                    <a:pt x="2716" y="6672"/>
                  </a:lnTo>
                  <a:lnTo>
                    <a:pt x="3188" y="6731"/>
                  </a:lnTo>
                  <a:lnTo>
                    <a:pt x="3601" y="6731"/>
                  </a:lnTo>
                  <a:lnTo>
                    <a:pt x="4015" y="6672"/>
                  </a:lnTo>
                  <a:lnTo>
                    <a:pt x="4487" y="6554"/>
                  </a:lnTo>
                  <a:lnTo>
                    <a:pt x="4841" y="6377"/>
                  </a:lnTo>
                  <a:lnTo>
                    <a:pt x="5196" y="6141"/>
                  </a:lnTo>
                  <a:lnTo>
                    <a:pt x="5550" y="5905"/>
                  </a:lnTo>
                  <a:lnTo>
                    <a:pt x="5845" y="5609"/>
                  </a:lnTo>
                  <a:lnTo>
                    <a:pt x="6140" y="5255"/>
                  </a:lnTo>
                  <a:lnTo>
                    <a:pt x="6317" y="4842"/>
                  </a:lnTo>
                  <a:lnTo>
                    <a:pt x="6494" y="4429"/>
                  </a:lnTo>
                  <a:lnTo>
                    <a:pt x="6613" y="4015"/>
                  </a:lnTo>
                  <a:lnTo>
                    <a:pt x="6672" y="3543"/>
                  </a:lnTo>
                  <a:lnTo>
                    <a:pt x="6672" y="3130"/>
                  </a:lnTo>
                  <a:lnTo>
                    <a:pt x="6672" y="2717"/>
                  </a:lnTo>
                  <a:lnTo>
                    <a:pt x="6553" y="2303"/>
                  </a:lnTo>
                  <a:lnTo>
                    <a:pt x="6376" y="1890"/>
                  </a:lnTo>
                  <a:lnTo>
                    <a:pt x="6140" y="1536"/>
                  </a:lnTo>
                  <a:lnTo>
                    <a:pt x="5904" y="1182"/>
                  </a:lnTo>
                  <a:lnTo>
                    <a:pt x="5609" y="827"/>
                  </a:lnTo>
                  <a:lnTo>
                    <a:pt x="5255" y="591"/>
                  </a:lnTo>
                  <a:lnTo>
                    <a:pt x="4841" y="355"/>
                  </a:lnTo>
                  <a:lnTo>
                    <a:pt x="4428" y="178"/>
                  </a:lnTo>
                  <a:lnTo>
                    <a:pt x="3956" y="60"/>
                  </a:lnTo>
                  <a:lnTo>
                    <a:pt x="35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2" name="Google Shape;702;p11"/>
            <p:cNvSpPr/>
            <p:nvPr/>
          </p:nvSpPr>
          <p:spPr>
            <a:xfrm>
              <a:off x="3826225" y="2036850"/>
              <a:ext cx="206650" cy="177125"/>
            </a:xfrm>
            <a:custGeom>
              <a:avLst/>
              <a:gdLst/>
              <a:ahLst/>
              <a:cxnLst/>
              <a:rect l="l" t="t" r="r" b="b"/>
              <a:pathLst>
                <a:path w="8266" h="7085" extrusionOk="0">
                  <a:moveTo>
                    <a:pt x="3307" y="2067"/>
                  </a:moveTo>
                  <a:lnTo>
                    <a:pt x="3484" y="2126"/>
                  </a:lnTo>
                  <a:lnTo>
                    <a:pt x="3720" y="2303"/>
                  </a:lnTo>
                  <a:lnTo>
                    <a:pt x="3838" y="2480"/>
                  </a:lnTo>
                  <a:lnTo>
                    <a:pt x="3838" y="2657"/>
                  </a:lnTo>
                  <a:lnTo>
                    <a:pt x="3779" y="2893"/>
                  </a:lnTo>
                  <a:lnTo>
                    <a:pt x="3425" y="3661"/>
                  </a:lnTo>
                  <a:lnTo>
                    <a:pt x="2421" y="3188"/>
                  </a:lnTo>
                  <a:lnTo>
                    <a:pt x="2775" y="2480"/>
                  </a:lnTo>
                  <a:lnTo>
                    <a:pt x="2893" y="2244"/>
                  </a:lnTo>
                  <a:lnTo>
                    <a:pt x="3070" y="2126"/>
                  </a:lnTo>
                  <a:lnTo>
                    <a:pt x="3307" y="2067"/>
                  </a:lnTo>
                  <a:close/>
                  <a:moveTo>
                    <a:pt x="3130" y="0"/>
                  </a:moveTo>
                  <a:lnTo>
                    <a:pt x="2893" y="59"/>
                  </a:lnTo>
                  <a:lnTo>
                    <a:pt x="2598" y="177"/>
                  </a:lnTo>
                  <a:lnTo>
                    <a:pt x="2362" y="295"/>
                  </a:lnTo>
                  <a:lnTo>
                    <a:pt x="2067" y="473"/>
                  </a:lnTo>
                  <a:lnTo>
                    <a:pt x="1890" y="709"/>
                  </a:lnTo>
                  <a:lnTo>
                    <a:pt x="1654" y="945"/>
                  </a:lnTo>
                  <a:lnTo>
                    <a:pt x="1476" y="1240"/>
                  </a:lnTo>
                  <a:lnTo>
                    <a:pt x="1299" y="1594"/>
                  </a:lnTo>
                  <a:lnTo>
                    <a:pt x="0" y="4310"/>
                  </a:lnTo>
                  <a:lnTo>
                    <a:pt x="5904" y="7085"/>
                  </a:lnTo>
                  <a:lnTo>
                    <a:pt x="6790" y="5196"/>
                  </a:lnTo>
                  <a:lnTo>
                    <a:pt x="4665" y="4251"/>
                  </a:lnTo>
                  <a:lnTo>
                    <a:pt x="4665" y="4192"/>
                  </a:lnTo>
                  <a:lnTo>
                    <a:pt x="7321" y="4074"/>
                  </a:lnTo>
                  <a:lnTo>
                    <a:pt x="8266" y="2067"/>
                  </a:lnTo>
                  <a:lnTo>
                    <a:pt x="5373" y="2303"/>
                  </a:lnTo>
                  <a:lnTo>
                    <a:pt x="5373" y="1949"/>
                  </a:lnTo>
                  <a:lnTo>
                    <a:pt x="5373" y="1594"/>
                  </a:lnTo>
                  <a:lnTo>
                    <a:pt x="5255" y="1299"/>
                  </a:lnTo>
                  <a:lnTo>
                    <a:pt x="5137" y="1004"/>
                  </a:lnTo>
                  <a:lnTo>
                    <a:pt x="4960" y="768"/>
                  </a:lnTo>
                  <a:lnTo>
                    <a:pt x="4783" y="532"/>
                  </a:lnTo>
                  <a:lnTo>
                    <a:pt x="4546" y="354"/>
                  </a:lnTo>
                  <a:lnTo>
                    <a:pt x="4251" y="236"/>
                  </a:lnTo>
                  <a:lnTo>
                    <a:pt x="3956" y="118"/>
                  </a:lnTo>
                  <a:lnTo>
                    <a:pt x="3720" y="59"/>
                  </a:lnTo>
                  <a:lnTo>
                    <a:pt x="34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3" name="Google Shape;703;p11"/>
            <p:cNvSpPr/>
            <p:nvPr/>
          </p:nvSpPr>
          <p:spPr>
            <a:xfrm>
              <a:off x="3897075" y="1875950"/>
              <a:ext cx="188950" cy="162400"/>
            </a:xfrm>
            <a:custGeom>
              <a:avLst/>
              <a:gdLst/>
              <a:ahLst/>
              <a:cxnLst/>
              <a:rect l="l" t="t" r="r" b="b"/>
              <a:pathLst>
                <a:path w="7558" h="6496" extrusionOk="0">
                  <a:moveTo>
                    <a:pt x="2775" y="1"/>
                  </a:moveTo>
                  <a:lnTo>
                    <a:pt x="0" y="4724"/>
                  </a:lnTo>
                  <a:lnTo>
                    <a:pt x="1417" y="5551"/>
                  </a:lnTo>
                  <a:lnTo>
                    <a:pt x="2303" y="4075"/>
                  </a:lnTo>
                  <a:lnTo>
                    <a:pt x="6495" y="6495"/>
                  </a:lnTo>
                  <a:lnTo>
                    <a:pt x="7557" y="4724"/>
                  </a:lnTo>
                  <a:lnTo>
                    <a:pt x="3307" y="2304"/>
                  </a:lnTo>
                  <a:lnTo>
                    <a:pt x="4192" y="769"/>
                  </a:lnTo>
                  <a:lnTo>
                    <a:pt x="277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4" name="Google Shape;704;p11"/>
            <p:cNvSpPr/>
            <p:nvPr/>
          </p:nvSpPr>
          <p:spPr>
            <a:xfrm>
              <a:off x="3985625" y="1751975"/>
              <a:ext cx="162375" cy="187475"/>
            </a:xfrm>
            <a:custGeom>
              <a:avLst/>
              <a:gdLst/>
              <a:ahLst/>
              <a:cxnLst/>
              <a:rect l="l" t="t" r="r" b="b"/>
              <a:pathLst>
                <a:path w="6495" h="7499" extrusionOk="0">
                  <a:moveTo>
                    <a:pt x="2598" y="1"/>
                  </a:moveTo>
                  <a:lnTo>
                    <a:pt x="1" y="3779"/>
                  </a:lnTo>
                  <a:lnTo>
                    <a:pt x="5314" y="7499"/>
                  </a:lnTo>
                  <a:lnTo>
                    <a:pt x="6495" y="5787"/>
                  </a:lnTo>
                  <a:lnTo>
                    <a:pt x="4488" y="4429"/>
                  </a:lnTo>
                  <a:lnTo>
                    <a:pt x="5550" y="2894"/>
                  </a:lnTo>
                  <a:lnTo>
                    <a:pt x="4311" y="2008"/>
                  </a:lnTo>
                  <a:lnTo>
                    <a:pt x="3248" y="3543"/>
                  </a:lnTo>
                  <a:lnTo>
                    <a:pt x="2480" y="3012"/>
                  </a:lnTo>
                  <a:lnTo>
                    <a:pt x="3956" y="886"/>
                  </a:lnTo>
                  <a:lnTo>
                    <a:pt x="25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5" name="Google Shape;705;p11"/>
            <p:cNvSpPr/>
            <p:nvPr/>
          </p:nvSpPr>
          <p:spPr>
            <a:xfrm>
              <a:off x="4103700" y="1626525"/>
              <a:ext cx="168300" cy="169750"/>
            </a:xfrm>
            <a:custGeom>
              <a:avLst/>
              <a:gdLst/>
              <a:ahLst/>
              <a:cxnLst/>
              <a:rect l="l" t="t" r="r" b="b"/>
              <a:pathLst>
                <a:path w="6732" h="6790" extrusionOk="0">
                  <a:moveTo>
                    <a:pt x="3425" y="2008"/>
                  </a:moveTo>
                  <a:lnTo>
                    <a:pt x="3661" y="2126"/>
                  </a:lnTo>
                  <a:lnTo>
                    <a:pt x="3956" y="2244"/>
                  </a:lnTo>
                  <a:lnTo>
                    <a:pt x="4193" y="2421"/>
                  </a:lnTo>
                  <a:lnTo>
                    <a:pt x="4429" y="2657"/>
                  </a:lnTo>
                  <a:lnTo>
                    <a:pt x="4606" y="2893"/>
                  </a:lnTo>
                  <a:lnTo>
                    <a:pt x="4724" y="3129"/>
                  </a:lnTo>
                  <a:lnTo>
                    <a:pt x="4783" y="3366"/>
                  </a:lnTo>
                  <a:lnTo>
                    <a:pt x="4783" y="3602"/>
                  </a:lnTo>
                  <a:lnTo>
                    <a:pt x="4724" y="3838"/>
                  </a:lnTo>
                  <a:lnTo>
                    <a:pt x="4665" y="4074"/>
                  </a:lnTo>
                  <a:lnTo>
                    <a:pt x="4488" y="4310"/>
                  </a:lnTo>
                  <a:lnTo>
                    <a:pt x="4252" y="4546"/>
                  </a:lnTo>
                  <a:lnTo>
                    <a:pt x="4075" y="4664"/>
                  </a:lnTo>
                  <a:lnTo>
                    <a:pt x="3838" y="4783"/>
                  </a:lnTo>
                  <a:lnTo>
                    <a:pt x="3307" y="4783"/>
                  </a:lnTo>
                  <a:lnTo>
                    <a:pt x="3071" y="4664"/>
                  </a:lnTo>
                  <a:lnTo>
                    <a:pt x="2776" y="4546"/>
                  </a:lnTo>
                  <a:lnTo>
                    <a:pt x="2540" y="4369"/>
                  </a:lnTo>
                  <a:lnTo>
                    <a:pt x="2303" y="4133"/>
                  </a:lnTo>
                  <a:lnTo>
                    <a:pt x="2126" y="3897"/>
                  </a:lnTo>
                  <a:lnTo>
                    <a:pt x="2008" y="3661"/>
                  </a:lnTo>
                  <a:lnTo>
                    <a:pt x="1949" y="3425"/>
                  </a:lnTo>
                  <a:lnTo>
                    <a:pt x="1949" y="3189"/>
                  </a:lnTo>
                  <a:lnTo>
                    <a:pt x="2008" y="2952"/>
                  </a:lnTo>
                  <a:lnTo>
                    <a:pt x="2067" y="2716"/>
                  </a:lnTo>
                  <a:lnTo>
                    <a:pt x="2244" y="2421"/>
                  </a:lnTo>
                  <a:lnTo>
                    <a:pt x="2480" y="2244"/>
                  </a:lnTo>
                  <a:lnTo>
                    <a:pt x="2717" y="2126"/>
                  </a:lnTo>
                  <a:lnTo>
                    <a:pt x="2953" y="2008"/>
                  </a:lnTo>
                  <a:close/>
                  <a:moveTo>
                    <a:pt x="3484" y="0"/>
                  </a:moveTo>
                  <a:lnTo>
                    <a:pt x="3071" y="59"/>
                  </a:lnTo>
                  <a:lnTo>
                    <a:pt x="2658" y="118"/>
                  </a:lnTo>
                  <a:lnTo>
                    <a:pt x="2244" y="237"/>
                  </a:lnTo>
                  <a:lnTo>
                    <a:pt x="1831" y="414"/>
                  </a:lnTo>
                  <a:lnTo>
                    <a:pt x="1477" y="650"/>
                  </a:lnTo>
                  <a:lnTo>
                    <a:pt x="1123" y="886"/>
                  </a:lnTo>
                  <a:lnTo>
                    <a:pt x="827" y="1240"/>
                  </a:lnTo>
                  <a:lnTo>
                    <a:pt x="532" y="1594"/>
                  </a:lnTo>
                  <a:lnTo>
                    <a:pt x="355" y="1949"/>
                  </a:lnTo>
                  <a:lnTo>
                    <a:pt x="178" y="2362"/>
                  </a:lnTo>
                  <a:lnTo>
                    <a:pt x="60" y="2775"/>
                  </a:lnTo>
                  <a:lnTo>
                    <a:pt x="1" y="3248"/>
                  </a:lnTo>
                  <a:lnTo>
                    <a:pt x="1" y="3661"/>
                  </a:lnTo>
                  <a:lnTo>
                    <a:pt x="60" y="4074"/>
                  </a:lnTo>
                  <a:lnTo>
                    <a:pt x="178" y="4487"/>
                  </a:lnTo>
                  <a:lnTo>
                    <a:pt x="355" y="4901"/>
                  </a:lnTo>
                  <a:lnTo>
                    <a:pt x="591" y="5255"/>
                  </a:lnTo>
                  <a:lnTo>
                    <a:pt x="827" y="5609"/>
                  </a:lnTo>
                  <a:lnTo>
                    <a:pt x="1182" y="5963"/>
                  </a:lnTo>
                  <a:lnTo>
                    <a:pt x="1595" y="6259"/>
                  </a:lnTo>
                  <a:lnTo>
                    <a:pt x="1949" y="6436"/>
                  </a:lnTo>
                  <a:lnTo>
                    <a:pt x="2362" y="6613"/>
                  </a:lnTo>
                  <a:lnTo>
                    <a:pt x="2776" y="6731"/>
                  </a:lnTo>
                  <a:lnTo>
                    <a:pt x="3248" y="6790"/>
                  </a:lnTo>
                  <a:lnTo>
                    <a:pt x="3661" y="6790"/>
                  </a:lnTo>
                  <a:lnTo>
                    <a:pt x="4075" y="6672"/>
                  </a:lnTo>
                  <a:lnTo>
                    <a:pt x="4488" y="6554"/>
                  </a:lnTo>
                  <a:lnTo>
                    <a:pt x="4901" y="6377"/>
                  </a:lnTo>
                  <a:lnTo>
                    <a:pt x="5255" y="6140"/>
                  </a:lnTo>
                  <a:lnTo>
                    <a:pt x="5610" y="5904"/>
                  </a:lnTo>
                  <a:lnTo>
                    <a:pt x="5905" y="5550"/>
                  </a:lnTo>
                  <a:lnTo>
                    <a:pt x="6200" y="5196"/>
                  </a:lnTo>
                  <a:lnTo>
                    <a:pt x="6436" y="4842"/>
                  </a:lnTo>
                  <a:lnTo>
                    <a:pt x="6554" y="4428"/>
                  </a:lnTo>
                  <a:lnTo>
                    <a:pt x="6672" y="4015"/>
                  </a:lnTo>
                  <a:lnTo>
                    <a:pt x="6731" y="3602"/>
                  </a:lnTo>
                  <a:lnTo>
                    <a:pt x="6731" y="3129"/>
                  </a:lnTo>
                  <a:lnTo>
                    <a:pt x="6672" y="2716"/>
                  </a:lnTo>
                  <a:lnTo>
                    <a:pt x="6554" y="2303"/>
                  </a:lnTo>
                  <a:lnTo>
                    <a:pt x="6377" y="1890"/>
                  </a:lnTo>
                  <a:lnTo>
                    <a:pt x="6141" y="1535"/>
                  </a:lnTo>
                  <a:lnTo>
                    <a:pt x="5905" y="1181"/>
                  </a:lnTo>
                  <a:lnTo>
                    <a:pt x="5551" y="827"/>
                  </a:lnTo>
                  <a:lnTo>
                    <a:pt x="5196" y="591"/>
                  </a:lnTo>
                  <a:lnTo>
                    <a:pt x="4783" y="355"/>
                  </a:lnTo>
                  <a:lnTo>
                    <a:pt x="4370" y="178"/>
                  </a:lnTo>
                  <a:lnTo>
                    <a:pt x="3956" y="59"/>
                  </a:lnTo>
                  <a:lnTo>
                    <a:pt x="34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6" name="Google Shape;706;p11"/>
            <p:cNvSpPr/>
            <p:nvPr/>
          </p:nvSpPr>
          <p:spPr>
            <a:xfrm>
              <a:off x="4209975" y="1530575"/>
              <a:ext cx="186000" cy="153525"/>
            </a:xfrm>
            <a:custGeom>
              <a:avLst/>
              <a:gdLst/>
              <a:ahLst/>
              <a:cxnLst/>
              <a:rect l="l" t="t" r="r" b="b"/>
              <a:pathLst>
                <a:path w="7440" h="6141" extrusionOk="0">
                  <a:moveTo>
                    <a:pt x="1477" y="1"/>
                  </a:moveTo>
                  <a:lnTo>
                    <a:pt x="1" y="1477"/>
                  </a:lnTo>
                  <a:lnTo>
                    <a:pt x="4547" y="6141"/>
                  </a:lnTo>
                  <a:lnTo>
                    <a:pt x="7440" y="3307"/>
                  </a:lnTo>
                  <a:lnTo>
                    <a:pt x="6318" y="2185"/>
                  </a:lnTo>
                  <a:lnTo>
                    <a:pt x="4901" y="3602"/>
                  </a:lnTo>
                  <a:lnTo>
                    <a:pt x="14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7" name="Google Shape;707;p11"/>
            <p:cNvSpPr/>
            <p:nvPr/>
          </p:nvSpPr>
          <p:spPr>
            <a:xfrm>
              <a:off x="4307400" y="1440550"/>
              <a:ext cx="144675" cy="156475"/>
            </a:xfrm>
            <a:custGeom>
              <a:avLst/>
              <a:gdLst/>
              <a:ahLst/>
              <a:cxnLst/>
              <a:rect l="l" t="t" r="r" b="b"/>
              <a:pathLst>
                <a:path w="5787" h="6259" extrusionOk="0">
                  <a:moveTo>
                    <a:pt x="1535" y="0"/>
                  </a:moveTo>
                  <a:lnTo>
                    <a:pt x="0" y="1358"/>
                  </a:lnTo>
                  <a:lnTo>
                    <a:pt x="4251" y="6259"/>
                  </a:lnTo>
                  <a:lnTo>
                    <a:pt x="5786" y="4960"/>
                  </a:lnTo>
                  <a:lnTo>
                    <a:pt x="15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8" name="Google Shape;708;p11"/>
            <p:cNvSpPr/>
            <p:nvPr/>
          </p:nvSpPr>
          <p:spPr>
            <a:xfrm>
              <a:off x="4406275" y="1346075"/>
              <a:ext cx="168300" cy="168300"/>
            </a:xfrm>
            <a:custGeom>
              <a:avLst/>
              <a:gdLst/>
              <a:ahLst/>
              <a:cxnLst/>
              <a:rect l="l" t="t" r="r" b="b"/>
              <a:pathLst>
                <a:path w="6732" h="6732" extrusionOk="0">
                  <a:moveTo>
                    <a:pt x="3484" y="1949"/>
                  </a:moveTo>
                  <a:lnTo>
                    <a:pt x="3720" y="2067"/>
                  </a:lnTo>
                  <a:lnTo>
                    <a:pt x="3956" y="2185"/>
                  </a:lnTo>
                  <a:lnTo>
                    <a:pt x="4193" y="2363"/>
                  </a:lnTo>
                  <a:lnTo>
                    <a:pt x="4429" y="2599"/>
                  </a:lnTo>
                  <a:lnTo>
                    <a:pt x="4547" y="2894"/>
                  </a:lnTo>
                  <a:lnTo>
                    <a:pt x="4665" y="3130"/>
                  </a:lnTo>
                  <a:lnTo>
                    <a:pt x="4724" y="3425"/>
                  </a:lnTo>
                  <a:lnTo>
                    <a:pt x="4783" y="3661"/>
                  </a:lnTo>
                  <a:lnTo>
                    <a:pt x="4724" y="3898"/>
                  </a:lnTo>
                  <a:lnTo>
                    <a:pt x="4606" y="4134"/>
                  </a:lnTo>
                  <a:lnTo>
                    <a:pt x="4429" y="4370"/>
                  </a:lnTo>
                  <a:lnTo>
                    <a:pt x="4252" y="4547"/>
                  </a:lnTo>
                  <a:lnTo>
                    <a:pt x="3956" y="4665"/>
                  </a:lnTo>
                  <a:lnTo>
                    <a:pt x="3720" y="4783"/>
                  </a:lnTo>
                  <a:lnTo>
                    <a:pt x="3248" y="4783"/>
                  </a:lnTo>
                  <a:lnTo>
                    <a:pt x="3012" y="4665"/>
                  </a:lnTo>
                  <a:lnTo>
                    <a:pt x="2776" y="4547"/>
                  </a:lnTo>
                  <a:lnTo>
                    <a:pt x="2540" y="4370"/>
                  </a:lnTo>
                  <a:lnTo>
                    <a:pt x="2362" y="4134"/>
                  </a:lnTo>
                  <a:lnTo>
                    <a:pt x="2185" y="3838"/>
                  </a:lnTo>
                  <a:lnTo>
                    <a:pt x="2067" y="3602"/>
                  </a:lnTo>
                  <a:lnTo>
                    <a:pt x="2008" y="3307"/>
                  </a:lnTo>
                  <a:lnTo>
                    <a:pt x="2008" y="3071"/>
                  </a:lnTo>
                  <a:lnTo>
                    <a:pt x="2008" y="2835"/>
                  </a:lnTo>
                  <a:lnTo>
                    <a:pt x="2126" y="2599"/>
                  </a:lnTo>
                  <a:lnTo>
                    <a:pt x="2303" y="2363"/>
                  </a:lnTo>
                  <a:lnTo>
                    <a:pt x="2540" y="2185"/>
                  </a:lnTo>
                  <a:lnTo>
                    <a:pt x="2776" y="2067"/>
                  </a:lnTo>
                  <a:lnTo>
                    <a:pt x="3012" y="1949"/>
                  </a:lnTo>
                  <a:close/>
                  <a:moveTo>
                    <a:pt x="3012" y="1"/>
                  </a:moveTo>
                  <a:lnTo>
                    <a:pt x="2599" y="119"/>
                  </a:lnTo>
                  <a:lnTo>
                    <a:pt x="2185" y="237"/>
                  </a:lnTo>
                  <a:lnTo>
                    <a:pt x="1772" y="414"/>
                  </a:lnTo>
                  <a:lnTo>
                    <a:pt x="1418" y="650"/>
                  </a:lnTo>
                  <a:lnTo>
                    <a:pt x="1064" y="946"/>
                  </a:lnTo>
                  <a:lnTo>
                    <a:pt x="768" y="1300"/>
                  </a:lnTo>
                  <a:lnTo>
                    <a:pt x="473" y="1654"/>
                  </a:lnTo>
                  <a:lnTo>
                    <a:pt x="296" y="2008"/>
                  </a:lnTo>
                  <a:lnTo>
                    <a:pt x="119" y="2422"/>
                  </a:lnTo>
                  <a:lnTo>
                    <a:pt x="60" y="2835"/>
                  </a:lnTo>
                  <a:lnTo>
                    <a:pt x="1" y="3248"/>
                  </a:lnTo>
                  <a:lnTo>
                    <a:pt x="1" y="3720"/>
                  </a:lnTo>
                  <a:lnTo>
                    <a:pt x="60" y="4134"/>
                  </a:lnTo>
                  <a:lnTo>
                    <a:pt x="237" y="4547"/>
                  </a:lnTo>
                  <a:lnTo>
                    <a:pt x="414" y="4960"/>
                  </a:lnTo>
                  <a:lnTo>
                    <a:pt x="650" y="5374"/>
                  </a:lnTo>
                  <a:lnTo>
                    <a:pt x="945" y="5728"/>
                  </a:lnTo>
                  <a:lnTo>
                    <a:pt x="1300" y="6023"/>
                  </a:lnTo>
                  <a:lnTo>
                    <a:pt x="1654" y="6259"/>
                  </a:lnTo>
                  <a:lnTo>
                    <a:pt x="2067" y="6495"/>
                  </a:lnTo>
                  <a:lnTo>
                    <a:pt x="2481" y="6613"/>
                  </a:lnTo>
                  <a:lnTo>
                    <a:pt x="2894" y="6731"/>
                  </a:lnTo>
                  <a:lnTo>
                    <a:pt x="3720" y="6731"/>
                  </a:lnTo>
                  <a:lnTo>
                    <a:pt x="4193" y="6613"/>
                  </a:lnTo>
                  <a:lnTo>
                    <a:pt x="4606" y="6495"/>
                  </a:lnTo>
                  <a:lnTo>
                    <a:pt x="4960" y="6318"/>
                  </a:lnTo>
                  <a:lnTo>
                    <a:pt x="5373" y="6082"/>
                  </a:lnTo>
                  <a:lnTo>
                    <a:pt x="5728" y="5787"/>
                  </a:lnTo>
                  <a:lnTo>
                    <a:pt x="6023" y="5492"/>
                  </a:lnTo>
                  <a:lnTo>
                    <a:pt x="6259" y="5137"/>
                  </a:lnTo>
                  <a:lnTo>
                    <a:pt x="6436" y="4724"/>
                  </a:lnTo>
                  <a:lnTo>
                    <a:pt x="6613" y="4311"/>
                  </a:lnTo>
                  <a:lnTo>
                    <a:pt x="6731" y="3898"/>
                  </a:lnTo>
                  <a:lnTo>
                    <a:pt x="6731" y="3484"/>
                  </a:lnTo>
                  <a:lnTo>
                    <a:pt x="6731" y="3071"/>
                  </a:lnTo>
                  <a:lnTo>
                    <a:pt x="6672" y="2599"/>
                  </a:lnTo>
                  <a:lnTo>
                    <a:pt x="6495" y="2185"/>
                  </a:lnTo>
                  <a:lnTo>
                    <a:pt x="6318" y="1772"/>
                  </a:lnTo>
                  <a:lnTo>
                    <a:pt x="6082" y="1418"/>
                  </a:lnTo>
                  <a:lnTo>
                    <a:pt x="5787" y="1005"/>
                  </a:lnTo>
                  <a:lnTo>
                    <a:pt x="5432" y="709"/>
                  </a:lnTo>
                  <a:lnTo>
                    <a:pt x="5078" y="473"/>
                  </a:lnTo>
                  <a:lnTo>
                    <a:pt x="4724" y="296"/>
                  </a:lnTo>
                  <a:lnTo>
                    <a:pt x="4311" y="119"/>
                  </a:lnTo>
                  <a:lnTo>
                    <a:pt x="389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09" name="Google Shape;709;p11"/>
          <p:cNvGrpSpPr/>
          <p:nvPr/>
        </p:nvGrpSpPr>
        <p:grpSpPr>
          <a:xfrm>
            <a:off x="371382" y="4742470"/>
            <a:ext cx="8401240" cy="202500"/>
            <a:chOff x="480920" y="4742470"/>
            <a:chExt cx="8401240" cy="202500"/>
          </a:xfrm>
        </p:grpSpPr>
        <p:grpSp>
          <p:nvGrpSpPr>
            <p:cNvPr id="710" name="Google Shape;710;p11"/>
            <p:cNvGrpSpPr/>
            <p:nvPr/>
          </p:nvGrpSpPr>
          <p:grpSpPr>
            <a:xfrm rot="-5400000">
              <a:off x="6549675" y="2612485"/>
              <a:ext cx="202500" cy="4462470"/>
              <a:chOff x="214325" y="317672"/>
              <a:chExt cx="202500" cy="4462470"/>
            </a:xfrm>
          </p:grpSpPr>
          <p:sp>
            <p:nvSpPr>
              <p:cNvPr id="711" name="Google Shape;711;p11"/>
              <p:cNvSpPr/>
              <p:nvPr/>
            </p:nvSpPr>
            <p:spPr>
              <a:xfrm>
                <a:off x="214325" y="2309827"/>
                <a:ext cx="202500" cy="39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2" name="Google Shape;712;p11"/>
              <p:cNvSpPr/>
              <p:nvPr/>
            </p:nvSpPr>
            <p:spPr>
              <a:xfrm>
                <a:off x="214325" y="2585715"/>
                <a:ext cx="119100" cy="39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3" name="Google Shape;713;p11"/>
              <p:cNvSpPr/>
              <p:nvPr/>
            </p:nvSpPr>
            <p:spPr>
              <a:xfrm>
                <a:off x="214325" y="2759031"/>
                <a:ext cx="202500" cy="39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4" name="Google Shape;714;p11"/>
              <p:cNvSpPr/>
              <p:nvPr/>
            </p:nvSpPr>
            <p:spPr>
              <a:xfrm>
                <a:off x="214325" y="3525485"/>
                <a:ext cx="119100" cy="39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5" name="Google Shape;715;p11"/>
              <p:cNvSpPr/>
              <p:nvPr/>
            </p:nvSpPr>
            <p:spPr>
              <a:xfrm>
                <a:off x="214325" y="4741142"/>
                <a:ext cx="202500" cy="39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6" name="Google Shape;716;p11"/>
              <p:cNvSpPr/>
              <p:nvPr/>
            </p:nvSpPr>
            <p:spPr>
              <a:xfrm>
                <a:off x="214325" y="317672"/>
                <a:ext cx="119100" cy="39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7" name="Google Shape;717;p11"/>
              <p:cNvSpPr/>
              <p:nvPr/>
            </p:nvSpPr>
            <p:spPr>
              <a:xfrm>
                <a:off x="214325" y="846294"/>
                <a:ext cx="202500" cy="39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8" name="Google Shape;718;p11"/>
              <p:cNvSpPr/>
              <p:nvPr/>
            </p:nvSpPr>
            <p:spPr>
              <a:xfrm>
                <a:off x="214325" y="1533330"/>
                <a:ext cx="202500" cy="39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719" name="Google Shape;719;p11"/>
            <p:cNvSpPr/>
            <p:nvPr/>
          </p:nvSpPr>
          <p:spPr>
            <a:xfrm rot="-5400000">
              <a:off x="399170" y="4824220"/>
              <a:ext cx="202500" cy="39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0" name="Google Shape;720;p11"/>
            <p:cNvSpPr/>
            <p:nvPr/>
          </p:nvSpPr>
          <p:spPr>
            <a:xfrm rot="-5400000">
              <a:off x="716758" y="4865920"/>
              <a:ext cx="119100" cy="39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1" name="Google Shape;721;p11"/>
            <p:cNvSpPr/>
            <p:nvPr/>
          </p:nvSpPr>
          <p:spPr>
            <a:xfrm rot="-5400000">
              <a:off x="848374" y="4824220"/>
              <a:ext cx="202500" cy="39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2" name="Google Shape;722;p11"/>
            <p:cNvSpPr/>
            <p:nvPr/>
          </p:nvSpPr>
          <p:spPr>
            <a:xfrm rot="-5400000">
              <a:off x="1656527" y="4865920"/>
              <a:ext cx="119100" cy="39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3" name="Google Shape;723;p11"/>
            <p:cNvSpPr/>
            <p:nvPr/>
          </p:nvSpPr>
          <p:spPr>
            <a:xfrm rot="-5400000">
              <a:off x="2143449" y="4824220"/>
              <a:ext cx="202500" cy="39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4" name="Google Shape;724;p11"/>
            <p:cNvSpPr/>
            <p:nvPr/>
          </p:nvSpPr>
          <p:spPr>
            <a:xfrm rot="-5400000">
              <a:off x="2830485" y="4824220"/>
              <a:ext cx="202500" cy="39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25" name="Google Shape;725;p11"/>
          <p:cNvGrpSpPr/>
          <p:nvPr/>
        </p:nvGrpSpPr>
        <p:grpSpPr>
          <a:xfrm>
            <a:off x="720008" y="572701"/>
            <a:ext cx="599510" cy="352226"/>
            <a:chOff x="-1861775" y="1644025"/>
            <a:chExt cx="1612018" cy="947100"/>
          </a:xfrm>
        </p:grpSpPr>
        <p:sp>
          <p:nvSpPr>
            <p:cNvPr id="726" name="Google Shape;726;p11"/>
            <p:cNvSpPr/>
            <p:nvPr/>
          </p:nvSpPr>
          <p:spPr>
            <a:xfrm>
              <a:off x="-1861775" y="1879738"/>
              <a:ext cx="105300" cy="4758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7" name="Google Shape;727;p11"/>
            <p:cNvSpPr/>
            <p:nvPr/>
          </p:nvSpPr>
          <p:spPr>
            <a:xfrm>
              <a:off x="-1693475" y="1748150"/>
              <a:ext cx="105300" cy="7389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8" name="Google Shape;728;p11"/>
            <p:cNvSpPr/>
            <p:nvPr/>
          </p:nvSpPr>
          <p:spPr>
            <a:xfrm>
              <a:off x="-1525175" y="1644025"/>
              <a:ext cx="105300" cy="9471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9" name="Google Shape;729;p11"/>
            <p:cNvSpPr/>
            <p:nvPr/>
          </p:nvSpPr>
          <p:spPr>
            <a:xfrm>
              <a:off x="-1356875" y="1748150"/>
              <a:ext cx="105300" cy="7389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0" name="Google Shape;730;p11"/>
            <p:cNvSpPr/>
            <p:nvPr/>
          </p:nvSpPr>
          <p:spPr>
            <a:xfrm>
              <a:off x="-1188575" y="1879738"/>
              <a:ext cx="105300" cy="4758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1" name="Google Shape;731;p11"/>
            <p:cNvSpPr/>
            <p:nvPr/>
          </p:nvSpPr>
          <p:spPr>
            <a:xfrm>
              <a:off x="-1028257" y="1879738"/>
              <a:ext cx="105300" cy="4758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2" name="Google Shape;732;p11"/>
            <p:cNvSpPr/>
            <p:nvPr/>
          </p:nvSpPr>
          <p:spPr>
            <a:xfrm>
              <a:off x="-859957" y="1748150"/>
              <a:ext cx="105300" cy="7389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3" name="Google Shape;733;p11"/>
            <p:cNvSpPr/>
            <p:nvPr/>
          </p:nvSpPr>
          <p:spPr>
            <a:xfrm>
              <a:off x="-691657" y="1644025"/>
              <a:ext cx="105300" cy="9471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4" name="Google Shape;734;p11"/>
            <p:cNvSpPr/>
            <p:nvPr/>
          </p:nvSpPr>
          <p:spPr>
            <a:xfrm>
              <a:off x="-523357" y="1748150"/>
              <a:ext cx="105300" cy="7389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5" name="Google Shape;735;p11"/>
            <p:cNvSpPr/>
            <p:nvPr/>
          </p:nvSpPr>
          <p:spPr>
            <a:xfrm>
              <a:off x="-355057" y="1879738"/>
              <a:ext cx="105300" cy="4758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736"/>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737"/>
        <p:cNvGrpSpPr/>
        <p:nvPr/>
      </p:nvGrpSpPr>
      <p:grpSpPr>
        <a:xfrm>
          <a:off x="0" y="0"/>
          <a:ext cx="0" cy="0"/>
          <a:chOff x="0" y="0"/>
          <a:chExt cx="0" cy="0"/>
        </a:xfrm>
      </p:grpSpPr>
      <p:sp>
        <p:nvSpPr>
          <p:cNvPr id="738" name="Google Shape;738;p13"/>
          <p:cNvSpPr txBox="1">
            <a:spLocks noGrp="1"/>
          </p:cNvSpPr>
          <p:nvPr>
            <p:ph type="title"/>
          </p:nvPr>
        </p:nvSpPr>
        <p:spPr>
          <a:xfrm>
            <a:off x="2003326" y="1518575"/>
            <a:ext cx="24795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200">
                <a:solidFill>
                  <a:schemeClr val="dk2"/>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739" name="Google Shape;739;p13"/>
          <p:cNvSpPr txBox="1">
            <a:spLocks noGrp="1"/>
          </p:cNvSpPr>
          <p:nvPr>
            <p:ph type="subTitle" idx="1"/>
          </p:nvPr>
        </p:nvSpPr>
        <p:spPr>
          <a:xfrm>
            <a:off x="2003326" y="1991406"/>
            <a:ext cx="2479500" cy="525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740" name="Google Shape;740;p13"/>
          <p:cNvSpPr txBox="1">
            <a:spLocks noGrp="1"/>
          </p:cNvSpPr>
          <p:nvPr>
            <p:ph type="title" idx="2"/>
          </p:nvPr>
        </p:nvSpPr>
        <p:spPr>
          <a:xfrm>
            <a:off x="5944499" y="1518575"/>
            <a:ext cx="24795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200">
                <a:solidFill>
                  <a:schemeClr val="dk2"/>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741" name="Google Shape;741;p13"/>
          <p:cNvSpPr txBox="1">
            <a:spLocks noGrp="1"/>
          </p:cNvSpPr>
          <p:nvPr>
            <p:ph type="subTitle" idx="3"/>
          </p:nvPr>
        </p:nvSpPr>
        <p:spPr>
          <a:xfrm>
            <a:off x="5944501" y="1991406"/>
            <a:ext cx="2479500" cy="525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742" name="Google Shape;742;p13"/>
          <p:cNvSpPr txBox="1">
            <a:spLocks noGrp="1"/>
          </p:cNvSpPr>
          <p:nvPr>
            <p:ph type="title" idx="4"/>
          </p:nvPr>
        </p:nvSpPr>
        <p:spPr>
          <a:xfrm>
            <a:off x="2003326" y="2998073"/>
            <a:ext cx="24795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200">
                <a:solidFill>
                  <a:schemeClr val="dk2"/>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743" name="Google Shape;743;p13"/>
          <p:cNvSpPr txBox="1">
            <a:spLocks noGrp="1"/>
          </p:cNvSpPr>
          <p:nvPr>
            <p:ph type="subTitle" idx="5"/>
          </p:nvPr>
        </p:nvSpPr>
        <p:spPr>
          <a:xfrm>
            <a:off x="2003326" y="3470916"/>
            <a:ext cx="2479500" cy="525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744" name="Google Shape;744;p13"/>
          <p:cNvSpPr txBox="1">
            <a:spLocks noGrp="1"/>
          </p:cNvSpPr>
          <p:nvPr>
            <p:ph type="title" idx="6"/>
          </p:nvPr>
        </p:nvSpPr>
        <p:spPr>
          <a:xfrm>
            <a:off x="5944499" y="2998073"/>
            <a:ext cx="24795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200">
                <a:solidFill>
                  <a:schemeClr val="dk2"/>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745" name="Google Shape;745;p13"/>
          <p:cNvSpPr txBox="1">
            <a:spLocks noGrp="1"/>
          </p:cNvSpPr>
          <p:nvPr>
            <p:ph type="subTitle" idx="7"/>
          </p:nvPr>
        </p:nvSpPr>
        <p:spPr>
          <a:xfrm>
            <a:off x="5944501" y="3470916"/>
            <a:ext cx="2479500" cy="525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746" name="Google Shape;746;p13"/>
          <p:cNvSpPr txBox="1">
            <a:spLocks noGrp="1"/>
          </p:cNvSpPr>
          <p:nvPr>
            <p:ph type="title" idx="8" hasCustomPrompt="1"/>
          </p:nvPr>
        </p:nvSpPr>
        <p:spPr>
          <a:xfrm>
            <a:off x="807825" y="1521275"/>
            <a:ext cx="1048200" cy="1048200"/>
          </a:xfrm>
          <a:prstGeom prst="rect">
            <a:avLst/>
          </a:prstGeom>
          <a:solidFill>
            <a:schemeClr val="lt1"/>
          </a:solidFill>
          <a:ln>
            <a:noFill/>
          </a:ln>
        </p:spPr>
        <p:txBody>
          <a:bodyPr spcFirstLastPara="1" wrap="square" lIns="91425" tIns="91425" rIns="91425" bIns="91425" anchor="ctr" anchorCtr="0">
            <a:noAutofit/>
          </a:bodyPr>
          <a:lstStyle>
            <a:lvl1pPr lvl="0" algn="ctr" rtl="0">
              <a:spcBef>
                <a:spcPts val="0"/>
              </a:spcBef>
              <a:spcAft>
                <a:spcPts val="0"/>
              </a:spcAft>
              <a:buSzPts val="6000"/>
              <a:buNone/>
              <a:defRPr sz="4200">
                <a:solidFill>
                  <a:schemeClr val="dk2"/>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747" name="Google Shape;747;p13"/>
          <p:cNvSpPr txBox="1">
            <a:spLocks noGrp="1"/>
          </p:cNvSpPr>
          <p:nvPr>
            <p:ph type="title" idx="9" hasCustomPrompt="1"/>
          </p:nvPr>
        </p:nvSpPr>
        <p:spPr>
          <a:xfrm>
            <a:off x="807825" y="3000775"/>
            <a:ext cx="1048200" cy="1048200"/>
          </a:xfrm>
          <a:prstGeom prst="rect">
            <a:avLst/>
          </a:prstGeom>
          <a:solidFill>
            <a:schemeClr val="lt1"/>
          </a:solidFill>
          <a:ln>
            <a:noFill/>
          </a:ln>
        </p:spPr>
        <p:txBody>
          <a:bodyPr spcFirstLastPara="1" wrap="square" lIns="91425" tIns="91425" rIns="91425" bIns="91425" anchor="ctr" anchorCtr="0">
            <a:noAutofit/>
          </a:bodyPr>
          <a:lstStyle>
            <a:lvl1pPr lvl="0" algn="ctr" rtl="0">
              <a:spcBef>
                <a:spcPts val="0"/>
              </a:spcBef>
              <a:spcAft>
                <a:spcPts val="0"/>
              </a:spcAft>
              <a:buSzPts val="6000"/>
              <a:buNone/>
              <a:defRPr sz="4200">
                <a:solidFill>
                  <a:schemeClr val="dk2"/>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748" name="Google Shape;748;p13"/>
          <p:cNvSpPr txBox="1">
            <a:spLocks noGrp="1"/>
          </p:cNvSpPr>
          <p:nvPr>
            <p:ph type="title" idx="13" hasCustomPrompt="1"/>
          </p:nvPr>
        </p:nvSpPr>
        <p:spPr>
          <a:xfrm>
            <a:off x="4745825" y="1521275"/>
            <a:ext cx="1048200" cy="1048200"/>
          </a:xfrm>
          <a:prstGeom prst="rect">
            <a:avLst/>
          </a:prstGeom>
          <a:solidFill>
            <a:schemeClr val="lt1"/>
          </a:solidFill>
          <a:ln>
            <a:noFill/>
          </a:ln>
        </p:spPr>
        <p:txBody>
          <a:bodyPr spcFirstLastPara="1" wrap="square" lIns="91425" tIns="91425" rIns="91425" bIns="91425" anchor="ctr" anchorCtr="0">
            <a:noAutofit/>
          </a:bodyPr>
          <a:lstStyle>
            <a:lvl1pPr lvl="0" algn="ctr" rtl="0">
              <a:spcBef>
                <a:spcPts val="0"/>
              </a:spcBef>
              <a:spcAft>
                <a:spcPts val="0"/>
              </a:spcAft>
              <a:buSzPts val="6000"/>
              <a:buNone/>
              <a:defRPr sz="4200">
                <a:solidFill>
                  <a:schemeClr val="dk2"/>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749" name="Google Shape;749;p13"/>
          <p:cNvSpPr txBox="1">
            <a:spLocks noGrp="1"/>
          </p:cNvSpPr>
          <p:nvPr>
            <p:ph type="title" idx="14" hasCustomPrompt="1"/>
          </p:nvPr>
        </p:nvSpPr>
        <p:spPr>
          <a:xfrm>
            <a:off x="4745825" y="3000775"/>
            <a:ext cx="1048200" cy="1048200"/>
          </a:xfrm>
          <a:prstGeom prst="rect">
            <a:avLst/>
          </a:prstGeom>
          <a:solidFill>
            <a:schemeClr val="lt1"/>
          </a:solidFill>
          <a:ln>
            <a:noFill/>
          </a:ln>
        </p:spPr>
        <p:txBody>
          <a:bodyPr spcFirstLastPara="1" wrap="square" lIns="91425" tIns="91425" rIns="91425" bIns="91425" anchor="ctr" anchorCtr="0">
            <a:noAutofit/>
          </a:bodyPr>
          <a:lstStyle>
            <a:lvl1pPr lvl="0" algn="ctr" rtl="0">
              <a:spcBef>
                <a:spcPts val="0"/>
              </a:spcBef>
              <a:spcAft>
                <a:spcPts val="0"/>
              </a:spcAft>
              <a:buSzPts val="6000"/>
              <a:buNone/>
              <a:defRPr sz="4200">
                <a:solidFill>
                  <a:schemeClr val="dk2"/>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750" name="Google Shape;750;p13"/>
          <p:cNvSpPr txBox="1">
            <a:spLocks noGrp="1"/>
          </p:cNvSpPr>
          <p:nvPr>
            <p:ph type="title" idx="15"/>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grpSp>
        <p:nvGrpSpPr>
          <p:cNvPr id="751" name="Google Shape;751;p13"/>
          <p:cNvGrpSpPr/>
          <p:nvPr/>
        </p:nvGrpSpPr>
        <p:grpSpPr>
          <a:xfrm>
            <a:off x="8015064" y="555265"/>
            <a:ext cx="599510" cy="352226"/>
            <a:chOff x="-1861775" y="1644025"/>
            <a:chExt cx="1612018" cy="947100"/>
          </a:xfrm>
        </p:grpSpPr>
        <p:sp>
          <p:nvSpPr>
            <p:cNvPr id="752" name="Google Shape;752;p13"/>
            <p:cNvSpPr/>
            <p:nvPr/>
          </p:nvSpPr>
          <p:spPr>
            <a:xfrm>
              <a:off x="-1861775" y="1879738"/>
              <a:ext cx="105300" cy="4758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3" name="Google Shape;753;p13"/>
            <p:cNvSpPr/>
            <p:nvPr/>
          </p:nvSpPr>
          <p:spPr>
            <a:xfrm>
              <a:off x="-1693475" y="1748150"/>
              <a:ext cx="105300" cy="7389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4" name="Google Shape;754;p13"/>
            <p:cNvSpPr/>
            <p:nvPr/>
          </p:nvSpPr>
          <p:spPr>
            <a:xfrm>
              <a:off x="-1525175" y="1644025"/>
              <a:ext cx="105300" cy="9471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5" name="Google Shape;755;p13"/>
            <p:cNvSpPr/>
            <p:nvPr/>
          </p:nvSpPr>
          <p:spPr>
            <a:xfrm>
              <a:off x="-1356875" y="1748150"/>
              <a:ext cx="105300" cy="7389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6" name="Google Shape;756;p13"/>
            <p:cNvSpPr/>
            <p:nvPr/>
          </p:nvSpPr>
          <p:spPr>
            <a:xfrm>
              <a:off x="-1188575" y="1879738"/>
              <a:ext cx="105300" cy="4758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7" name="Google Shape;757;p13"/>
            <p:cNvSpPr/>
            <p:nvPr/>
          </p:nvSpPr>
          <p:spPr>
            <a:xfrm>
              <a:off x="-1028257" y="1879738"/>
              <a:ext cx="105300" cy="4758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8" name="Google Shape;758;p13"/>
            <p:cNvSpPr/>
            <p:nvPr/>
          </p:nvSpPr>
          <p:spPr>
            <a:xfrm>
              <a:off x="-859957" y="1748150"/>
              <a:ext cx="105300" cy="7389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9" name="Google Shape;759;p13"/>
            <p:cNvSpPr/>
            <p:nvPr/>
          </p:nvSpPr>
          <p:spPr>
            <a:xfrm>
              <a:off x="-691657" y="1644025"/>
              <a:ext cx="105300" cy="9471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0" name="Google Shape;760;p13"/>
            <p:cNvSpPr/>
            <p:nvPr/>
          </p:nvSpPr>
          <p:spPr>
            <a:xfrm>
              <a:off x="-523357" y="1748150"/>
              <a:ext cx="105300" cy="7389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1" name="Google Shape;761;p13"/>
            <p:cNvSpPr/>
            <p:nvPr/>
          </p:nvSpPr>
          <p:spPr>
            <a:xfrm>
              <a:off x="-355057" y="1879738"/>
              <a:ext cx="105300" cy="4758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62" name="Google Shape;762;p13"/>
          <p:cNvGrpSpPr/>
          <p:nvPr/>
        </p:nvGrpSpPr>
        <p:grpSpPr>
          <a:xfrm>
            <a:off x="-771470" y="-797758"/>
            <a:ext cx="1834255" cy="1834975"/>
            <a:chOff x="3684525" y="1008100"/>
            <a:chExt cx="3697350" cy="3698800"/>
          </a:xfrm>
        </p:grpSpPr>
        <p:sp>
          <p:nvSpPr>
            <p:cNvPr id="763" name="Google Shape;763;p13"/>
            <p:cNvSpPr/>
            <p:nvPr/>
          </p:nvSpPr>
          <p:spPr>
            <a:xfrm>
              <a:off x="4642450" y="1210300"/>
              <a:ext cx="180075" cy="199275"/>
            </a:xfrm>
            <a:custGeom>
              <a:avLst/>
              <a:gdLst/>
              <a:ahLst/>
              <a:cxnLst/>
              <a:rect l="l" t="t" r="r" b="b"/>
              <a:pathLst>
                <a:path w="7203" h="7971" extrusionOk="0">
                  <a:moveTo>
                    <a:pt x="2067" y="2480"/>
                  </a:moveTo>
                  <a:lnTo>
                    <a:pt x="3424" y="3779"/>
                  </a:lnTo>
                  <a:lnTo>
                    <a:pt x="2362" y="4369"/>
                  </a:lnTo>
                  <a:lnTo>
                    <a:pt x="2067" y="2480"/>
                  </a:lnTo>
                  <a:close/>
                  <a:moveTo>
                    <a:pt x="2067" y="0"/>
                  </a:moveTo>
                  <a:lnTo>
                    <a:pt x="0" y="1122"/>
                  </a:lnTo>
                  <a:lnTo>
                    <a:pt x="945" y="7971"/>
                  </a:lnTo>
                  <a:lnTo>
                    <a:pt x="2834" y="6967"/>
                  </a:lnTo>
                  <a:lnTo>
                    <a:pt x="2657" y="5963"/>
                  </a:lnTo>
                  <a:lnTo>
                    <a:pt x="4546" y="4901"/>
                  </a:lnTo>
                  <a:lnTo>
                    <a:pt x="5314" y="5668"/>
                  </a:lnTo>
                  <a:lnTo>
                    <a:pt x="7203" y="4605"/>
                  </a:lnTo>
                  <a:lnTo>
                    <a:pt x="206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4" name="Google Shape;764;p13"/>
            <p:cNvSpPr/>
            <p:nvPr/>
          </p:nvSpPr>
          <p:spPr>
            <a:xfrm>
              <a:off x="4778225" y="1114350"/>
              <a:ext cx="174200" cy="187475"/>
            </a:xfrm>
            <a:custGeom>
              <a:avLst/>
              <a:gdLst/>
              <a:ahLst/>
              <a:cxnLst/>
              <a:rect l="l" t="t" r="r" b="b"/>
              <a:pathLst>
                <a:path w="6968" h="7499" extrusionOk="0">
                  <a:moveTo>
                    <a:pt x="5373" y="1"/>
                  </a:moveTo>
                  <a:lnTo>
                    <a:pt x="3484" y="768"/>
                  </a:lnTo>
                  <a:lnTo>
                    <a:pt x="4842" y="4193"/>
                  </a:lnTo>
                  <a:lnTo>
                    <a:pt x="4960" y="4547"/>
                  </a:lnTo>
                  <a:lnTo>
                    <a:pt x="4901" y="4901"/>
                  </a:lnTo>
                  <a:lnTo>
                    <a:pt x="4842" y="5078"/>
                  </a:lnTo>
                  <a:lnTo>
                    <a:pt x="4724" y="5196"/>
                  </a:lnTo>
                  <a:lnTo>
                    <a:pt x="4606" y="5314"/>
                  </a:lnTo>
                  <a:lnTo>
                    <a:pt x="4370" y="5432"/>
                  </a:lnTo>
                  <a:lnTo>
                    <a:pt x="4193" y="5491"/>
                  </a:lnTo>
                  <a:lnTo>
                    <a:pt x="3838" y="5491"/>
                  </a:lnTo>
                  <a:lnTo>
                    <a:pt x="3720" y="5432"/>
                  </a:lnTo>
                  <a:lnTo>
                    <a:pt x="3425" y="5196"/>
                  </a:lnTo>
                  <a:lnTo>
                    <a:pt x="3248" y="4842"/>
                  </a:lnTo>
                  <a:lnTo>
                    <a:pt x="1890" y="1418"/>
                  </a:lnTo>
                  <a:lnTo>
                    <a:pt x="1" y="2185"/>
                  </a:lnTo>
                  <a:lnTo>
                    <a:pt x="1359" y="5550"/>
                  </a:lnTo>
                  <a:lnTo>
                    <a:pt x="1536" y="5964"/>
                  </a:lnTo>
                  <a:lnTo>
                    <a:pt x="1772" y="6318"/>
                  </a:lnTo>
                  <a:lnTo>
                    <a:pt x="2008" y="6672"/>
                  </a:lnTo>
                  <a:lnTo>
                    <a:pt x="2303" y="6908"/>
                  </a:lnTo>
                  <a:lnTo>
                    <a:pt x="2598" y="7145"/>
                  </a:lnTo>
                  <a:lnTo>
                    <a:pt x="2894" y="7263"/>
                  </a:lnTo>
                  <a:lnTo>
                    <a:pt x="3248" y="7381"/>
                  </a:lnTo>
                  <a:lnTo>
                    <a:pt x="3602" y="7440"/>
                  </a:lnTo>
                  <a:lnTo>
                    <a:pt x="3956" y="7499"/>
                  </a:lnTo>
                  <a:lnTo>
                    <a:pt x="4311" y="7440"/>
                  </a:lnTo>
                  <a:lnTo>
                    <a:pt x="4665" y="7381"/>
                  </a:lnTo>
                  <a:lnTo>
                    <a:pt x="5078" y="7204"/>
                  </a:lnTo>
                  <a:lnTo>
                    <a:pt x="5432" y="7026"/>
                  </a:lnTo>
                  <a:lnTo>
                    <a:pt x="5787" y="6849"/>
                  </a:lnTo>
                  <a:lnTo>
                    <a:pt x="6082" y="6613"/>
                  </a:lnTo>
                  <a:lnTo>
                    <a:pt x="6318" y="6377"/>
                  </a:lnTo>
                  <a:lnTo>
                    <a:pt x="6554" y="6082"/>
                  </a:lnTo>
                  <a:lnTo>
                    <a:pt x="6731" y="5728"/>
                  </a:lnTo>
                  <a:lnTo>
                    <a:pt x="6849" y="5432"/>
                  </a:lnTo>
                  <a:lnTo>
                    <a:pt x="6967" y="5019"/>
                  </a:lnTo>
                  <a:lnTo>
                    <a:pt x="6967" y="4665"/>
                  </a:lnTo>
                  <a:lnTo>
                    <a:pt x="6967" y="4252"/>
                  </a:lnTo>
                  <a:lnTo>
                    <a:pt x="6849" y="3838"/>
                  </a:lnTo>
                  <a:lnTo>
                    <a:pt x="6731" y="3425"/>
                  </a:lnTo>
                  <a:lnTo>
                    <a:pt x="53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5" name="Google Shape;765;p13"/>
            <p:cNvSpPr/>
            <p:nvPr/>
          </p:nvSpPr>
          <p:spPr>
            <a:xfrm>
              <a:off x="4955350" y="1077450"/>
              <a:ext cx="172725" cy="178625"/>
            </a:xfrm>
            <a:custGeom>
              <a:avLst/>
              <a:gdLst/>
              <a:ahLst/>
              <a:cxnLst/>
              <a:rect l="l" t="t" r="r" b="b"/>
              <a:pathLst>
                <a:path w="6909" h="7145" extrusionOk="0">
                  <a:moveTo>
                    <a:pt x="3543" y="1831"/>
                  </a:moveTo>
                  <a:lnTo>
                    <a:pt x="3838" y="1890"/>
                  </a:lnTo>
                  <a:lnTo>
                    <a:pt x="4074" y="1949"/>
                  </a:lnTo>
                  <a:lnTo>
                    <a:pt x="4310" y="2126"/>
                  </a:lnTo>
                  <a:lnTo>
                    <a:pt x="4487" y="2362"/>
                  </a:lnTo>
                  <a:lnTo>
                    <a:pt x="4665" y="2599"/>
                  </a:lnTo>
                  <a:lnTo>
                    <a:pt x="4783" y="2894"/>
                  </a:lnTo>
                  <a:lnTo>
                    <a:pt x="4842" y="3248"/>
                  </a:lnTo>
                  <a:lnTo>
                    <a:pt x="4842" y="3543"/>
                  </a:lnTo>
                  <a:lnTo>
                    <a:pt x="4783" y="3779"/>
                  </a:lnTo>
                  <a:lnTo>
                    <a:pt x="4665" y="4075"/>
                  </a:lnTo>
                  <a:lnTo>
                    <a:pt x="4487" y="4252"/>
                  </a:lnTo>
                  <a:lnTo>
                    <a:pt x="4310" y="4429"/>
                  </a:lnTo>
                  <a:lnTo>
                    <a:pt x="4015" y="4606"/>
                  </a:lnTo>
                  <a:lnTo>
                    <a:pt x="3720" y="4724"/>
                  </a:lnTo>
                  <a:lnTo>
                    <a:pt x="3248" y="4842"/>
                  </a:lnTo>
                  <a:lnTo>
                    <a:pt x="2480" y="2067"/>
                  </a:lnTo>
                  <a:lnTo>
                    <a:pt x="2952" y="1890"/>
                  </a:lnTo>
                  <a:lnTo>
                    <a:pt x="3248" y="1831"/>
                  </a:lnTo>
                  <a:close/>
                  <a:moveTo>
                    <a:pt x="3543" y="1"/>
                  </a:moveTo>
                  <a:lnTo>
                    <a:pt x="3071" y="60"/>
                  </a:lnTo>
                  <a:lnTo>
                    <a:pt x="2598" y="119"/>
                  </a:lnTo>
                  <a:lnTo>
                    <a:pt x="0" y="886"/>
                  </a:lnTo>
                  <a:lnTo>
                    <a:pt x="1772" y="7145"/>
                  </a:lnTo>
                  <a:lnTo>
                    <a:pt x="4428" y="6436"/>
                  </a:lnTo>
                  <a:lnTo>
                    <a:pt x="4842" y="6259"/>
                  </a:lnTo>
                  <a:lnTo>
                    <a:pt x="5314" y="6023"/>
                  </a:lnTo>
                  <a:lnTo>
                    <a:pt x="5668" y="5787"/>
                  </a:lnTo>
                  <a:lnTo>
                    <a:pt x="6022" y="5491"/>
                  </a:lnTo>
                  <a:lnTo>
                    <a:pt x="6318" y="5196"/>
                  </a:lnTo>
                  <a:lnTo>
                    <a:pt x="6495" y="4842"/>
                  </a:lnTo>
                  <a:lnTo>
                    <a:pt x="6672" y="4488"/>
                  </a:lnTo>
                  <a:lnTo>
                    <a:pt x="6849" y="4075"/>
                  </a:lnTo>
                  <a:lnTo>
                    <a:pt x="6908" y="3661"/>
                  </a:lnTo>
                  <a:lnTo>
                    <a:pt x="6908" y="3189"/>
                  </a:lnTo>
                  <a:lnTo>
                    <a:pt x="6849" y="2776"/>
                  </a:lnTo>
                  <a:lnTo>
                    <a:pt x="6790" y="2362"/>
                  </a:lnTo>
                  <a:lnTo>
                    <a:pt x="6613" y="1890"/>
                  </a:lnTo>
                  <a:lnTo>
                    <a:pt x="6436" y="1536"/>
                  </a:lnTo>
                  <a:lnTo>
                    <a:pt x="6200" y="1182"/>
                  </a:lnTo>
                  <a:lnTo>
                    <a:pt x="5904" y="827"/>
                  </a:lnTo>
                  <a:lnTo>
                    <a:pt x="5609" y="591"/>
                  </a:lnTo>
                  <a:lnTo>
                    <a:pt x="5255" y="355"/>
                  </a:lnTo>
                  <a:lnTo>
                    <a:pt x="4842" y="178"/>
                  </a:lnTo>
                  <a:lnTo>
                    <a:pt x="4428" y="60"/>
                  </a:lnTo>
                  <a:lnTo>
                    <a:pt x="40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6" name="Google Shape;766;p13"/>
            <p:cNvSpPr/>
            <p:nvPr/>
          </p:nvSpPr>
          <p:spPr>
            <a:xfrm>
              <a:off x="5139850" y="1040550"/>
              <a:ext cx="82675" cy="169775"/>
            </a:xfrm>
            <a:custGeom>
              <a:avLst/>
              <a:gdLst/>
              <a:ahLst/>
              <a:cxnLst/>
              <a:rect l="l" t="t" r="r" b="b"/>
              <a:pathLst>
                <a:path w="3307" h="6791" extrusionOk="0">
                  <a:moveTo>
                    <a:pt x="2008" y="1"/>
                  </a:moveTo>
                  <a:lnTo>
                    <a:pt x="0" y="414"/>
                  </a:lnTo>
                  <a:lnTo>
                    <a:pt x="1299" y="6790"/>
                  </a:lnTo>
                  <a:lnTo>
                    <a:pt x="3307" y="6377"/>
                  </a:lnTo>
                  <a:lnTo>
                    <a:pt x="200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7" name="Google Shape;767;p13"/>
            <p:cNvSpPr/>
            <p:nvPr/>
          </p:nvSpPr>
          <p:spPr>
            <a:xfrm>
              <a:off x="5237250" y="1018425"/>
              <a:ext cx="168300" cy="168275"/>
            </a:xfrm>
            <a:custGeom>
              <a:avLst/>
              <a:gdLst/>
              <a:ahLst/>
              <a:cxnLst/>
              <a:rect l="l" t="t" r="r" b="b"/>
              <a:pathLst>
                <a:path w="6732" h="6731" extrusionOk="0">
                  <a:moveTo>
                    <a:pt x="3484" y="1890"/>
                  </a:moveTo>
                  <a:lnTo>
                    <a:pt x="3720" y="1949"/>
                  </a:lnTo>
                  <a:lnTo>
                    <a:pt x="3957" y="2067"/>
                  </a:lnTo>
                  <a:lnTo>
                    <a:pt x="4193" y="2185"/>
                  </a:lnTo>
                  <a:lnTo>
                    <a:pt x="4370" y="2362"/>
                  </a:lnTo>
                  <a:lnTo>
                    <a:pt x="4488" y="2598"/>
                  </a:lnTo>
                  <a:lnTo>
                    <a:pt x="4606" y="2893"/>
                  </a:lnTo>
                  <a:lnTo>
                    <a:pt x="4665" y="3188"/>
                  </a:lnTo>
                  <a:lnTo>
                    <a:pt x="4665" y="3543"/>
                  </a:lnTo>
                  <a:lnTo>
                    <a:pt x="4606" y="3779"/>
                  </a:lnTo>
                  <a:lnTo>
                    <a:pt x="4547" y="4074"/>
                  </a:lnTo>
                  <a:lnTo>
                    <a:pt x="4429" y="4310"/>
                  </a:lnTo>
                  <a:lnTo>
                    <a:pt x="4252" y="4487"/>
                  </a:lnTo>
                  <a:lnTo>
                    <a:pt x="4075" y="4605"/>
                  </a:lnTo>
                  <a:lnTo>
                    <a:pt x="3839" y="4723"/>
                  </a:lnTo>
                  <a:lnTo>
                    <a:pt x="3543" y="4782"/>
                  </a:lnTo>
                  <a:lnTo>
                    <a:pt x="3012" y="4782"/>
                  </a:lnTo>
                  <a:lnTo>
                    <a:pt x="2776" y="4664"/>
                  </a:lnTo>
                  <a:lnTo>
                    <a:pt x="2540" y="4546"/>
                  </a:lnTo>
                  <a:lnTo>
                    <a:pt x="2363" y="4310"/>
                  </a:lnTo>
                  <a:lnTo>
                    <a:pt x="2244" y="4074"/>
                  </a:lnTo>
                  <a:lnTo>
                    <a:pt x="2185" y="3838"/>
                  </a:lnTo>
                  <a:lnTo>
                    <a:pt x="2126" y="3484"/>
                  </a:lnTo>
                  <a:lnTo>
                    <a:pt x="2067" y="3188"/>
                  </a:lnTo>
                  <a:lnTo>
                    <a:pt x="2126" y="2893"/>
                  </a:lnTo>
                  <a:lnTo>
                    <a:pt x="2185" y="2657"/>
                  </a:lnTo>
                  <a:lnTo>
                    <a:pt x="2303" y="2421"/>
                  </a:lnTo>
                  <a:lnTo>
                    <a:pt x="2481" y="2244"/>
                  </a:lnTo>
                  <a:lnTo>
                    <a:pt x="2658" y="2067"/>
                  </a:lnTo>
                  <a:lnTo>
                    <a:pt x="2894" y="1949"/>
                  </a:lnTo>
                  <a:lnTo>
                    <a:pt x="3189" y="1890"/>
                  </a:lnTo>
                  <a:close/>
                  <a:moveTo>
                    <a:pt x="3425" y="0"/>
                  </a:moveTo>
                  <a:lnTo>
                    <a:pt x="2953" y="59"/>
                  </a:lnTo>
                  <a:lnTo>
                    <a:pt x="2540" y="118"/>
                  </a:lnTo>
                  <a:lnTo>
                    <a:pt x="2126" y="236"/>
                  </a:lnTo>
                  <a:lnTo>
                    <a:pt x="1713" y="414"/>
                  </a:lnTo>
                  <a:lnTo>
                    <a:pt x="1359" y="650"/>
                  </a:lnTo>
                  <a:lnTo>
                    <a:pt x="1005" y="945"/>
                  </a:lnTo>
                  <a:lnTo>
                    <a:pt x="709" y="1240"/>
                  </a:lnTo>
                  <a:lnTo>
                    <a:pt x="473" y="1594"/>
                  </a:lnTo>
                  <a:lnTo>
                    <a:pt x="296" y="2008"/>
                  </a:lnTo>
                  <a:lnTo>
                    <a:pt x="119" y="2421"/>
                  </a:lnTo>
                  <a:lnTo>
                    <a:pt x="60" y="2834"/>
                  </a:lnTo>
                  <a:lnTo>
                    <a:pt x="1" y="3306"/>
                  </a:lnTo>
                  <a:lnTo>
                    <a:pt x="60" y="3779"/>
                  </a:lnTo>
                  <a:lnTo>
                    <a:pt x="119" y="4192"/>
                  </a:lnTo>
                  <a:lnTo>
                    <a:pt x="237" y="4664"/>
                  </a:lnTo>
                  <a:lnTo>
                    <a:pt x="473" y="5019"/>
                  </a:lnTo>
                  <a:lnTo>
                    <a:pt x="709" y="5432"/>
                  </a:lnTo>
                  <a:lnTo>
                    <a:pt x="1005" y="5727"/>
                  </a:lnTo>
                  <a:lnTo>
                    <a:pt x="1300" y="6022"/>
                  </a:lnTo>
                  <a:lnTo>
                    <a:pt x="1654" y="6258"/>
                  </a:lnTo>
                  <a:lnTo>
                    <a:pt x="2067" y="6436"/>
                  </a:lnTo>
                  <a:lnTo>
                    <a:pt x="2481" y="6613"/>
                  </a:lnTo>
                  <a:lnTo>
                    <a:pt x="2894" y="6672"/>
                  </a:lnTo>
                  <a:lnTo>
                    <a:pt x="3307" y="6731"/>
                  </a:lnTo>
                  <a:lnTo>
                    <a:pt x="3779" y="6672"/>
                  </a:lnTo>
                  <a:lnTo>
                    <a:pt x="4193" y="6613"/>
                  </a:lnTo>
                  <a:lnTo>
                    <a:pt x="4606" y="6495"/>
                  </a:lnTo>
                  <a:lnTo>
                    <a:pt x="5019" y="6317"/>
                  </a:lnTo>
                  <a:lnTo>
                    <a:pt x="5374" y="6081"/>
                  </a:lnTo>
                  <a:lnTo>
                    <a:pt x="5728" y="5786"/>
                  </a:lnTo>
                  <a:lnTo>
                    <a:pt x="6023" y="5491"/>
                  </a:lnTo>
                  <a:lnTo>
                    <a:pt x="6259" y="5137"/>
                  </a:lnTo>
                  <a:lnTo>
                    <a:pt x="6436" y="4723"/>
                  </a:lnTo>
                  <a:lnTo>
                    <a:pt x="6613" y="4310"/>
                  </a:lnTo>
                  <a:lnTo>
                    <a:pt x="6672" y="3897"/>
                  </a:lnTo>
                  <a:lnTo>
                    <a:pt x="6731" y="3425"/>
                  </a:lnTo>
                  <a:lnTo>
                    <a:pt x="6672" y="2952"/>
                  </a:lnTo>
                  <a:lnTo>
                    <a:pt x="6613" y="2480"/>
                  </a:lnTo>
                  <a:lnTo>
                    <a:pt x="6495" y="2067"/>
                  </a:lnTo>
                  <a:lnTo>
                    <a:pt x="6259" y="1653"/>
                  </a:lnTo>
                  <a:lnTo>
                    <a:pt x="6023" y="1299"/>
                  </a:lnTo>
                  <a:lnTo>
                    <a:pt x="5787" y="945"/>
                  </a:lnTo>
                  <a:lnTo>
                    <a:pt x="5433" y="709"/>
                  </a:lnTo>
                  <a:lnTo>
                    <a:pt x="5078" y="473"/>
                  </a:lnTo>
                  <a:lnTo>
                    <a:pt x="4724" y="236"/>
                  </a:lnTo>
                  <a:lnTo>
                    <a:pt x="4311" y="118"/>
                  </a:lnTo>
                  <a:lnTo>
                    <a:pt x="3839" y="59"/>
                  </a:lnTo>
                  <a:lnTo>
                    <a:pt x="34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8" name="Google Shape;768;p13"/>
            <p:cNvSpPr/>
            <p:nvPr/>
          </p:nvSpPr>
          <p:spPr>
            <a:xfrm>
              <a:off x="5488175" y="1008100"/>
              <a:ext cx="112200" cy="165325"/>
            </a:xfrm>
            <a:custGeom>
              <a:avLst/>
              <a:gdLst/>
              <a:ahLst/>
              <a:cxnLst/>
              <a:rect l="l" t="t" r="r" b="b"/>
              <a:pathLst>
                <a:path w="4488" h="6613" extrusionOk="0">
                  <a:moveTo>
                    <a:pt x="119" y="0"/>
                  </a:moveTo>
                  <a:lnTo>
                    <a:pt x="1" y="6494"/>
                  </a:lnTo>
                  <a:lnTo>
                    <a:pt x="4370" y="6612"/>
                  </a:lnTo>
                  <a:lnTo>
                    <a:pt x="4370" y="4959"/>
                  </a:lnTo>
                  <a:lnTo>
                    <a:pt x="2067" y="4900"/>
                  </a:lnTo>
                  <a:lnTo>
                    <a:pt x="2126" y="4015"/>
                  </a:lnTo>
                  <a:lnTo>
                    <a:pt x="4133" y="4015"/>
                  </a:lnTo>
                  <a:lnTo>
                    <a:pt x="4133" y="2480"/>
                  </a:lnTo>
                  <a:lnTo>
                    <a:pt x="2126" y="2480"/>
                  </a:lnTo>
                  <a:lnTo>
                    <a:pt x="2126" y="1653"/>
                  </a:lnTo>
                  <a:lnTo>
                    <a:pt x="4429" y="1712"/>
                  </a:lnTo>
                  <a:lnTo>
                    <a:pt x="4488" y="59"/>
                  </a:lnTo>
                  <a:lnTo>
                    <a:pt x="1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9" name="Google Shape;769;p13"/>
            <p:cNvSpPr/>
            <p:nvPr/>
          </p:nvSpPr>
          <p:spPr>
            <a:xfrm>
              <a:off x="5623975" y="1009575"/>
              <a:ext cx="171225" cy="178600"/>
            </a:xfrm>
            <a:custGeom>
              <a:avLst/>
              <a:gdLst/>
              <a:ahLst/>
              <a:cxnLst/>
              <a:rect l="l" t="t" r="r" b="b"/>
              <a:pathLst>
                <a:path w="6849" h="7144" extrusionOk="0">
                  <a:moveTo>
                    <a:pt x="650" y="0"/>
                  </a:moveTo>
                  <a:lnTo>
                    <a:pt x="0" y="6494"/>
                  </a:lnTo>
                  <a:lnTo>
                    <a:pt x="2008" y="6730"/>
                  </a:lnTo>
                  <a:lnTo>
                    <a:pt x="2362" y="3424"/>
                  </a:lnTo>
                  <a:lnTo>
                    <a:pt x="4192" y="6908"/>
                  </a:lnTo>
                  <a:lnTo>
                    <a:pt x="6199" y="7144"/>
                  </a:lnTo>
                  <a:lnTo>
                    <a:pt x="6849" y="649"/>
                  </a:lnTo>
                  <a:lnTo>
                    <a:pt x="4782" y="413"/>
                  </a:lnTo>
                  <a:lnTo>
                    <a:pt x="4487" y="3779"/>
                  </a:lnTo>
                  <a:lnTo>
                    <a:pt x="2657" y="236"/>
                  </a:lnTo>
                  <a:lnTo>
                    <a:pt x="6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0" name="Google Shape;770;p13"/>
            <p:cNvSpPr/>
            <p:nvPr/>
          </p:nvSpPr>
          <p:spPr>
            <a:xfrm>
              <a:off x="5818800" y="1044975"/>
              <a:ext cx="162375" cy="166825"/>
            </a:xfrm>
            <a:custGeom>
              <a:avLst/>
              <a:gdLst/>
              <a:ahLst/>
              <a:cxnLst/>
              <a:rect l="l" t="t" r="r" b="b"/>
              <a:pathLst>
                <a:path w="6495" h="6673" extrusionOk="0">
                  <a:moveTo>
                    <a:pt x="3011" y="1"/>
                  </a:moveTo>
                  <a:lnTo>
                    <a:pt x="2598" y="60"/>
                  </a:lnTo>
                  <a:lnTo>
                    <a:pt x="2185" y="119"/>
                  </a:lnTo>
                  <a:lnTo>
                    <a:pt x="1772" y="296"/>
                  </a:lnTo>
                  <a:lnTo>
                    <a:pt x="1417" y="473"/>
                  </a:lnTo>
                  <a:lnTo>
                    <a:pt x="1122" y="768"/>
                  </a:lnTo>
                  <a:lnTo>
                    <a:pt x="827" y="1064"/>
                  </a:lnTo>
                  <a:lnTo>
                    <a:pt x="532" y="1418"/>
                  </a:lnTo>
                  <a:lnTo>
                    <a:pt x="355" y="1772"/>
                  </a:lnTo>
                  <a:lnTo>
                    <a:pt x="178" y="2185"/>
                  </a:lnTo>
                  <a:lnTo>
                    <a:pt x="59" y="2658"/>
                  </a:lnTo>
                  <a:lnTo>
                    <a:pt x="0" y="3130"/>
                  </a:lnTo>
                  <a:lnTo>
                    <a:pt x="0" y="3602"/>
                  </a:lnTo>
                  <a:lnTo>
                    <a:pt x="0" y="4016"/>
                  </a:lnTo>
                  <a:lnTo>
                    <a:pt x="119" y="4429"/>
                  </a:lnTo>
                  <a:lnTo>
                    <a:pt x="237" y="4842"/>
                  </a:lnTo>
                  <a:lnTo>
                    <a:pt x="473" y="5196"/>
                  </a:lnTo>
                  <a:lnTo>
                    <a:pt x="709" y="5492"/>
                  </a:lnTo>
                  <a:lnTo>
                    <a:pt x="1004" y="5787"/>
                  </a:lnTo>
                  <a:lnTo>
                    <a:pt x="1358" y="6082"/>
                  </a:lnTo>
                  <a:lnTo>
                    <a:pt x="1713" y="6318"/>
                  </a:lnTo>
                  <a:lnTo>
                    <a:pt x="2185" y="6436"/>
                  </a:lnTo>
                  <a:lnTo>
                    <a:pt x="2657" y="6613"/>
                  </a:lnTo>
                  <a:lnTo>
                    <a:pt x="3189" y="6672"/>
                  </a:lnTo>
                  <a:lnTo>
                    <a:pt x="3661" y="6672"/>
                  </a:lnTo>
                  <a:lnTo>
                    <a:pt x="4133" y="6613"/>
                  </a:lnTo>
                  <a:lnTo>
                    <a:pt x="4605" y="6436"/>
                  </a:lnTo>
                  <a:lnTo>
                    <a:pt x="4960" y="6259"/>
                  </a:lnTo>
                  <a:lnTo>
                    <a:pt x="5373" y="6023"/>
                  </a:lnTo>
                  <a:lnTo>
                    <a:pt x="5668" y="5787"/>
                  </a:lnTo>
                  <a:lnTo>
                    <a:pt x="5963" y="5492"/>
                  </a:lnTo>
                  <a:lnTo>
                    <a:pt x="6436" y="3484"/>
                  </a:lnTo>
                  <a:lnTo>
                    <a:pt x="3130" y="2776"/>
                  </a:lnTo>
                  <a:lnTo>
                    <a:pt x="2834" y="4193"/>
                  </a:lnTo>
                  <a:lnTo>
                    <a:pt x="4428" y="4547"/>
                  </a:lnTo>
                  <a:lnTo>
                    <a:pt x="4192" y="4724"/>
                  </a:lnTo>
                  <a:lnTo>
                    <a:pt x="3897" y="4842"/>
                  </a:lnTo>
                  <a:lnTo>
                    <a:pt x="3543" y="4901"/>
                  </a:lnTo>
                  <a:lnTo>
                    <a:pt x="3189" y="4901"/>
                  </a:lnTo>
                  <a:lnTo>
                    <a:pt x="2893" y="4783"/>
                  </a:lnTo>
                  <a:lnTo>
                    <a:pt x="2598" y="4665"/>
                  </a:lnTo>
                  <a:lnTo>
                    <a:pt x="2362" y="4488"/>
                  </a:lnTo>
                  <a:lnTo>
                    <a:pt x="2185" y="4252"/>
                  </a:lnTo>
                  <a:lnTo>
                    <a:pt x="2126" y="4016"/>
                  </a:lnTo>
                  <a:lnTo>
                    <a:pt x="2067" y="3779"/>
                  </a:lnTo>
                  <a:lnTo>
                    <a:pt x="2067" y="3425"/>
                  </a:lnTo>
                  <a:lnTo>
                    <a:pt x="2067" y="3071"/>
                  </a:lnTo>
                  <a:lnTo>
                    <a:pt x="2185" y="2776"/>
                  </a:lnTo>
                  <a:lnTo>
                    <a:pt x="2303" y="2540"/>
                  </a:lnTo>
                  <a:lnTo>
                    <a:pt x="2421" y="2304"/>
                  </a:lnTo>
                  <a:lnTo>
                    <a:pt x="2598" y="2126"/>
                  </a:lnTo>
                  <a:lnTo>
                    <a:pt x="2834" y="2008"/>
                  </a:lnTo>
                  <a:lnTo>
                    <a:pt x="3070" y="1949"/>
                  </a:lnTo>
                  <a:lnTo>
                    <a:pt x="3307" y="1890"/>
                  </a:lnTo>
                  <a:lnTo>
                    <a:pt x="3602" y="1949"/>
                  </a:lnTo>
                  <a:lnTo>
                    <a:pt x="3897" y="2008"/>
                  </a:lnTo>
                  <a:lnTo>
                    <a:pt x="4074" y="2126"/>
                  </a:lnTo>
                  <a:lnTo>
                    <a:pt x="4251" y="2304"/>
                  </a:lnTo>
                  <a:lnTo>
                    <a:pt x="4369" y="2540"/>
                  </a:lnTo>
                  <a:lnTo>
                    <a:pt x="6495" y="2953"/>
                  </a:lnTo>
                  <a:lnTo>
                    <a:pt x="6495" y="2422"/>
                  </a:lnTo>
                  <a:lnTo>
                    <a:pt x="6377" y="1949"/>
                  </a:lnTo>
                  <a:lnTo>
                    <a:pt x="6200" y="1536"/>
                  </a:lnTo>
                  <a:lnTo>
                    <a:pt x="5904" y="1123"/>
                  </a:lnTo>
                  <a:lnTo>
                    <a:pt x="5550" y="768"/>
                  </a:lnTo>
                  <a:lnTo>
                    <a:pt x="5078" y="473"/>
                  </a:lnTo>
                  <a:lnTo>
                    <a:pt x="4546" y="237"/>
                  </a:lnTo>
                  <a:lnTo>
                    <a:pt x="3956" y="119"/>
                  </a:lnTo>
                  <a:lnTo>
                    <a:pt x="34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1" name="Google Shape;771;p13"/>
            <p:cNvSpPr/>
            <p:nvPr/>
          </p:nvSpPr>
          <p:spPr>
            <a:xfrm>
              <a:off x="5984100" y="1075975"/>
              <a:ext cx="95975" cy="171250"/>
            </a:xfrm>
            <a:custGeom>
              <a:avLst/>
              <a:gdLst/>
              <a:ahLst/>
              <a:cxnLst/>
              <a:rect l="l" t="t" r="r" b="b"/>
              <a:pathLst>
                <a:path w="3839" h="6850" extrusionOk="0">
                  <a:moveTo>
                    <a:pt x="1831" y="1"/>
                  </a:moveTo>
                  <a:lnTo>
                    <a:pt x="1" y="6259"/>
                  </a:lnTo>
                  <a:lnTo>
                    <a:pt x="1949" y="6849"/>
                  </a:lnTo>
                  <a:lnTo>
                    <a:pt x="3838" y="591"/>
                  </a:lnTo>
                  <a:lnTo>
                    <a:pt x="18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2" name="Google Shape;772;p13"/>
            <p:cNvSpPr/>
            <p:nvPr/>
          </p:nvSpPr>
          <p:spPr>
            <a:xfrm>
              <a:off x="6062325" y="1102550"/>
              <a:ext cx="205200" cy="208150"/>
            </a:xfrm>
            <a:custGeom>
              <a:avLst/>
              <a:gdLst/>
              <a:ahLst/>
              <a:cxnLst/>
              <a:rect l="l" t="t" r="r" b="b"/>
              <a:pathLst>
                <a:path w="8208" h="8326" extrusionOk="0">
                  <a:moveTo>
                    <a:pt x="2362" y="1"/>
                  </a:moveTo>
                  <a:lnTo>
                    <a:pt x="1" y="6082"/>
                  </a:lnTo>
                  <a:lnTo>
                    <a:pt x="1949" y="6790"/>
                  </a:lnTo>
                  <a:lnTo>
                    <a:pt x="3130" y="3779"/>
                  </a:lnTo>
                  <a:lnTo>
                    <a:pt x="3957" y="7617"/>
                  </a:lnTo>
                  <a:lnTo>
                    <a:pt x="5846" y="8325"/>
                  </a:lnTo>
                  <a:lnTo>
                    <a:pt x="8207" y="2244"/>
                  </a:lnTo>
                  <a:lnTo>
                    <a:pt x="6259" y="1476"/>
                  </a:lnTo>
                  <a:lnTo>
                    <a:pt x="5078" y="4606"/>
                  </a:lnTo>
                  <a:lnTo>
                    <a:pt x="4252" y="709"/>
                  </a:lnTo>
                  <a:lnTo>
                    <a:pt x="23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3" name="Google Shape;773;p13"/>
            <p:cNvSpPr/>
            <p:nvPr/>
          </p:nvSpPr>
          <p:spPr>
            <a:xfrm>
              <a:off x="6236500" y="1177825"/>
              <a:ext cx="169775" cy="194850"/>
            </a:xfrm>
            <a:custGeom>
              <a:avLst/>
              <a:gdLst/>
              <a:ahLst/>
              <a:cxnLst/>
              <a:rect l="l" t="t" r="r" b="b"/>
              <a:pathLst>
                <a:path w="6791" h="7794" extrusionOk="0">
                  <a:moveTo>
                    <a:pt x="2893" y="0"/>
                  </a:moveTo>
                  <a:lnTo>
                    <a:pt x="1" y="5845"/>
                  </a:lnTo>
                  <a:lnTo>
                    <a:pt x="3897" y="7794"/>
                  </a:lnTo>
                  <a:lnTo>
                    <a:pt x="4606" y="6318"/>
                  </a:lnTo>
                  <a:lnTo>
                    <a:pt x="2539" y="5314"/>
                  </a:lnTo>
                  <a:lnTo>
                    <a:pt x="2953" y="4487"/>
                  </a:lnTo>
                  <a:lnTo>
                    <a:pt x="4783" y="5373"/>
                  </a:lnTo>
                  <a:lnTo>
                    <a:pt x="5432" y="4015"/>
                  </a:lnTo>
                  <a:lnTo>
                    <a:pt x="3661" y="3071"/>
                  </a:lnTo>
                  <a:lnTo>
                    <a:pt x="4015" y="2362"/>
                  </a:lnTo>
                  <a:lnTo>
                    <a:pt x="6082" y="3366"/>
                  </a:lnTo>
                  <a:lnTo>
                    <a:pt x="6790" y="1949"/>
                  </a:lnTo>
                  <a:lnTo>
                    <a:pt x="28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4" name="Google Shape;774;p13"/>
            <p:cNvSpPr/>
            <p:nvPr/>
          </p:nvSpPr>
          <p:spPr>
            <a:xfrm>
              <a:off x="6356050" y="1245725"/>
              <a:ext cx="177150" cy="194850"/>
            </a:xfrm>
            <a:custGeom>
              <a:avLst/>
              <a:gdLst/>
              <a:ahLst/>
              <a:cxnLst/>
              <a:rect l="l" t="t" r="r" b="b"/>
              <a:pathLst>
                <a:path w="7086" h="7794" extrusionOk="0">
                  <a:moveTo>
                    <a:pt x="3366" y="0"/>
                  </a:moveTo>
                  <a:lnTo>
                    <a:pt x="1" y="5550"/>
                  </a:lnTo>
                  <a:lnTo>
                    <a:pt x="3779" y="7793"/>
                  </a:lnTo>
                  <a:lnTo>
                    <a:pt x="4606" y="6436"/>
                  </a:lnTo>
                  <a:lnTo>
                    <a:pt x="2598" y="5255"/>
                  </a:lnTo>
                  <a:lnTo>
                    <a:pt x="3071" y="4428"/>
                  </a:lnTo>
                  <a:lnTo>
                    <a:pt x="4842" y="5491"/>
                  </a:lnTo>
                  <a:lnTo>
                    <a:pt x="5609" y="4192"/>
                  </a:lnTo>
                  <a:lnTo>
                    <a:pt x="3897" y="3129"/>
                  </a:lnTo>
                  <a:lnTo>
                    <a:pt x="4311" y="2421"/>
                  </a:lnTo>
                  <a:lnTo>
                    <a:pt x="6259" y="3602"/>
                  </a:lnTo>
                  <a:lnTo>
                    <a:pt x="7085" y="2244"/>
                  </a:lnTo>
                  <a:lnTo>
                    <a:pt x="33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5" name="Google Shape;775;p13"/>
            <p:cNvSpPr/>
            <p:nvPr/>
          </p:nvSpPr>
          <p:spPr>
            <a:xfrm>
              <a:off x="6472650" y="1323950"/>
              <a:ext cx="186000" cy="212550"/>
            </a:xfrm>
            <a:custGeom>
              <a:avLst/>
              <a:gdLst/>
              <a:ahLst/>
              <a:cxnLst/>
              <a:rect l="l" t="t" r="r" b="b"/>
              <a:pathLst>
                <a:path w="7440" h="8502" extrusionOk="0">
                  <a:moveTo>
                    <a:pt x="4488" y="2598"/>
                  </a:moveTo>
                  <a:lnTo>
                    <a:pt x="5137" y="3070"/>
                  </a:lnTo>
                  <a:lnTo>
                    <a:pt x="5314" y="3248"/>
                  </a:lnTo>
                  <a:lnTo>
                    <a:pt x="5373" y="3425"/>
                  </a:lnTo>
                  <a:lnTo>
                    <a:pt x="5373" y="3661"/>
                  </a:lnTo>
                  <a:lnTo>
                    <a:pt x="5255" y="3838"/>
                  </a:lnTo>
                  <a:lnTo>
                    <a:pt x="5078" y="4015"/>
                  </a:lnTo>
                  <a:lnTo>
                    <a:pt x="4901" y="4133"/>
                  </a:lnTo>
                  <a:lnTo>
                    <a:pt x="4724" y="4074"/>
                  </a:lnTo>
                  <a:lnTo>
                    <a:pt x="4488" y="3956"/>
                  </a:lnTo>
                  <a:lnTo>
                    <a:pt x="3838" y="3484"/>
                  </a:lnTo>
                  <a:lnTo>
                    <a:pt x="4488" y="2598"/>
                  </a:lnTo>
                  <a:close/>
                  <a:moveTo>
                    <a:pt x="3838" y="0"/>
                  </a:moveTo>
                  <a:lnTo>
                    <a:pt x="1" y="5255"/>
                  </a:lnTo>
                  <a:lnTo>
                    <a:pt x="1654" y="6495"/>
                  </a:lnTo>
                  <a:lnTo>
                    <a:pt x="3012" y="4605"/>
                  </a:lnTo>
                  <a:lnTo>
                    <a:pt x="2658" y="7203"/>
                  </a:lnTo>
                  <a:lnTo>
                    <a:pt x="4429" y="8502"/>
                  </a:lnTo>
                  <a:lnTo>
                    <a:pt x="4783" y="5668"/>
                  </a:lnTo>
                  <a:lnTo>
                    <a:pt x="5137" y="5727"/>
                  </a:lnTo>
                  <a:lnTo>
                    <a:pt x="5432" y="5786"/>
                  </a:lnTo>
                  <a:lnTo>
                    <a:pt x="5728" y="5786"/>
                  </a:lnTo>
                  <a:lnTo>
                    <a:pt x="6023" y="5668"/>
                  </a:lnTo>
                  <a:lnTo>
                    <a:pt x="6318" y="5550"/>
                  </a:lnTo>
                  <a:lnTo>
                    <a:pt x="6613" y="5432"/>
                  </a:lnTo>
                  <a:lnTo>
                    <a:pt x="6849" y="5196"/>
                  </a:lnTo>
                  <a:lnTo>
                    <a:pt x="7027" y="4960"/>
                  </a:lnTo>
                  <a:lnTo>
                    <a:pt x="7204" y="4723"/>
                  </a:lnTo>
                  <a:lnTo>
                    <a:pt x="7322" y="4487"/>
                  </a:lnTo>
                  <a:lnTo>
                    <a:pt x="7381" y="4192"/>
                  </a:lnTo>
                  <a:lnTo>
                    <a:pt x="7440" y="3897"/>
                  </a:lnTo>
                  <a:lnTo>
                    <a:pt x="7440" y="3661"/>
                  </a:lnTo>
                  <a:lnTo>
                    <a:pt x="7440" y="3366"/>
                  </a:lnTo>
                  <a:lnTo>
                    <a:pt x="7322" y="3070"/>
                  </a:lnTo>
                  <a:lnTo>
                    <a:pt x="7204" y="2834"/>
                  </a:lnTo>
                  <a:lnTo>
                    <a:pt x="7027" y="2539"/>
                  </a:lnTo>
                  <a:lnTo>
                    <a:pt x="6849" y="2244"/>
                  </a:lnTo>
                  <a:lnTo>
                    <a:pt x="6554" y="2008"/>
                  </a:lnTo>
                  <a:lnTo>
                    <a:pt x="6259" y="1772"/>
                  </a:lnTo>
                  <a:lnTo>
                    <a:pt x="38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6" name="Google Shape;776;p13"/>
            <p:cNvSpPr/>
            <p:nvPr/>
          </p:nvSpPr>
          <p:spPr>
            <a:xfrm>
              <a:off x="6639450" y="1464175"/>
              <a:ext cx="186000" cy="153525"/>
            </a:xfrm>
            <a:custGeom>
              <a:avLst/>
              <a:gdLst/>
              <a:ahLst/>
              <a:cxnLst/>
              <a:rect l="l" t="t" r="r" b="b"/>
              <a:pathLst>
                <a:path w="7440" h="6141" extrusionOk="0">
                  <a:moveTo>
                    <a:pt x="4782" y="2598"/>
                  </a:moveTo>
                  <a:lnTo>
                    <a:pt x="5255" y="3011"/>
                  </a:lnTo>
                  <a:lnTo>
                    <a:pt x="5432" y="3188"/>
                  </a:lnTo>
                  <a:lnTo>
                    <a:pt x="5491" y="3424"/>
                  </a:lnTo>
                  <a:lnTo>
                    <a:pt x="5432" y="3661"/>
                  </a:lnTo>
                  <a:lnTo>
                    <a:pt x="5314" y="3838"/>
                  </a:lnTo>
                  <a:lnTo>
                    <a:pt x="5078" y="4015"/>
                  </a:lnTo>
                  <a:lnTo>
                    <a:pt x="4841" y="4074"/>
                  </a:lnTo>
                  <a:lnTo>
                    <a:pt x="4664" y="4015"/>
                  </a:lnTo>
                  <a:lnTo>
                    <a:pt x="4428" y="3838"/>
                  </a:lnTo>
                  <a:lnTo>
                    <a:pt x="4015" y="3483"/>
                  </a:lnTo>
                  <a:lnTo>
                    <a:pt x="4782" y="2598"/>
                  </a:lnTo>
                  <a:close/>
                  <a:moveTo>
                    <a:pt x="4428" y="0"/>
                  </a:moveTo>
                  <a:lnTo>
                    <a:pt x="0" y="4782"/>
                  </a:lnTo>
                  <a:lnTo>
                    <a:pt x="1476" y="6140"/>
                  </a:lnTo>
                  <a:lnTo>
                    <a:pt x="2893" y="4664"/>
                  </a:lnTo>
                  <a:lnTo>
                    <a:pt x="3484" y="5196"/>
                  </a:lnTo>
                  <a:lnTo>
                    <a:pt x="3779" y="5432"/>
                  </a:lnTo>
                  <a:lnTo>
                    <a:pt x="4074" y="5609"/>
                  </a:lnTo>
                  <a:lnTo>
                    <a:pt x="4369" y="5786"/>
                  </a:lnTo>
                  <a:lnTo>
                    <a:pt x="4664" y="5904"/>
                  </a:lnTo>
                  <a:lnTo>
                    <a:pt x="4960" y="5963"/>
                  </a:lnTo>
                  <a:lnTo>
                    <a:pt x="5550" y="5963"/>
                  </a:lnTo>
                  <a:lnTo>
                    <a:pt x="5845" y="5904"/>
                  </a:lnTo>
                  <a:lnTo>
                    <a:pt x="6081" y="5786"/>
                  </a:lnTo>
                  <a:lnTo>
                    <a:pt x="6317" y="5668"/>
                  </a:lnTo>
                  <a:lnTo>
                    <a:pt x="6554" y="5491"/>
                  </a:lnTo>
                  <a:lnTo>
                    <a:pt x="6790" y="5255"/>
                  </a:lnTo>
                  <a:lnTo>
                    <a:pt x="7085" y="4900"/>
                  </a:lnTo>
                  <a:lnTo>
                    <a:pt x="7321" y="4487"/>
                  </a:lnTo>
                  <a:lnTo>
                    <a:pt x="7439" y="4074"/>
                  </a:lnTo>
                  <a:lnTo>
                    <a:pt x="7439" y="3661"/>
                  </a:lnTo>
                  <a:lnTo>
                    <a:pt x="7380" y="3188"/>
                  </a:lnTo>
                  <a:lnTo>
                    <a:pt x="7203" y="2775"/>
                  </a:lnTo>
                  <a:lnTo>
                    <a:pt x="6908" y="2362"/>
                  </a:lnTo>
                  <a:lnTo>
                    <a:pt x="6495" y="1948"/>
                  </a:lnTo>
                  <a:lnTo>
                    <a:pt x="44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7" name="Google Shape;777;p13"/>
            <p:cNvSpPr/>
            <p:nvPr/>
          </p:nvSpPr>
          <p:spPr>
            <a:xfrm>
              <a:off x="6782625" y="1611750"/>
              <a:ext cx="168275" cy="168300"/>
            </a:xfrm>
            <a:custGeom>
              <a:avLst/>
              <a:gdLst/>
              <a:ahLst/>
              <a:cxnLst/>
              <a:rect l="l" t="t" r="r" b="b"/>
              <a:pathLst>
                <a:path w="6731" h="6732" extrusionOk="0">
                  <a:moveTo>
                    <a:pt x="3542" y="1949"/>
                  </a:moveTo>
                  <a:lnTo>
                    <a:pt x="3779" y="2008"/>
                  </a:lnTo>
                  <a:lnTo>
                    <a:pt x="4015" y="2067"/>
                  </a:lnTo>
                  <a:lnTo>
                    <a:pt x="4251" y="2185"/>
                  </a:lnTo>
                  <a:lnTo>
                    <a:pt x="4428" y="2422"/>
                  </a:lnTo>
                  <a:lnTo>
                    <a:pt x="4605" y="2658"/>
                  </a:lnTo>
                  <a:lnTo>
                    <a:pt x="4723" y="2894"/>
                  </a:lnTo>
                  <a:lnTo>
                    <a:pt x="4782" y="3130"/>
                  </a:lnTo>
                  <a:lnTo>
                    <a:pt x="4782" y="3366"/>
                  </a:lnTo>
                  <a:lnTo>
                    <a:pt x="4723" y="3602"/>
                  </a:lnTo>
                  <a:lnTo>
                    <a:pt x="4605" y="3898"/>
                  </a:lnTo>
                  <a:lnTo>
                    <a:pt x="4428" y="4075"/>
                  </a:lnTo>
                  <a:lnTo>
                    <a:pt x="4192" y="4311"/>
                  </a:lnTo>
                  <a:lnTo>
                    <a:pt x="3956" y="4547"/>
                  </a:lnTo>
                  <a:lnTo>
                    <a:pt x="3720" y="4665"/>
                  </a:lnTo>
                  <a:lnTo>
                    <a:pt x="3424" y="4724"/>
                  </a:lnTo>
                  <a:lnTo>
                    <a:pt x="3188" y="4783"/>
                  </a:lnTo>
                  <a:lnTo>
                    <a:pt x="2952" y="4724"/>
                  </a:lnTo>
                  <a:lnTo>
                    <a:pt x="2716" y="4665"/>
                  </a:lnTo>
                  <a:lnTo>
                    <a:pt x="2480" y="4547"/>
                  </a:lnTo>
                  <a:lnTo>
                    <a:pt x="2244" y="4311"/>
                  </a:lnTo>
                  <a:lnTo>
                    <a:pt x="2125" y="4075"/>
                  </a:lnTo>
                  <a:lnTo>
                    <a:pt x="2007" y="3839"/>
                  </a:lnTo>
                  <a:lnTo>
                    <a:pt x="1948" y="3602"/>
                  </a:lnTo>
                  <a:lnTo>
                    <a:pt x="1948" y="3366"/>
                  </a:lnTo>
                  <a:lnTo>
                    <a:pt x="2007" y="3071"/>
                  </a:lnTo>
                  <a:lnTo>
                    <a:pt x="2125" y="2835"/>
                  </a:lnTo>
                  <a:lnTo>
                    <a:pt x="2303" y="2658"/>
                  </a:lnTo>
                  <a:lnTo>
                    <a:pt x="2539" y="2422"/>
                  </a:lnTo>
                  <a:lnTo>
                    <a:pt x="2775" y="2185"/>
                  </a:lnTo>
                  <a:lnTo>
                    <a:pt x="3011" y="2067"/>
                  </a:lnTo>
                  <a:lnTo>
                    <a:pt x="3306" y="2008"/>
                  </a:lnTo>
                  <a:lnTo>
                    <a:pt x="3542" y="1949"/>
                  </a:lnTo>
                  <a:close/>
                  <a:moveTo>
                    <a:pt x="3188" y="1"/>
                  </a:moveTo>
                  <a:lnTo>
                    <a:pt x="2716" y="60"/>
                  </a:lnTo>
                  <a:lnTo>
                    <a:pt x="2303" y="178"/>
                  </a:lnTo>
                  <a:lnTo>
                    <a:pt x="1889" y="296"/>
                  </a:lnTo>
                  <a:lnTo>
                    <a:pt x="1535" y="532"/>
                  </a:lnTo>
                  <a:lnTo>
                    <a:pt x="1122" y="828"/>
                  </a:lnTo>
                  <a:lnTo>
                    <a:pt x="827" y="1182"/>
                  </a:lnTo>
                  <a:lnTo>
                    <a:pt x="531" y="1536"/>
                  </a:lnTo>
                  <a:lnTo>
                    <a:pt x="295" y="1890"/>
                  </a:lnTo>
                  <a:lnTo>
                    <a:pt x="177" y="2304"/>
                  </a:lnTo>
                  <a:lnTo>
                    <a:pt x="59" y="2717"/>
                  </a:lnTo>
                  <a:lnTo>
                    <a:pt x="0" y="3130"/>
                  </a:lnTo>
                  <a:lnTo>
                    <a:pt x="0" y="3602"/>
                  </a:lnTo>
                  <a:lnTo>
                    <a:pt x="59" y="4016"/>
                  </a:lnTo>
                  <a:lnTo>
                    <a:pt x="177" y="4429"/>
                  </a:lnTo>
                  <a:lnTo>
                    <a:pt x="354" y="4842"/>
                  </a:lnTo>
                  <a:lnTo>
                    <a:pt x="531" y="5196"/>
                  </a:lnTo>
                  <a:lnTo>
                    <a:pt x="827" y="5551"/>
                  </a:lnTo>
                  <a:lnTo>
                    <a:pt x="1122" y="5905"/>
                  </a:lnTo>
                  <a:lnTo>
                    <a:pt x="1476" y="6141"/>
                  </a:lnTo>
                  <a:lnTo>
                    <a:pt x="1889" y="6377"/>
                  </a:lnTo>
                  <a:lnTo>
                    <a:pt x="2244" y="6554"/>
                  </a:lnTo>
                  <a:lnTo>
                    <a:pt x="2657" y="6672"/>
                  </a:lnTo>
                  <a:lnTo>
                    <a:pt x="3129" y="6731"/>
                  </a:lnTo>
                  <a:lnTo>
                    <a:pt x="3542" y="6731"/>
                  </a:lnTo>
                  <a:lnTo>
                    <a:pt x="3956" y="6672"/>
                  </a:lnTo>
                  <a:lnTo>
                    <a:pt x="4369" y="6554"/>
                  </a:lnTo>
                  <a:lnTo>
                    <a:pt x="4782" y="6377"/>
                  </a:lnTo>
                  <a:lnTo>
                    <a:pt x="5196" y="6200"/>
                  </a:lnTo>
                  <a:lnTo>
                    <a:pt x="5550" y="5905"/>
                  </a:lnTo>
                  <a:lnTo>
                    <a:pt x="5904" y="5551"/>
                  </a:lnTo>
                  <a:lnTo>
                    <a:pt x="6199" y="5196"/>
                  </a:lnTo>
                  <a:lnTo>
                    <a:pt x="6376" y="4842"/>
                  </a:lnTo>
                  <a:lnTo>
                    <a:pt x="6553" y="4429"/>
                  </a:lnTo>
                  <a:lnTo>
                    <a:pt x="6672" y="4016"/>
                  </a:lnTo>
                  <a:lnTo>
                    <a:pt x="6731" y="3602"/>
                  </a:lnTo>
                  <a:lnTo>
                    <a:pt x="6731" y="3130"/>
                  </a:lnTo>
                  <a:lnTo>
                    <a:pt x="6672" y="2717"/>
                  </a:lnTo>
                  <a:lnTo>
                    <a:pt x="6553" y="2304"/>
                  </a:lnTo>
                  <a:lnTo>
                    <a:pt x="6376" y="1890"/>
                  </a:lnTo>
                  <a:lnTo>
                    <a:pt x="6140" y="1536"/>
                  </a:lnTo>
                  <a:lnTo>
                    <a:pt x="5904" y="1182"/>
                  </a:lnTo>
                  <a:lnTo>
                    <a:pt x="5550" y="828"/>
                  </a:lnTo>
                  <a:lnTo>
                    <a:pt x="5196" y="591"/>
                  </a:lnTo>
                  <a:lnTo>
                    <a:pt x="4841" y="355"/>
                  </a:lnTo>
                  <a:lnTo>
                    <a:pt x="4428" y="178"/>
                  </a:lnTo>
                  <a:lnTo>
                    <a:pt x="4015" y="60"/>
                  </a:lnTo>
                  <a:lnTo>
                    <a:pt x="360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8" name="Google Shape;778;p13"/>
            <p:cNvSpPr/>
            <p:nvPr/>
          </p:nvSpPr>
          <p:spPr>
            <a:xfrm>
              <a:off x="6874125" y="1740175"/>
              <a:ext cx="191900" cy="206650"/>
            </a:xfrm>
            <a:custGeom>
              <a:avLst/>
              <a:gdLst/>
              <a:ahLst/>
              <a:cxnLst/>
              <a:rect l="l" t="t" r="r" b="b"/>
              <a:pathLst>
                <a:path w="7676" h="8266" extrusionOk="0">
                  <a:moveTo>
                    <a:pt x="5137" y="2657"/>
                  </a:moveTo>
                  <a:lnTo>
                    <a:pt x="5609" y="3307"/>
                  </a:lnTo>
                  <a:lnTo>
                    <a:pt x="5727" y="3543"/>
                  </a:lnTo>
                  <a:lnTo>
                    <a:pt x="5727" y="3720"/>
                  </a:lnTo>
                  <a:lnTo>
                    <a:pt x="5668" y="3956"/>
                  </a:lnTo>
                  <a:lnTo>
                    <a:pt x="5491" y="4074"/>
                  </a:lnTo>
                  <a:lnTo>
                    <a:pt x="5255" y="4192"/>
                  </a:lnTo>
                  <a:lnTo>
                    <a:pt x="5078" y="4192"/>
                  </a:lnTo>
                  <a:lnTo>
                    <a:pt x="4842" y="4133"/>
                  </a:lnTo>
                  <a:lnTo>
                    <a:pt x="4665" y="3956"/>
                  </a:lnTo>
                  <a:lnTo>
                    <a:pt x="4192" y="3248"/>
                  </a:lnTo>
                  <a:lnTo>
                    <a:pt x="5137" y="2657"/>
                  </a:lnTo>
                  <a:close/>
                  <a:moveTo>
                    <a:pt x="5314" y="0"/>
                  </a:moveTo>
                  <a:lnTo>
                    <a:pt x="1" y="3720"/>
                  </a:lnTo>
                  <a:lnTo>
                    <a:pt x="1181" y="5373"/>
                  </a:lnTo>
                  <a:lnTo>
                    <a:pt x="3130" y="4074"/>
                  </a:lnTo>
                  <a:lnTo>
                    <a:pt x="1890" y="6436"/>
                  </a:lnTo>
                  <a:lnTo>
                    <a:pt x="3189" y="8266"/>
                  </a:lnTo>
                  <a:lnTo>
                    <a:pt x="4428" y="5668"/>
                  </a:lnTo>
                  <a:lnTo>
                    <a:pt x="4724" y="5845"/>
                  </a:lnTo>
                  <a:lnTo>
                    <a:pt x="5019" y="5963"/>
                  </a:lnTo>
                  <a:lnTo>
                    <a:pt x="5314" y="6081"/>
                  </a:lnTo>
                  <a:lnTo>
                    <a:pt x="5904" y="6081"/>
                  </a:lnTo>
                  <a:lnTo>
                    <a:pt x="6200" y="5963"/>
                  </a:lnTo>
                  <a:lnTo>
                    <a:pt x="6495" y="5904"/>
                  </a:lnTo>
                  <a:lnTo>
                    <a:pt x="6790" y="5727"/>
                  </a:lnTo>
                  <a:lnTo>
                    <a:pt x="7026" y="5550"/>
                  </a:lnTo>
                  <a:lnTo>
                    <a:pt x="7203" y="5314"/>
                  </a:lnTo>
                  <a:lnTo>
                    <a:pt x="7380" y="5078"/>
                  </a:lnTo>
                  <a:lnTo>
                    <a:pt x="7498" y="4842"/>
                  </a:lnTo>
                  <a:lnTo>
                    <a:pt x="7617" y="4605"/>
                  </a:lnTo>
                  <a:lnTo>
                    <a:pt x="7676" y="4310"/>
                  </a:lnTo>
                  <a:lnTo>
                    <a:pt x="7676" y="4015"/>
                  </a:lnTo>
                  <a:lnTo>
                    <a:pt x="7617" y="3720"/>
                  </a:lnTo>
                  <a:lnTo>
                    <a:pt x="7558" y="3425"/>
                  </a:lnTo>
                  <a:lnTo>
                    <a:pt x="7439" y="3070"/>
                  </a:lnTo>
                  <a:lnTo>
                    <a:pt x="7321" y="2775"/>
                  </a:lnTo>
                  <a:lnTo>
                    <a:pt x="7085" y="2480"/>
                  </a:lnTo>
                  <a:lnTo>
                    <a:pt x="53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9" name="Google Shape;779;p13"/>
            <p:cNvSpPr/>
            <p:nvPr/>
          </p:nvSpPr>
          <p:spPr>
            <a:xfrm>
              <a:off x="6983350" y="1877450"/>
              <a:ext cx="187475" cy="162375"/>
            </a:xfrm>
            <a:custGeom>
              <a:avLst/>
              <a:gdLst/>
              <a:ahLst/>
              <a:cxnLst/>
              <a:rect l="l" t="t" r="r" b="b"/>
              <a:pathLst>
                <a:path w="7499" h="6495" extrusionOk="0">
                  <a:moveTo>
                    <a:pt x="4783" y="0"/>
                  </a:moveTo>
                  <a:lnTo>
                    <a:pt x="3366" y="768"/>
                  </a:lnTo>
                  <a:lnTo>
                    <a:pt x="4251" y="2244"/>
                  </a:lnTo>
                  <a:lnTo>
                    <a:pt x="0" y="4723"/>
                  </a:lnTo>
                  <a:lnTo>
                    <a:pt x="1004" y="6494"/>
                  </a:lnTo>
                  <a:lnTo>
                    <a:pt x="5255" y="4015"/>
                  </a:lnTo>
                  <a:lnTo>
                    <a:pt x="6081" y="5550"/>
                  </a:lnTo>
                  <a:lnTo>
                    <a:pt x="7498" y="4723"/>
                  </a:lnTo>
                  <a:lnTo>
                    <a:pt x="47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0" name="Google Shape;780;p13"/>
            <p:cNvSpPr/>
            <p:nvPr/>
          </p:nvSpPr>
          <p:spPr>
            <a:xfrm>
              <a:off x="7039425" y="2028000"/>
              <a:ext cx="196350" cy="129900"/>
            </a:xfrm>
            <a:custGeom>
              <a:avLst/>
              <a:gdLst/>
              <a:ahLst/>
              <a:cxnLst/>
              <a:rect l="l" t="t" r="r" b="b"/>
              <a:pathLst>
                <a:path w="7854" h="5196" extrusionOk="0">
                  <a:moveTo>
                    <a:pt x="5905" y="0"/>
                  </a:moveTo>
                  <a:lnTo>
                    <a:pt x="1" y="2716"/>
                  </a:lnTo>
                  <a:lnTo>
                    <a:pt x="827" y="4605"/>
                  </a:lnTo>
                  <a:lnTo>
                    <a:pt x="3071" y="3542"/>
                  </a:lnTo>
                  <a:lnTo>
                    <a:pt x="3838" y="5195"/>
                  </a:lnTo>
                  <a:lnTo>
                    <a:pt x="5255" y="4546"/>
                  </a:lnTo>
                  <a:lnTo>
                    <a:pt x="4488" y="2893"/>
                  </a:lnTo>
                  <a:lnTo>
                    <a:pt x="5314" y="2539"/>
                  </a:lnTo>
                  <a:lnTo>
                    <a:pt x="6377" y="4841"/>
                  </a:lnTo>
                  <a:lnTo>
                    <a:pt x="7853" y="4133"/>
                  </a:lnTo>
                  <a:lnTo>
                    <a:pt x="59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1" name="Google Shape;781;p13"/>
            <p:cNvSpPr/>
            <p:nvPr/>
          </p:nvSpPr>
          <p:spPr>
            <a:xfrm>
              <a:off x="7117650" y="2185925"/>
              <a:ext cx="168300" cy="168275"/>
            </a:xfrm>
            <a:custGeom>
              <a:avLst/>
              <a:gdLst/>
              <a:ahLst/>
              <a:cxnLst/>
              <a:rect l="l" t="t" r="r" b="b"/>
              <a:pathLst>
                <a:path w="6732" h="6731" extrusionOk="0">
                  <a:moveTo>
                    <a:pt x="3780" y="2067"/>
                  </a:moveTo>
                  <a:lnTo>
                    <a:pt x="4075" y="2126"/>
                  </a:lnTo>
                  <a:lnTo>
                    <a:pt x="4252" y="2244"/>
                  </a:lnTo>
                  <a:lnTo>
                    <a:pt x="4488" y="2421"/>
                  </a:lnTo>
                  <a:lnTo>
                    <a:pt x="4606" y="2598"/>
                  </a:lnTo>
                  <a:lnTo>
                    <a:pt x="4724" y="2893"/>
                  </a:lnTo>
                  <a:lnTo>
                    <a:pt x="4783" y="3188"/>
                  </a:lnTo>
                  <a:lnTo>
                    <a:pt x="4842" y="3424"/>
                  </a:lnTo>
                  <a:lnTo>
                    <a:pt x="4783" y="3661"/>
                  </a:lnTo>
                  <a:lnTo>
                    <a:pt x="4665" y="3897"/>
                  </a:lnTo>
                  <a:lnTo>
                    <a:pt x="4547" y="4133"/>
                  </a:lnTo>
                  <a:lnTo>
                    <a:pt x="4311" y="4310"/>
                  </a:lnTo>
                  <a:lnTo>
                    <a:pt x="4075" y="4428"/>
                  </a:lnTo>
                  <a:lnTo>
                    <a:pt x="3780" y="4546"/>
                  </a:lnTo>
                  <a:lnTo>
                    <a:pt x="3484" y="4664"/>
                  </a:lnTo>
                  <a:lnTo>
                    <a:pt x="2953" y="4664"/>
                  </a:lnTo>
                  <a:lnTo>
                    <a:pt x="2658" y="4605"/>
                  </a:lnTo>
                  <a:lnTo>
                    <a:pt x="2481" y="4487"/>
                  </a:lnTo>
                  <a:lnTo>
                    <a:pt x="2244" y="4310"/>
                  </a:lnTo>
                  <a:lnTo>
                    <a:pt x="2126" y="4133"/>
                  </a:lnTo>
                  <a:lnTo>
                    <a:pt x="2008" y="3838"/>
                  </a:lnTo>
                  <a:lnTo>
                    <a:pt x="1949" y="3543"/>
                  </a:lnTo>
                  <a:lnTo>
                    <a:pt x="1890" y="3306"/>
                  </a:lnTo>
                  <a:lnTo>
                    <a:pt x="1949" y="3070"/>
                  </a:lnTo>
                  <a:lnTo>
                    <a:pt x="2067" y="2834"/>
                  </a:lnTo>
                  <a:lnTo>
                    <a:pt x="2185" y="2598"/>
                  </a:lnTo>
                  <a:lnTo>
                    <a:pt x="2422" y="2421"/>
                  </a:lnTo>
                  <a:lnTo>
                    <a:pt x="2658" y="2303"/>
                  </a:lnTo>
                  <a:lnTo>
                    <a:pt x="2953" y="2185"/>
                  </a:lnTo>
                  <a:lnTo>
                    <a:pt x="3248" y="2067"/>
                  </a:lnTo>
                  <a:close/>
                  <a:moveTo>
                    <a:pt x="3130" y="0"/>
                  </a:moveTo>
                  <a:lnTo>
                    <a:pt x="2717" y="59"/>
                  </a:lnTo>
                  <a:lnTo>
                    <a:pt x="2244" y="177"/>
                  </a:lnTo>
                  <a:lnTo>
                    <a:pt x="1831" y="354"/>
                  </a:lnTo>
                  <a:lnTo>
                    <a:pt x="1418" y="591"/>
                  </a:lnTo>
                  <a:lnTo>
                    <a:pt x="1064" y="886"/>
                  </a:lnTo>
                  <a:lnTo>
                    <a:pt x="768" y="1181"/>
                  </a:lnTo>
                  <a:lnTo>
                    <a:pt x="532" y="1535"/>
                  </a:lnTo>
                  <a:lnTo>
                    <a:pt x="296" y="1949"/>
                  </a:lnTo>
                  <a:lnTo>
                    <a:pt x="178" y="2303"/>
                  </a:lnTo>
                  <a:lnTo>
                    <a:pt x="60" y="2716"/>
                  </a:lnTo>
                  <a:lnTo>
                    <a:pt x="1" y="3188"/>
                  </a:lnTo>
                  <a:lnTo>
                    <a:pt x="1" y="3602"/>
                  </a:lnTo>
                  <a:lnTo>
                    <a:pt x="60" y="4074"/>
                  </a:lnTo>
                  <a:lnTo>
                    <a:pt x="178" y="4487"/>
                  </a:lnTo>
                  <a:lnTo>
                    <a:pt x="355" y="4900"/>
                  </a:lnTo>
                  <a:lnTo>
                    <a:pt x="591" y="5255"/>
                  </a:lnTo>
                  <a:lnTo>
                    <a:pt x="887" y="5609"/>
                  </a:lnTo>
                  <a:lnTo>
                    <a:pt x="1182" y="5904"/>
                  </a:lnTo>
                  <a:lnTo>
                    <a:pt x="1536" y="6199"/>
                  </a:lnTo>
                  <a:lnTo>
                    <a:pt x="1890" y="6376"/>
                  </a:lnTo>
                  <a:lnTo>
                    <a:pt x="2304" y="6554"/>
                  </a:lnTo>
                  <a:lnTo>
                    <a:pt x="2717" y="6672"/>
                  </a:lnTo>
                  <a:lnTo>
                    <a:pt x="3130" y="6731"/>
                  </a:lnTo>
                  <a:lnTo>
                    <a:pt x="3602" y="6731"/>
                  </a:lnTo>
                  <a:lnTo>
                    <a:pt x="4016" y="6672"/>
                  </a:lnTo>
                  <a:lnTo>
                    <a:pt x="4488" y="6495"/>
                  </a:lnTo>
                  <a:lnTo>
                    <a:pt x="4901" y="6317"/>
                  </a:lnTo>
                  <a:lnTo>
                    <a:pt x="5315" y="6140"/>
                  </a:lnTo>
                  <a:lnTo>
                    <a:pt x="5669" y="5845"/>
                  </a:lnTo>
                  <a:lnTo>
                    <a:pt x="5964" y="5550"/>
                  </a:lnTo>
                  <a:lnTo>
                    <a:pt x="6200" y="5196"/>
                  </a:lnTo>
                  <a:lnTo>
                    <a:pt x="6436" y="4782"/>
                  </a:lnTo>
                  <a:lnTo>
                    <a:pt x="6554" y="4428"/>
                  </a:lnTo>
                  <a:lnTo>
                    <a:pt x="6672" y="4015"/>
                  </a:lnTo>
                  <a:lnTo>
                    <a:pt x="6731" y="3543"/>
                  </a:lnTo>
                  <a:lnTo>
                    <a:pt x="6731" y="3129"/>
                  </a:lnTo>
                  <a:lnTo>
                    <a:pt x="6613" y="2716"/>
                  </a:lnTo>
                  <a:lnTo>
                    <a:pt x="6495" y="2244"/>
                  </a:lnTo>
                  <a:lnTo>
                    <a:pt x="6318" y="1830"/>
                  </a:lnTo>
                  <a:lnTo>
                    <a:pt x="6141" y="1476"/>
                  </a:lnTo>
                  <a:lnTo>
                    <a:pt x="5846" y="1122"/>
                  </a:lnTo>
                  <a:lnTo>
                    <a:pt x="5551" y="827"/>
                  </a:lnTo>
                  <a:lnTo>
                    <a:pt x="5196" y="532"/>
                  </a:lnTo>
                  <a:lnTo>
                    <a:pt x="4842" y="295"/>
                  </a:lnTo>
                  <a:lnTo>
                    <a:pt x="4429" y="177"/>
                  </a:lnTo>
                  <a:lnTo>
                    <a:pt x="4016" y="59"/>
                  </a:lnTo>
                  <a:lnTo>
                    <a:pt x="36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2" name="Google Shape;782;p13"/>
            <p:cNvSpPr/>
            <p:nvPr/>
          </p:nvSpPr>
          <p:spPr>
            <a:xfrm>
              <a:off x="7157525" y="2361550"/>
              <a:ext cx="171225" cy="137300"/>
            </a:xfrm>
            <a:custGeom>
              <a:avLst/>
              <a:gdLst/>
              <a:ahLst/>
              <a:cxnLst/>
              <a:rect l="l" t="t" r="r" b="b"/>
              <a:pathLst>
                <a:path w="6849" h="5492" extrusionOk="0">
                  <a:moveTo>
                    <a:pt x="6317" y="1"/>
                  </a:moveTo>
                  <a:lnTo>
                    <a:pt x="0" y="1595"/>
                  </a:lnTo>
                  <a:lnTo>
                    <a:pt x="1004" y="5492"/>
                  </a:lnTo>
                  <a:lnTo>
                    <a:pt x="2480" y="5078"/>
                  </a:lnTo>
                  <a:lnTo>
                    <a:pt x="2007" y="3189"/>
                  </a:lnTo>
                  <a:lnTo>
                    <a:pt x="6849" y="2008"/>
                  </a:lnTo>
                  <a:lnTo>
                    <a:pt x="63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3" name="Google Shape;783;p13"/>
            <p:cNvSpPr/>
            <p:nvPr/>
          </p:nvSpPr>
          <p:spPr>
            <a:xfrm>
              <a:off x="7187025" y="2492925"/>
              <a:ext cx="169775" cy="79725"/>
            </a:xfrm>
            <a:custGeom>
              <a:avLst/>
              <a:gdLst/>
              <a:ahLst/>
              <a:cxnLst/>
              <a:rect l="l" t="t" r="r" b="b"/>
              <a:pathLst>
                <a:path w="6791" h="3189" extrusionOk="0">
                  <a:moveTo>
                    <a:pt x="6377" y="0"/>
                  </a:moveTo>
                  <a:lnTo>
                    <a:pt x="1" y="1181"/>
                  </a:lnTo>
                  <a:lnTo>
                    <a:pt x="355" y="3188"/>
                  </a:lnTo>
                  <a:lnTo>
                    <a:pt x="6790" y="2008"/>
                  </a:lnTo>
                  <a:lnTo>
                    <a:pt x="63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4" name="Google Shape;784;p13"/>
            <p:cNvSpPr/>
            <p:nvPr/>
          </p:nvSpPr>
          <p:spPr>
            <a:xfrm>
              <a:off x="7207700" y="2588850"/>
              <a:ext cx="168275" cy="168300"/>
            </a:xfrm>
            <a:custGeom>
              <a:avLst/>
              <a:gdLst/>
              <a:ahLst/>
              <a:cxnLst/>
              <a:rect l="l" t="t" r="r" b="b"/>
              <a:pathLst>
                <a:path w="6731" h="6732" extrusionOk="0">
                  <a:moveTo>
                    <a:pt x="3543" y="2067"/>
                  </a:moveTo>
                  <a:lnTo>
                    <a:pt x="3838" y="2126"/>
                  </a:lnTo>
                  <a:lnTo>
                    <a:pt x="4133" y="2185"/>
                  </a:lnTo>
                  <a:lnTo>
                    <a:pt x="4369" y="2303"/>
                  </a:lnTo>
                  <a:lnTo>
                    <a:pt x="4546" y="2481"/>
                  </a:lnTo>
                  <a:lnTo>
                    <a:pt x="4664" y="2717"/>
                  </a:lnTo>
                  <a:lnTo>
                    <a:pt x="4783" y="2953"/>
                  </a:lnTo>
                  <a:lnTo>
                    <a:pt x="4842" y="3248"/>
                  </a:lnTo>
                  <a:lnTo>
                    <a:pt x="4842" y="3543"/>
                  </a:lnTo>
                  <a:lnTo>
                    <a:pt x="4783" y="3779"/>
                  </a:lnTo>
                  <a:lnTo>
                    <a:pt x="4664" y="4016"/>
                  </a:lnTo>
                  <a:lnTo>
                    <a:pt x="4546" y="4193"/>
                  </a:lnTo>
                  <a:lnTo>
                    <a:pt x="4310" y="4370"/>
                  </a:lnTo>
                  <a:lnTo>
                    <a:pt x="4074" y="4488"/>
                  </a:lnTo>
                  <a:lnTo>
                    <a:pt x="3838" y="4606"/>
                  </a:lnTo>
                  <a:lnTo>
                    <a:pt x="3484" y="4665"/>
                  </a:lnTo>
                  <a:lnTo>
                    <a:pt x="3189" y="4665"/>
                  </a:lnTo>
                  <a:lnTo>
                    <a:pt x="2893" y="4606"/>
                  </a:lnTo>
                  <a:lnTo>
                    <a:pt x="2657" y="4547"/>
                  </a:lnTo>
                  <a:lnTo>
                    <a:pt x="2421" y="4429"/>
                  </a:lnTo>
                  <a:lnTo>
                    <a:pt x="2244" y="4252"/>
                  </a:lnTo>
                  <a:lnTo>
                    <a:pt x="2067" y="4075"/>
                  </a:lnTo>
                  <a:lnTo>
                    <a:pt x="2008" y="3779"/>
                  </a:lnTo>
                  <a:lnTo>
                    <a:pt x="1949" y="3543"/>
                  </a:lnTo>
                  <a:lnTo>
                    <a:pt x="1949" y="3248"/>
                  </a:lnTo>
                  <a:lnTo>
                    <a:pt x="2008" y="2953"/>
                  </a:lnTo>
                  <a:lnTo>
                    <a:pt x="2067" y="2717"/>
                  </a:lnTo>
                  <a:lnTo>
                    <a:pt x="2244" y="2540"/>
                  </a:lnTo>
                  <a:lnTo>
                    <a:pt x="2421" y="2362"/>
                  </a:lnTo>
                  <a:lnTo>
                    <a:pt x="2657" y="2244"/>
                  </a:lnTo>
                  <a:lnTo>
                    <a:pt x="2952" y="2185"/>
                  </a:lnTo>
                  <a:lnTo>
                    <a:pt x="3248" y="2126"/>
                  </a:lnTo>
                  <a:lnTo>
                    <a:pt x="3543" y="2067"/>
                  </a:lnTo>
                  <a:close/>
                  <a:moveTo>
                    <a:pt x="3484" y="1"/>
                  </a:moveTo>
                  <a:lnTo>
                    <a:pt x="3011" y="60"/>
                  </a:lnTo>
                  <a:lnTo>
                    <a:pt x="2598" y="119"/>
                  </a:lnTo>
                  <a:lnTo>
                    <a:pt x="2126" y="237"/>
                  </a:lnTo>
                  <a:lnTo>
                    <a:pt x="1713" y="414"/>
                  </a:lnTo>
                  <a:lnTo>
                    <a:pt x="1358" y="650"/>
                  </a:lnTo>
                  <a:lnTo>
                    <a:pt x="1004" y="946"/>
                  </a:lnTo>
                  <a:lnTo>
                    <a:pt x="768" y="1241"/>
                  </a:lnTo>
                  <a:lnTo>
                    <a:pt x="473" y="1595"/>
                  </a:lnTo>
                  <a:lnTo>
                    <a:pt x="296" y="2008"/>
                  </a:lnTo>
                  <a:lnTo>
                    <a:pt x="178" y="2421"/>
                  </a:lnTo>
                  <a:lnTo>
                    <a:pt x="59" y="2835"/>
                  </a:lnTo>
                  <a:lnTo>
                    <a:pt x="0" y="3248"/>
                  </a:lnTo>
                  <a:lnTo>
                    <a:pt x="59" y="3720"/>
                  </a:lnTo>
                  <a:lnTo>
                    <a:pt x="118" y="4193"/>
                  </a:lnTo>
                  <a:lnTo>
                    <a:pt x="237" y="4606"/>
                  </a:lnTo>
                  <a:lnTo>
                    <a:pt x="414" y="4960"/>
                  </a:lnTo>
                  <a:lnTo>
                    <a:pt x="650" y="5373"/>
                  </a:lnTo>
                  <a:lnTo>
                    <a:pt x="945" y="5669"/>
                  </a:lnTo>
                  <a:lnTo>
                    <a:pt x="1240" y="5964"/>
                  </a:lnTo>
                  <a:lnTo>
                    <a:pt x="1594" y="6259"/>
                  </a:lnTo>
                  <a:lnTo>
                    <a:pt x="1949" y="6436"/>
                  </a:lnTo>
                  <a:lnTo>
                    <a:pt x="2362" y="6613"/>
                  </a:lnTo>
                  <a:lnTo>
                    <a:pt x="2834" y="6672"/>
                  </a:lnTo>
                  <a:lnTo>
                    <a:pt x="3248" y="6731"/>
                  </a:lnTo>
                  <a:lnTo>
                    <a:pt x="3720" y="6672"/>
                  </a:lnTo>
                  <a:lnTo>
                    <a:pt x="4192" y="6613"/>
                  </a:lnTo>
                  <a:lnTo>
                    <a:pt x="4605" y="6495"/>
                  </a:lnTo>
                  <a:lnTo>
                    <a:pt x="5019" y="6318"/>
                  </a:lnTo>
                  <a:lnTo>
                    <a:pt x="5373" y="6082"/>
                  </a:lnTo>
                  <a:lnTo>
                    <a:pt x="5727" y="5787"/>
                  </a:lnTo>
                  <a:lnTo>
                    <a:pt x="6022" y="5492"/>
                  </a:lnTo>
                  <a:lnTo>
                    <a:pt x="6259" y="5137"/>
                  </a:lnTo>
                  <a:lnTo>
                    <a:pt x="6436" y="4724"/>
                  </a:lnTo>
                  <a:lnTo>
                    <a:pt x="6613" y="4370"/>
                  </a:lnTo>
                  <a:lnTo>
                    <a:pt x="6672" y="3897"/>
                  </a:lnTo>
                  <a:lnTo>
                    <a:pt x="6731" y="3484"/>
                  </a:lnTo>
                  <a:lnTo>
                    <a:pt x="6731" y="3012"/>
                  </a:lnTo>
                  <a:lnTo>
                    <a:pt x="6613" y="2599"/>
                  </a:lnTo>
                  <a:lnTo>
                    <a:pt x="6495" y="2185"/>
                  </a:lnTo>
                  <a:lnTo>
                    <a:pt x="6318" y="1772"/>
                  </a:lnTo>
                  <a:lnTo>
                    <a:pt x="6081" y="1418"/>
                  </a:lnTo>
                  <a:lnTo>
                    <a:pt x="5845" y="1064"/>
                  </a:lnTo>
                  <a:lnTo>
                    <a:pt x="5550" y="768"/>
                  </a:lnTo>
                  <a:lnTo>
                    <a:pt x="5196" y="532"/>
                  </a:lnTo>
                  <a:lnTo>
                    <a:pt x="4783" y="296"/>
                  </a:lnTo>
                  <a:lnTo>
                    <a:pt x="4369" y="119"/>
                  </a:lnTo>
                  <a:lnTo>
                    <a:pt x="3956" y="60"/>
                  </a:lnTo>
                  <a:lnTo>
                    <a:pt x="34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5" name="Google Shape;785;p13"/>
            <p:cNvSpPr/>
            <p:nvPr/>
          </p:nvSpPr>
          <p:spPr>
            <a:xfrm>
              <a:off x="7215075" y="2826500"/>
              <a:ext cx="166800" cy="178600"/>
            </a:xfrm>
            <a:custGeom>
              <a:avLst/>
              <a:gdLst/>
              <a:ahLst/>
              <a:cxnLst/>
              <a:rect l="l" t="t" r="r" b="b"/>
              <a:pathLst>
                <a:path w="6672" h="7144" extrusionOk="0">
                  <a:moveTo>
                    <a:pt x="2657" y="3070"/>
                  </a:moveTo>
                  <a:lnTo>
                    <a:pt x="4488" y="3720"/>
                  </a:lnTo>
                  <a:lnTo>
                    <a:pt x="2657" y="4251"/>
                  </a:lnTo>
                  <a:lnTo>
                    <a:pt x="2657" y="3070"/>
                  </a:lnTo>
                  <a:close/>
                  <a:moveTo>
                    <a:pt x="237" y="0"/>
                  </a:moveTo>
                  <a:lnTo>
                    <a:pt x="178" y="2185"/>
                  </a:lnTo>
                  <a:lnTo>
                    <a:pt x="1181" y="2539"/>
                  </a:lnTo>
                  <a:lnTo>
                    <a:pt x="1063" y="4664"/>
                  </a:lnTo>
                  <a:lnTo>
                    <a:pt x="119" y="4959"/>
                  </a:lnTo>
                  <a:lnTo>
                    <a:pt x="1" y="7144"/>
                  </a:lnTo>
                  <a:lnTo>
                    <a:pt x="1" y="7144"/>
                  </a:lnTo>
                  <a:lnTo>
                    <a:pt x="6613" y="4959"/>
                  </a:lnTo>
                  <a:lnTo>
                    <a:pt x="6672" y="2598"/>
                  </a:lnTo>
                  <a:lnTo>
                    <a:pt x="2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6" name="Google Shape;786;p13"/>
            <p:cNvSpPr/>
            <p:nvPr/>
          </p:nvSpPr>
          <p:spPr>
            <a:xfrm>
              <a:off x="7200325" y="3030175"/>
              <a:ext cx="174175" cy="156475"/>
            </a:xfrm>
            <a:custGeom>
              <a:avLst/>
              <a:gdLst/>
              <a:ahLst/>
              <a:cxnLst/>
              <a:rect l="l" t="t" r="r" b="b"/>
              <a:pathLst>
                <a:path w="6967" h="6259" extrusionOk="0">
                  <a:moveTo>
                    <a:pt x="2480" y="1"/>
                  </a:moveTo>
                  <a:lnTo>
                    <a:pt x="2067" y="60"/>
                  </a:lnTo>
                  <a:lnTo>
                    <a:pt x="1712" y="178"/>
                  </a:lnTo>
                  <a:lnTo>
                    <a:pt x="1358" y="355"/>
                  </a:lnTo>
                  <a:lnTo>
                    <a:pt x="1063" y="532"/>
                  </a:lnTo>
                  <a:lnTo>
                    <a:pt x="827" y="768"/>
                  </a:lnTo>
                  <a:lnTo>
                    <a:pt x="591" y="1063"/>
                  </a:lnTo>
                  <a:lnTo>
                    <a:pt x="413" y="1358"/>
                  </a:lnTo>
                  <a:lnTo>
                    <a:pt x="236" y="1713"/>
                  </a:lnTo>
                  <a:lnTo>
                    <a:pt x="118" y="2067"/>
                  </a:lnTo>
                  <a:lnTo>
                    <a:pt x="59" y="2480"/>
                  </a:lnTo>
                  <a:lnTo>
                    <a:pt x="0" y="2834"/>
                  </a:lnTo>
                  <a:lnTo>
                    <a:pt x="59" y="3248"/>
                  </a:lnTo>
                  <a:lnTo>
                    <a:pt x="59" y="3602"/>
                  </a:lnTo>
                  <a:lnTo>
                    <a:pt x="177" y="4015"/>
                  </a:lnTo>
                  <a:lnTo>
                    <a:pt x="295" y="4310"/>
                  </a:lnTo>
                  <a:lnTo>
                    <a:pt x="532" y="4665"/>
                  </a:lnTo>
                  <a:lnTo>
                    <a:pt x="709" y="4901"/>
                  </a:lnTo>
                  <a:lnTo>
                    <a:pt x="1004" y="5196"/>
                  </a:lnTo>
                  <a:lnTo>
                    <a:pt x="1358" y="5373"/>
                  </a:lnTo>
                  <a:lnTo>
                    <a:pt x="1712" y="5550"/>
                  </a:lnTo>
                  <a:lnTo>
                    <a:pt x="2067" y="5668"/>
                  </a:lnTo>
                  <a:lnTo>
                    <a:pt x="2539" y="5786"/>
                  </a:lnTo>
                  <a:lnTo>
                    <a:pt x="6199" y="6259"/>
                  </a:lnTo>
                  <a:lnTo>
                    <a:pt x="6435" y="4251"/>
                  </a:lnTo>
                  <a:lnTo>
                    <a:pt x="2834" y="3779"/>
                  </a:lnTo>
                  <a:lnTo>
                    <a:pt x="2421" y="3661"/>
                  </a:lnTo>
                  <a:lnTo>
                    <a:pt x="2126" y="3425"/>
                  </a:lnTo>
                  <a:lnTo>
                    <a:pt x="2067" y="3307"/>
                  </a:lnTo>
                  <a:lnTo>
                    <a:pt x="2008" y="3130"/>
                  </a:lnTo>
                  <a:lnTo>
                    <a:pt x="1948" y="2953"/>
                  </a:lnTo>
                  <a:lnTo>
                    <a:pt x="1948" y="2775"/>
                  </a:lnTo>
                  <a:lnTo>
                    <a:pt x="2008" y="2539"/>
                  </a:lnTo>
                  <a:lnTo>
                    <a:pt x="2067" y="2421"/>
                  </a:lnTo>
                  <a:lnTo>
                    <a:pt x="2185" y="2244"/>
                  </a:lnTo>
                  <a:lnTo>
                    <a:pt x="2303" y="2185"/>
                  </a:lnTo>
                  <a:lnTo>
                    <a:pt x="2657" y="2067"/>
                  </a:lnTo>
                  <a:lnTo>
                    <a:pt x="3070" y="2067"/>
                  </a:lnTo>
                  <a:lnTo>
                    <a:pt x="6672" y="2598"/>
                  </a:lnTo>
                  <a:lnTo>
                    <a:pt x="6967" y="591"/>
                  </a:lnTo>
                  <a:lnTo>
                    <a:pt x="3306" y="60"/>
                  </a:lnTo>
                  <a:lnTo>
                    <a:pt x="28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7" name="Google Shape;787;p13"/>
            <p:cNvSpPr/>
            <p:nvPr/>
          </p:nvSpPr>
          <p:spPr>
            <a:xfrm>
              <a:off x="7167850" y="3192525"/>
              <a:ext cx="178625" cy="171250"/>
            </a:xfrm>
            <a:custGeom>
              <a:avLst/>
              <a:gdLst/>
              <a:ahLst/>
              <a:cxnLst/>
              <a:rect l="l" t="t" r="r" b="b"/>
              <a:pathLst>
                <a:path w="7145" h="6850" extrusionOk="0">
                  <a:moveTo>
                    <a:pt x="2067" y="2421"/>
                  </a:moveTo>
                  <a:lnTo>
                    <a:pt x="4901" y="3130"/>
                  </a:lnTo>
                  <a:lnTo>
                    <a:pt x="4783" y="3602"/>
                  </a:lnTo>
                  <a:lnTo>
                    <a:pt x="4664" y="3957"/>
                  </a:lnTo>
                  <a:lnTo>
                    <a:pt x="4546" y="4193"/>
                  </a:lnTo>
                  <a:lnTo>
                    <a:pt x="4369" y="4429"/>
                  </a:lnTo>
                  <a:lnTo>
                    <a:pt x="4133" y="4606"/>
                  </a:lnTo>
                  <a:lnTo>
                    <a:pt x="3897" y="4724"/>
                  </a:lnTo>
                  <a:lnTo>
                    <a:pt x="3661" y="4783"/>
                  </a:lnTo>
                  <a:lnTo>
                    <a:pt x="3307" y="4783"/>
                  </a:lnTo>
                  <a:lnTo>
                    <a:pt x="3011" y="4724"/>
                  </a:lnTo>
                  <a:lnTo>
                    <a:pt x="2716" y="4606"/>
                  </a:lnTo>
                  <a:lnTo>
                    <a:pt x="2421" y="4488"/>
                  </a:lnTo>
                  <a:lnTo>
                    <a:pt x="2244" y="4311"/>
                  </a:lnTo>
                  <a:lnTo>
                    <a:pt x="2067" y="4075"/>
                  </a:lnTo>
                  <a:lnTo>
                    <a:pt x="1949" y="3838"/>
                  </a:lnTo>
                  <a:lnTo>
                    <a:pt x="1890" y="3543"/>
                  </a:lnTo>
                  <a:lnTo>
                    <a:pt x="1890" y="3248"/>
                  </a:lnTo>
                  <a:lnTo>
                    <a:pt x="1949" y="2894"/>
                  </a:lnTo>
                  <a:lnTo>
                    <a:pt x="2067" y="2421"/>
                  </a:lnTo>
                  <a:close/>
                  <a:moveTo>
                    <a:pt x="827" y="1"/>
                  </a:moveTo>
                  <a:lnTo>
                    <a:pt x="118" y="2658"/>
                  </a:lnTo>
                  <a:lnTo>
                    <a:pt x="59" y="3130"/>
                  </a:lnTo>
                  <a:lnTo>
                    <a:pt x="0" y="3602"/>
                  </a:lnTo>
                  <a:lnTo>
                    <a:pt x="59" y="4075"/>
                  </a:lnTo>
                  <a:lnTo>
                    <a:pt x="118" y="4488"/>
                  </a:lnTo>
                  <a:lnTo>
                    <a:pt x="296" y="4901"/>
                  </a:lnTo>
                  <a:lnTo>
                    <a:pt x="473" y="5255"/>
                  </a:lnTo>
                  <a:lnTo>
                    <a:pt x="709" y="5610"/>
                  </a:lnTo>
                  <a:lnTo>
                    <a:pt x="1004" y="5905"/>
                  </a:lnTo>
                  <a:lnTo>
                    <a:pt x="1299" y="6200"/>
                  </a:lnTo>
                  <a:lnTo>
                    <a:pt x="1653" y="6436"/>
                  </a:lnTo>
                  <a:lnTo>
                    <a:pt x="2067" y="6613"/>
                  </a:lnTo>
                  <a:lnTo>
                    <a:pt x="2480" y="6731"/>
                  </a:lnTo>
                  <a:lnTo>
                    <a:pt x="2952" y="6849"/>
                  </a:lnTo>
                  <a:lnTo>
                    <a:pt x="3838" y="6849"/>
                  </a:lnTo>
                  <a:lnTo>
                    <a:pt x="4251" y="6731"/>
                  </a:lnTo>
                  <a:lnTo>
                    <a:pt x="4605" y="6613"/>
                  </a:lnTo>
                  <a:lnTo>
                    <a:pt x="5019" y="6377"/>
                  </a:lnTo>
                  <a:lnTo>
                    <a:pt x="5314" y="6141"/>
                  </a:lnTo>
                  <a:lnTo>
                    <a:pt x="5668" y="5846"/>
                  </a:lnTo>
                  <a:lnTo>
                    <a:pt x="5904" y="5492"/>
                  </a:lnTo>
                  <a:lnTo>
                    <a:pt x="6140" y="5137"/>
                  </a:lnTo>
                  <a:lnTo>
                    <a:pt x="6318" y="4724"/>
                  </a:lnTo>
                  <a:lnTo>
                    <a:pt x="6495" y="4252"/>
                  </a:lnTo>
                  <a:lnTo>
                    <a:pt x="7144" y="1595"/>
                  </a:lnTo>
                  <a:lnTo>
                    <a:pt x="8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8" name="Google Shape;788;p13"/>
            <p:cNvSpPr/>
            <p:nvPr/>
          </p:nvSpPr>
          <p:spPr>
            <a:xfrm>
              <a:off x="7125050" y="3365225"/>
              <a:ext cx="171225" cy="100400"/>
            </a:xfrm>
            <a:custGeom>
              <a:avLst/>
              <a:gdLst/>
              <a:ahLst/>
              <a:cxnLst/>
              <a:rect l="l" t="t" r="r" b="b"/>
              <a:pathLst>
                <a:path w="6849" h="4016" extrusionOk="0">
                  <a:moveTo>
                    <a:pt x="650" y="0"/>
                  </a:moveTo>
                  <a:lnTo>
                    <a:pt x="0" y="1949"/>
                  </a:lnTo>
                  <a:lnTo>
                    <a:pt x="6199" y="4015"/>
                  </a:lnTo>
                  <a:lnTo>
                    <a:pt x="6849" y="2067"/>
                  </a:lnTo>
                  <a:lnTo>
                    <a:pt x="6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9" name="Google Shape;789;p13"/>
            <p:cNvSpPr/>
            <p:nvPr/>
          </p:nvSpPr>
          <p:spPr>
            <a:xfrm>
              <a:off x="7077800" y="3464125"/>
              <a:ext cx="168300" cy="168275"/>
            </a:xfrm>
            <a:custGeom>
              <a:avLst/>
              <a:gdLst/>
              <a:ahLst/>
              <a:cxnLst/>
              <a:rect l="l" t="t" r="r" b="b"/>
              <a:pathLst>
                <a:path w="6732" h="6731" extrusionOk="0">
                  <a:moveTo>
                    <a:pt x="3248" y="2066"/>
                  </a:moveTo>
                  <a:lnTo>
                    <a:pt x="3543" y="2125"/>
                  </a:lnTo>
                  <a:lnTo>
                    <a:pt x="3838" y="2185"/>
                  </a:lnTo>
                  <a:lnTo>
                    <a:pt x="4134" y="2362"/>
                  </a:lnTo>
                  <a:lnTo>
                    <a:pt x="4370" y="2539"/>
                  </a:lnTo>
                  <a:lnTo>
                    <a:pt x="4547" y="2716"/>
                  </a:lnTo>
                  <a:lnTo>
                    <a:pt x="4724" y="2952"/>
                  </a:lnTo>
                  <a:lnTo>
                    <a:pt x="4783" y="3188"/>
                  </a:lnTo>
                  <a:lnTo>
                    <a:pt x="4783" y="3424"/>
                  </a:lnTo>
                  <a:lnTo>
                    <a:pt x="4783" y="3661"/>
                  </a:lnTo>
                  <a:lnTo>
                    <a:pt x="4665" y="3956"/>
                  </a:lnTo>
                  <a:lnTo>
                    <a:pt x="4547" y="4192"/>
                  </a:lnTo>
                  <a:lnTo>
                    <a:pt x="4370" y="4428"/>
                  </a:lnTo>
                  <a:lnTo>
                    <a:pt x="4193" y="4546"/>
                  </a:lnTo>
                  <a:lnTo>
                    <a:pt x="3957" y="4664"/>
                  </a:lnTo>
                  <a:lnTo>
                    <a:pt x="3720" y="4723"/>
                  </a:lnTo>
                  <a:lnTo>
                    <a:pt x="3425" y="4723"/>
                  </a:lnTo>
                  <a:lnTo>
                    <a:pt x="3130" y="4664"/>
                  </a:lnTo>
                  <a:lnTo>
                    <a:pt x="2835" y="4546"/>
                  </a:lnTo>
                  <a:lnTo>
                    <a:pt x="2540" y="4428"/>
                  </a:lnTo>
                  <a:lnTo>
                    <a:pt x="2362" y="4251"/>
                  </a:lnTo>
                  <a:lnTo>
                    <a:pt x="2126" y="4074"/>
                  </a:lnTo>
                  <a:lnTo>
                    <a:pt x="2008" y="3838"/>
                  </a:lnTo>
                  <a:lnTo>
                    <a:pt x="1949" y="3601"/>
                  </a:lnTo>
                  <a:lnTo>
                    <a:pt x="1890" y="3365"/>
                  </a:lnTo>
                  <a:lnTo>
                    <a:pt x="1949" y="3070"/>
                  </a:lnTo>
                  <a:lnTo>
                    <a:pt x="2008" y="2834"/>
                  </a:lnTo>
                  <a:lnTo>
                    <a:pt x="2126" y="2539"/>
                  </a:lnTo>
                  <a:lnTo>
                    <a:pt x="2303" y="2362"/>
                  </a:lnTo>
                  <a:lnTo>
                    <a:pt x="2540" y="2185"/>
                  </a:lnTo>
                  <a:lnTo>
                    <a:pt x="2776" y="2066"/>
                  </a:lnTo>
                  <a:close/>
                  <a:moveTo>
                    <a:pt x="2894" y="0"/>
                  </a:moveTo>
                  <a:lnTo>
                    <a:pt x="2481" y="118"/>
                  </a:lnTo>
                  <a:lnTo>
                    <a:pt x="2067" y="236"/>
                  </a:lnTo>
                  <a:lnTo>
                    <a:pt x="1654" y="413"/>
                  </a:lnTo>
                  <a:lnTo>
                    <a:pt x="1300" y="709"/>
                  </a:lnTo>
                  <a:lnTo>
                    <a:pt x="1005" y="945"/>
                  </a:lnTo>
                  <a:lnTo>
                    <a:pt x="709" y="1299"/>
                  </a:lnTo>
                  <a:lnTo>
                    <a:pt x="473" y="1653"/>
                  </a:lnTo>
                  <a:lnTo>
                    <a:pt x="237" y="2066"/>
                  </a:lnTo>
                  <a:lnTo>
                    <a:pt x="119" y="2480"/>
                  </a:lnTo>
                  <a:lnTo>
                    <a:pt x="1" y="2893"/>
                  </a:lnTo>
                  <a:lnTo>
                    <a:pt x="1" y="3365"/>
                  </a:lnTo>
                  <a:lnTo>
                    <a:pt x="1" y="3779"/>
                  </a:lnTo>
                  <a:lnTo>
                    <a:pt x="60" y="4192"/>
                  </a:lnTo>
                  <a:lnTo>
                    <a:pt x="237" y="4605"/>
                  </a:lnTo>
                  <a:lnTo>
                    <a:pt x="414" y="5018"/>
                  </a:lnTo>
                  <a:lnTo>
                    <a:pt x="650" y="5373"/>
                  </a:lnTo>
                  <a:lnTo>
                    <a:pt x="887" y="5727"/>
                  </a:lnTo>
                  <a:lnTo>
                    <a:pt x="1241" y="6022"/>
                  </a:lnTo>
                  <a:lnTo>
                    <a:pt x="1595" y="6258"/>
                  </a:lnTo>
                  <a:lnTo>
                    <a:pt x="2067" y="6435"/>
                  </a:lnTo>
                  <a:lnTo>
                    <a:pt x="2481" y="6612"/>
                  </a:lnTo>
                  <a:lnTo>
                    <a:pt x="2894" y="6731"/>
                  </a:lnTo>
                  <a:lnTo>
                    <a:pt x="3779" y="6731"/>
                  </a:lnTo>
                  <a:lnTo>
                    <a:pt x="4252" y="6612"/>
                  </a:lnTo>
                  <a:lnTo>
                    <a:pt x="4606" y="6494"/>
                  </a:lnTo>
                  <a:lnTo>
                    <a:pt x="5019" y="6317"/>
                  </a:lnTo>
                  <a:lnTo>
                    <a:pt x="5374" y="6081"/>
                  </a:lnTo>
                  <a:lnTo>
                    <a:pt x="5669" y="5786"/>
                  </a:lnTo>
                  <a:lnTo>
                    <a:pt x="5964" y="5432"/>
                  </a:lnTo>
                  <a:lnTo>
                    <a:pt x="6200" y="5077"/>
                  </a:lnTo>
                  <a:lnTo>
                    <a:pt x="6436" y="4664"/>
                  </a:lnTo>
                  <a:lnTo>
                    <a:pt x="6554" y="4251"/>
                  </a:lnTo>
                  <a:lnTo>
                    <a:pt x="6672" y="3838"/>
                  </a:lnTo>
                  <a:lnTo>
                    <a:pt x="6731" y="3424"/>
                  </a:lnTo>
                  <a:lnTo>
                    <a:pt x="6672" y="2952"/>
                  </a:lnTo>
                  <a:lnTo>
                    <a:pt x="6613" y="2539"/>
                  </a:lnTo>
                  <a:lnTo>
                    <a:pt x="6495" y="2125"/>
                  </a:lnTo>
                  <a:lnTo>
                    <a:pt x="6318" y="1771"/>
                  </a:lnTo>
                  <a:lnTo>
                    <a:pt x="6082" y="1358"/>
                  </a:lnTo>
                  <a:lnTo>
                    <a:pt x="5787" y="1063"/>
                  </a:lnTo>
                  <a:lnTo>
                    <a:pt x="5433" y="768"/>
                  </a:lnTo>
                  <a:lnTo>
                    <a:pt x="5078" y="472"/>
                  </a:lnTo>
                  <a:lnTo>
                    <a:pt x="4665" y="295"/>
                  </a:lnTo>
                  <a:lnTo>
                    <a:pt x="4193" y="118"/>
                  </a:lnTo>
                  <a:lnTo>
                    <a:pt x="3779" y="59"/>
                  </a:lnTo>
                  <a:lnTo>
                    <a:pt x="33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0" name="Google Shape;790;p13"/>
            <p:cNvSpPr/>
            <p:nvPr/>
          </p:nvSpPr>
          <p:spPr>
            <a:xfrm>
              <a:off x="6964150" y="3658950"/>
              <a:ext cx="194875" cy="175650"/>
            </a:xfrm>
            <a:custGeom>
              <a:avLst/>
              <a:gdLst/>
              <a:ahLst/>
              <a:cxnLst/>
              <a:rect l="l" t="t" r="r" b="b"/>
              <a:pathLst>
                <a:path w="7795" h="7026" extrusionOk="0">
                  <a:moveTo>
                    <a:pt x="2185" y="0"/>
                  </a:moveTo>
                  <a:lnTo>
                    <a:pt x="1" y="3720"/>
                  </a:lnTo>
                  <a:lnTo>
                    <a:pt x="1359" y="4546"/>
                  </a:lnTo>
                  <a:lnTo>
                    <a:pt x="2540" y="2598"/>
                  </a:lnTo>
                  <a:lnTo>
                    <a:pt x="3366" y="3011"/>
                  </a:lnTo>
                  <a:lnTo>
                    <a:pt x="2303" y="4782"/>
                  </a:lnTo>
                  <a:lnTo>
                    <a:pt x="3661" y="5550"/>
                  </a:lnTo>
                  <a:lnTo>
                    <a:pt x="4665" y="3838"/>
                  </a:lnTo>
                  <a:lnTo>
                    <a:pt x="5373" y="4192"/>
                  </a:lnTo>
                  <a:lnTo>
                    <a:pt x="4193" y="6199"/>
                  </a:lnTo>
                  <a:lnTo>
                    <a:pt x="5610" y="7026"/>
                  </a:lnTo>
                  <a:lnTo>
                    <a:pt x="7794" y="3247"/>
                  </a:lnTo>
                  <a:lnTo>
                    <a:pt x="218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1" name="Google Shape;791;p13"/>
            <p:cNvSpPr/>
            <p:nvPr/>
          </p:nvSpPr>
          <p:spPr>
            <a:xfrm>
              <a:off x="6859375" y="3775550"/>
              <a:ext cx="222900" cy="221425"/>
            </a:xfrm>
            <a:custGeom>
              <a:avLst/>
              <a:gdLst/>
              <a:ahLst/>
              <a:cxnLst/>
              <a:rect l="l" t="t" r="r" b="b"/>
              <a:pathLst>
                <a:path w="8916" h="8857" extrusionOk="0">
                  <a:moveTo>
                    <a:pt x="3602" y="0"/>
                  </a:moveTo>
                  <a:lnTo>
                    <a:pt x="2421" y="1653"/>
                  </a:lnTo>
                  <a:lnTo>
                    <a:pt x="5077" y="3543"/>
                  </a:lnTo>
                  <a:lnTo>
                    <a:pt x="5077" y="3543"/>
                  </a:lnTo>
                  <a:lnTo>
                    <a:pt x="1181" y="3425"/>
                  </a:lnTo>
                  <a:lnTo>
                    <a:pt x="0" y="5078"/>
                  </a:lnTo>
                  <a:lnTo>
                    <a:pt x="5255" y="8856"/>
                  </a:lnTo>
                  <a:lnTo>
                    <a:pt x="6494" y="7203"/>
                  </a:lnTo>
                  <a:lnTo>
                    <a:pt x="3779" y="5255"/>
                  </a:lnTo>
                  <a:lnTo>
                    <a:pt x="7734" y="5432"/>
                  </a:lnTo>
                  <a:lnTo>
                    <a:pt x="8915" y="3779"/>
                  </a:lnTo>
                  <a:lnTo>
                    <a:pt x="36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2" name="Google Shape;792;p13"/>
            <p:cNvSpPr/>
            <p:nvPr/>
          </p:nvSpPr>
          <p:spPr>
            <a:xfrm>
              <a:off x="6764900" y="3952675"/>
              <a:ext cx="169775" cy="169750"/>
            </a:xfrm>
            <a:custGeom>
              <a:avLst/>
              <a:gdLst/>
              <a:ahLst/>
              <a:cxnLst/>
              <a:rect l="l" t="t" r="r" b="b"/>
              <a:pathLst>
                <a:path w="6791" h="6790" extrusionOk="0">
                  <a:moveTo>
                    <a:pt x="3189" y="0"/>
                  </a:moveTo>
                  <a:lnTo>
                    <a:pt x="2775" y="59"/>
                  </a:lnTo>
                  <a:lnTo>
                    <a:pt x="2362" y="177"/>
                  </a:lnTo>
                  <a:lnTo>
                    <a:pt x="2008" y="354"/>
                  </a:lnTo>
                  <a:lnTo>
                    <a:pt x="1595" y="590"/>
                  </a:lnTo>
                  <a:lnTo>
                    <a:pt x="1240" y="886"/>
                  </a:lnTo>
                  <a:lnTo>
                    <a:pt x="886" y="1181"/>
                  </a:lnTo>
                  <a:lnTo>
                    <a:pt x="532" y="1653"/>
                  </a:lnTo>
                  <a:lnTo>
                    <a:pt x="296" y="2066"/>
                  </a:lnTo>
                  <a:lnTo>
                    <a:pt x="119" y="2539"/>
                  </a:lnTo>
                  <a:lnTo>
                    <a:pt x="1" y="2952"/>
                  </a:lnTo>
                  <a:lnTo>
                    <a:pt x="1" y="3424"/>
                  </a:lnTo>
                  <a:lnTo>
                    <a:pt x="1" y="3838"/>
                  </a:lnTo>
                  <a:lnTo>
                    <a:pt x="60" y="4251"/>
                  </a:lnTo>
                  <a:lnTo>
                    <a:pt x="178" y="4664"/>
                  </a:lnTo>
                  <a:lnTo>
                    <a:pt x="1713" y="6022"/>
                  </a:lnTo>
                  <a:lnTo>
                    <a:pt x="3897" y="3542"/>
                  </a:lnTo>
                  <a:lnTo>
                    <a:pt x="2834" y="2598"/>
                  </a:lnTo>
                  <a:lnTo>
                    <a:pt x="1772" y="3779"/>
                  </a:lnTo>
                  <a:lnTo>
                    <a:pt x="1713" y="3483"/>
                  </a:lnTo>
                  <a:lnTo>
                    <a:pt x="1772" y="3129"/>
                  </a:lnTo>
                  <a:lnTo>
                    <a:pt x="1890" y="2834"/>
                  </a:lnTo>
                  <a:lnTo>
                    <a:pt x="2067" y="2598"/>
                  </a:lnTo>
                  <a:lnTo>
                    <a:pt x="2362" y="2303"/>
                  </a:lnTo>
                  <a:lnTo>
                    <a:pt x="2598" y="2125"/>
                  </a:lnTo>
                  <a:lnTo>
                    <a:pt x="2834" y="2066"/>
                  </a:lnTo>
                  <a:lnTo>
                    <a:pt x="3130" y="2007"/>
                  </a:lnTo>
                  <a:lnTo>
                    <a:pt x="3366" y="2007"/>
                  </a:lnTo>
                  <a:lnTo>
                    <a:pt x="3661" y="2125"/>
                  </a:lnTo>
                  <a:lnTo>
                    <a:pt x="3897" y="2244"/>
                  </a:lnTo>
                  <a:lnTo>
                    <a:pt x="4192" y="2480"/>
                  </a:lnTo>
                  <a:lnTo>
                    <a:pt x="4429" y="2716"/>
                  </a:lnTo>
                  <a:lnTo>
                    <a:pt x="4606" y="2952"/>
                  </a:lnTo>
                  <a:lnTo>
                    <a:pt x="4724" y="3188"/>
                  </a:lnTo>
                  <a:lnTo>
                    <a:pt x="4783" y="3424"/>
                  </a:lnTo>
                  <a:lnTo>
                    <a:pt x="4783" y="3660"/>
                  </a:lnTo>
                  <a:lnTo>
                    <a:pt x="4724" y="3897"/>
                  </a:lnTo>
                  <a:lnTo>
                    <a:pt x="4606" y="4133"/>
                  </a:lnTo>
                  <a:lnTo>
                    <a:pt x="4429" y="4369"/>
                  </a:lnTo>
                  <a:lnTo>
                    <a:pt x="4251" y="4546"/>
                  </a:lnTo>
                  <a:lnTo>
                    <a:pt x="4015" y="4664"/>
                  </a:lnTo>
                  <a:lnTo>
                    <a:pt x="3779" y="4723"/>
                  </a:lnTo>
                  <a:lnTo>
                    <a:pt x="3543" y="4723"/>
                  </a:lnTo>
                  <a:lnTo>
                    <a:pt x="2126" y="6376"/>
                  </a:lnTo>
                  <a:lnTo>
                    <a:pt x="2539" y="6612"/>
                  </a:lnTo>
                  <a:lnTo>
                    <a:pt x="3012" y="6730"/>
                  </a:lnTo>
                  <a:lnTo>
                    <a:pt x="3484" y="6790"/>
                  </a:lnTo>
                  <a:lnTo>
                    <a:pt x="4015" y="6730"/>
                  </a:lnTo>
                  <a:lnTo>
                    <a:pt x="4488" y="6612"/>
                  </a:lnTo>
                  <a:lnTo>
                    <a:pt x="4960" y="6376"/>
                  </a:lnTo>
                  <a:lnTo>
                    <a:pt x="5432" y="6022"/>
                  </a:lnTo>
                  <a:lnTo>
                    <a:pt x="5845" y="5609"/>
                  </a:lnTo>
                  <a:lnTo>
                    <a:pt x="6141" y="5255"/>
                  </a:lnTo>
                  <a:lnTo>
                    <a:pt x="6377" y="4841"/>
                  </a:lnTo>
                  <a:lnTo>
                    <a:pt x="6554" y="4428"/>
                  </a:lnTo>
                  <a:lnTo>
                    <a:pt x="6731" y="4015"/>
                  </a:lnTo>
                  <a:lnTo>
                    <a:pt x="6790" y="3601"/>
                  </a:lnTo>
                  <a:lnTo>
                    <a:pt x="6790" y="3188"/>
                  </a:lnTo>
                  <a:lnTo>
                    <a:pt x="6731" y="2775"/>
                  </a:lnTo>
                  <a:lnTo>
                    <a:pt x="6613" y="2421"/>
                  </a:lnTo>
                  <a:lnTo>
                    <a:pt x="6436" y="2007"/>
                  </a:lnTo>
                  <a:lnTo>
                    <a:pt x="6200" y="1653"/>
                  </a:lnTo>
                  <a:lnTo>
                    <a:pt x="5905" y="1299"/>
                  </a:lnTo>
                  <a:lnTo>
                    <a:pt x="5550" y="945"/>
                  </a:lnTo>
                  <a:lnTo>
                    <a:pt x="5196" y="649"/>
                  </a:lnTo>
                  <a:lnTo>
                    <a:pt x="4842" y="413"/>
                  </a:lnTo>
                  <a:lnTo>
                    <a:pt x="4429" y="236"/>
                  </a:lnTo>
                  <a:lnTo>
                    <a:pt x="4015" y="118"/>
                  </a:lnTo>
                  <a:lnTo>
                    <a:pt x="36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3" name="Google Shape;793;p13"/>
            <p:cNvSpPr/>
            <p:nvPr/>
          </p:nvSpPr>
          <p:spPr>
            <a:xfrm>
              <a:off x="6680775" y="4057450"/>
              <a:ext cx="149100" cy="153525"/>
            </a:xfrm>
            <a:custGeom>
              <a:avLst/>
              <a:gdLst/>
              <a:ahLst/>
              <a:cxnLst/>
              <a:rect l="l" t="t" r="r" b="b"/>
              <a:pathLst>
                <a:path w="5964" h="6141" extrusionOk="0">
                  <a:moveTo>
                    <a:pt x="1476" y="1"/>
                  </a:moveTo>
                  <a:lnTo>
                    <a:pt x="0" y="1418"/>
                  </a:lnTo>
                  <a:lnTo>
                    <a:pt x="4487" y="6141"/>
                  </a:lnTo>
                  <a:lnTo>
                    <a:pt x="5963" y="4724"/>
                  </a:lnTo>
                  <a:lnTo>
                    <a:pt x="147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4" name="Google Shape;794;p13"/>
            <p:cNvSpPr/>
            <p:nvPr/>
          </p:nvSpPr>
          <p:spPr>
            <a:xfrm>
              <a:off x="6537600" y="4115025"/>
              <a:ext cx="224375" cy="225850"/>
            </a:xfrm>
            <a:custGeom>
              <a:avLst/>
              <a:gdLst/>
              <a:ahLst/>
              <a:cxnLst/>
              <a:rect l="l" t="t" r="r" b="b"/>
              <a:pathLst>
                <a:path w="8975" h="9034" extrusionOk="0">
                  <a:moveTo>
                    <a:pt x="4842" y="0"/>
                  </a:moveTo>
                  <a:lnTo>
                    <a:pt x="3248" y="1299"/>
                  </a:lnTo>
                  <a:lnTo>
                    <a:pt x="5373" y="3838"/>
                  </a:lnTo>
                  <a:lnTo>
                    <a:pt x="1595" y="2657"/>
                  </a:lnTo>
                  <a:lnTo>
                    <a:pt x="1" y="3956"/>
                  </a:lnTo>
                  <a:lnTo>
                    <a:pt x="4133" y="9033"/>
                  </a:lnTo>
                  <a:lnTo>
                    <a:pt x="5727" y="7734"/>
                  </a:lnTo>
                  <a:lnTo>
                    <a:pt x="3602" y="5137"/>
                  </a:lnTo>
                  <a:lnTo>
                    <a:pt x="7380" y="6318"/>
                  </a:lnTo>
                  <a:lnTo>
                    <a:pt x="8975" y="5078"/>
                  </a:lnTo>
                  <a:lnTo>
                    <a:pt x="48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5" name="Google Shape;795;p13"/>
            <p:cNvSpPr/>
            <p:nvPr/>
          </p:nvSpPr>
          <p:spPr>
            <a:xfrm>
              <a:off x="6422475" y="4230150"/>
              <a:ext cx="181575" cy="196325"/>
            </a:xfrm>
            <a:custGeom>
              <a:avLst/>
              <a:gdLst/>
              <a:ahLst/>
              <a:cxnLst/>
              <a:rect l="l" t="t" r="r" b="b"/>
              <a:pathLst>
                <a:path w="7263" h="7853" extrusionOk="0">
                  <a:moveTo>
                    <a:pt x="3602" y="0"/>
                  </a:moveTo>
                  <a:lnTo>
                    <a:pt x="0" y="2421"/>
                  </a:lnTo>
                  <a:lnTo>
                    <a:pt x="886" y="3779"/>
                  </a:lnTo>
                  <a:lnTo>
                    <a:pt x="2834" y="2539"/>
                  </a:lnTo>
                  <a:lnTo>
                    <a:pt x="3366" y="3307"/>
                  </a:lnTo>
                  <a:lnTo>
                    <a:pt x="1654" y="4428"/>
                  </a:lnTo>
                  <a:lnTo>
                    <a:pt x="2539" y="5668"/>
                  </a:lnTo>
                  <a:lnTo>
                    <a:pt x="4192" y="4546"/>
                  </a:lnTo>
                  <a:lnTo>
                    <a:pt x="4665" y="5196"/>
                  </a:lnTo>
                  <a:lnTo>
                    <a:pt x="2716" y="6495"/>
                  </a:lnTo>
                  <a:lnTo>
                    <a:pt x="3661" y="7853"/>
                  </a:lnTo>
                  <a:lnTo>
                    <a:pt x="7262" y="5432"/>
                  </a:lnTo>
                  <a:lnTo>
                    <a:pt x="36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6" name="Google Shape;796;p13"/>
            <p:cNvSpPr/>
            <p:nvPr/>
          </p:nvSpPr>
          <p:spPr>
            <a:xfrm>
              <a:off x="6304400" y="4305425"/>
              <a:ext cx="174175" cy="194850"/>
            </a:xfrm>
            <a:custGeom>
              <a:avLst/>
              <a:gdLst/>
              <a:ahLst/>
              <a:cxnLst/>
              <a:rect l="l" t="t" r="r" b="b"/>
              <a:pathLst>
                <a:path w="6967" h="7794" extrusionOk="0">
                  <a:moveTo>
                    <a:pt x="3838" y="0"/>
                  </a:moveTo>
                  <a:lnTo>
                    <a:pt x="0" y="2126"/>
                  </a:lnTo>
                  <a:lnTo>
                    <a:pt x="827" y="3543"/>
                  </a:lnTo>
                  <a:lnTo>
                    <a:pt x="2834" y="2421"/>
                  </a:lnTo>
                  <a:lnTo>
                    <a:pt x="3248" y="3188"/>
                  </a:lnTo>
                  <a:lnTo>
                    <a:pt x="1476" y="4192"/>
                  </a:lnTo>
                  <a:lnTo>
                    <a:pt x="2244" y="5550"/>
                  </a:lnTo>
                  <a:lnTo>
                    <a:pt x="4015" y="4546"/>
                  </a:lnTo>
                  <a:lnTo>
                    <a:pt x="4428" y="5255"/>
                  </a:lnTo>
                  <a:lnTo>
                    <a:pt x="2421" y="6377"/>
                  </a:lnTo>
                  <a:lnTo>
                    <a:pt x="3188" y="7794"/>
                  </a:lnTo>
                  <a:lnTo>
                    <a:pt x="6967" y="5668"/>
                  </a:lnTo>
                  <a:lnTo>
                    <a:pt x="38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7" name="Google Shape;797;p13"/>
            <p:cNvSpPr/>
            <p:nvPr/>
          </p:nvSpPr>
          <p:spPr>
            <a:xfrm>
              <a:off x="6155325" y="4370375"/>
              <a:ext cx="191900" cy="187475"/>
            </a:xfrm>
            <a:custGeom>
              <a:avLst/>
              <a:gdLst/>
              <a:ahLst/>
              <a:cxnLst/>
              <a:rect l="l" t="t" r="r" b="b"/>
              <a:pathLst>
                <a:path w="7676" h="7499" extrusionOk="0">
                  <a:moveTo>
                    <a:pt x="4664" y="4192"/>
                  </a:moveTo>
                  <a:lnTo>
                    <a:pt x="5137" y="5196"/>
                  </a:lnTo>
                  <a:lnTo>
                    <a:pt x="4369" y="5550"/>
                  </a:lnTo>
                  <a:lnTo>
                    <a:pt x="4133" y="5609"/>
                  </a:lnTo>
                  <a:lnTo>
                    <a:pt x="3956" y="5609"/>
                  </a:lnTo>
                  <a:lnTo>
                    <a:pt x="3779" y="5491"/>
                  </a:lnTo>
                  <a:lnTo>
                    <a:pt x="3602" y="5255"/>
                  </a:lnTo>
                  <a:lnTo>
                    <a:pt x="3543" y="5018"/>
                  </a:lnTo>
                  <a:lnTo>
                    <a:pt x="3602" y="4841"/>
                  </a:lnTo>
                  <a:lnTo>
                    <a:pt x="3720" y="4664"/>
                  </a:lnTo>
                  <a:lnTo>
                    <a:pt x="3956" y="4546"/>
                  </a:lnTo>
                  <a:lnTo>
                    <a:pt x="4664" y="4192"/>
                  </a:lnTo>
                  <a:close/>
                  <a:moveTo>
                    <a:pt x="5019" y="0"/>
                  </a:moveTo>
                  <a:lnTo>
                    <a:pt x="3189" y="827"/>
                  </a:lnTo>
                  <a:lnTo>
                    <a:pt x="4133" y="2952"/>
                  </a:lnTo>
                  <a:lnTo>
                    <a:pt x="2067" y="1358"/>
                  </a:lnTo>
                  <a:lnTo>
                    <a:pt x="0" y="2244"/>
                  </a:lnTo>
                  <a:lnTo>
                    <a:pt x="2303" y="3956"/>
                  </a:lnTo>
                  <a:lnTo>
                    <a:pt x="2067" y="4192"/>
                  </a:lnTo>
                  <a:lnTo>
                    <a:pt x="1890" y="4487"/>
                  </a:lnTo>
                  <a:lnTo>
                    <a:pt x="1713" y="4723"/>
                  </a:lnTo>
                  <a:lnTo>
                    <a:pt x="1653" y="5018"/>
                  </a:lnTo>
                  <a:lnTo>
                    <a:pt x="1594" y="5373"/>
                  </a:lnTo>
                  <a:lnTo>
                    <a:pt x="1594" y="5668"/>
                  </a:lnTo>
                  <a:lnTo>
                    <a:pt x="1653" y="5963"/>
                  </a:lnTo>
                  <a:lnTo>
                    <a:pt x="1772" y="6258"/>
                  </a:lnTo>
                  <a:lnTo>
                    <a:pt x="1949" y="6494"/>
                  </a:lnTo>
                  <a:lnTo>
                    <a:pt x="2067" y="6731"/>
                  </a:lnTo>
                  <a:lnTo>
                    <a:pt x="2303" y="6967"/>
                  </a:lnTo>
                  <a:lnTo>
                    <a:pt x="2480" y="7144"/>
                  </a:lnTo>
                  <a:lnTo>
                    <a:pt x="2716" y="7262"/>
                  </a:lnTo>
                  <a:lnTo>
                    <a:pt x="3011" y="7380"/>
                  </a:lnTo>
                  <a:lnTo>
                    <a:pt x="3248" y="7439"/>
                  </a:lnTo>
                  <a:lnTo>
                    <a:pt x="3602" y="7498"/>
                  </a:lnTo>
                  <a:lnTo>
                    <a:pt x="3897" y="7498"/>
                  </a:lnTo>
                  <a:lnTo>
                    <a:pt x="4251" y="7439"/>
                  </a:lnTo>
                  <a:lnTo>
                    <a:pt x="4546" y="7321"/>
                  </a:lnTo>
                  <a:lnTo>
                    <a:pt x="4901" y="7203"/>
                  </a:lnTo>
                  <a:lnTo>
                    <a:pt x="7675" y="5963"/>
                  </a:lnTo>
                  <a:lnTo>
                    <a:pt x="50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8" name="Google Shape;798;p13"/>
            <p:cNvSpPr/>
            <p:nvPr/>
          </p:nvSpPr>
          <p:spPr>
            <a:xfrm>
              <a:off x="5988525" y="4451550"/>
              <a:ext cx="146150" cy="180075"/>
            </a:xfrm>
            <a:custGeom>
              <a:avLst/>
              <a:gdLst/>
              <a:ahLst/>
              <a:cxnLst/>
              <a:rect l="l" t="t" r="r" b="b"/>
              <a:pathLst>
                <a:path w="5846" h="7203" extrusionOk="0">
                  <a:moveTo>
                    <a:pt x="3071" y="4133"/>
                  </a:moveTo>
                  <a:lnTo>
                    <a:pt x="3425" y="5255"/>
                  </a:lnTo>
                  <a:lnTo>
                    <a:pt x="2894" y="5432"/>
                  </a:lnTo>
                  <a:lnTo>
                    <a:pt x="2599" y="5491"/>
                  </a:lnTo>
                  <a:lnTo>
                    <a:pt x="2363" y="5432"/>
                  </a:lnTo>
                  <a:lnTo>
                    <a:pt x="2244" y="5255"/>
                  </a:lnTo>
                  <a:lnTo>
                    <a:pt x="2126" y="5019"/>
                  </a:lnTo>
                  <a:lnTo>
                    <a:pt x="2067" y="4782"/>
                  </a:lnTo>
                  <a:lnTo>
                    <a:pt x="2126" y="4546"/>
                  </a:lnTo>
                  <a:lnTo>
                    <a:pt x="2303" y="4369"/>
                  </a:lnTo>
                  <a:lnTo>
                    <a:pt x="2540" y="4251"/>
                  </a:lnTo>
                  <a:lnTo>
                    <a:pt x="3071" y="4133"/>
                  </a:lnTo>
                  <a:close/>
                  <a:moveTo>
                    <a:pt x="3957" y="0"/>
                  </a:moveTo>
                  <a:lnTo>
                    <a:pt x="2008" y="591"/>
                  </a:lnTo>
                  <a:lnTo>
                    <a:pt x="2599" y="2539"/>
                  </a:lnTo>
                  <a:lnTo>
                    <a:pt x="1831" y="2775"/>
                  </a:lnTo>
                  <a:lnTo>
                    <a:pt x="1477" y="2952"/>
                  </a:lnTo>
                  <a:lnTo>
                    <a:pt x="1182" y="3070"/>
                  </a:lnTo>
                  <a:lnTo>
                    <a:pt x="887" y="3247"/>
                  </a:lnTo>
                  <a:lnTo>
                    <a:pt x="650" y="3484"/>
                  </a:lnTo>
                  <a:lnTo>
                    <a:pt x="414" y="3720"/>
                  </a:lnTo>
                  <a:lnTo>
                    <a:pt x="296" y="3956"/>
                  </a:lnTo>
                  <a:lnTo>
                    <a:pt x="178" y="4192"/>
                  </a:lnTo>
                  <a:lnTo>
                    <a:pt x="60" y="4487"/>
                  </a:lnTo>
                  <a:lnTo>
                    <a:pt x="1" y="4782"/>
                  </a:lnTo>
                  <a:lnTo>
                    <a:pt x="1" y="5078"/>
                  </a:lnTo>
                  <a:lnTo>
                    <a:pt x="60" y="5373"/>
                  </a:lnTo>
                  <a:lnTo>
                    <a:pt x="119" y="5668"/>
                  </a:lnTo>
                  <a:lnTo>
                    <a:pt x="296" y="6081"/>
                  </a:lnTo>
                  <a:lnTo>
                    <a:pt x="532" y="6495"/>
                  </a:lnTo>
                  <a:lnTo>
                    <a:pt x="827" y="6790"/>
                  </a:lnTo>
                  <a:lnTo>
                    <a:pt x="1182" y="7026"/>
                  </a:lnTo>
                  <a:lnTo>
                    <a:pt x="1654" y="7144"/>
                  </a:lnTo>
                  <a:lnTo>
                    <a:pt x="2067" y="7203"/>
                  </a:lnTo>
                  <a:lnTo>
                    <a:pt x="2599" y="7203"/>
                  </a:lnTo>
                  <a:lnTo>
                    <a:pt x="3130" y="7085"/>
                  </a:lnTo>
                  <a:lnTo>
                    <a:pt x="5846" y="6199"/>
                  </a:lnTo>
                  <a:lnTo>
                    <a:pt x="39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9" name="Google Shape;799;p13"/>
            <p:cNvSpPr/>
            <p:nvPr/>
          </p:nvSpPr>
          <p:spPr>
            <a:xfrm>
              <a:off x="5792225" y="4507625"/>
              <a:ext cx="168300" cy="168300"/>
            </a:xfrm>
            <a:custGeom>
              <a:avLst/>
              <a:gdLst/>
              <a:ahLst/>
              <a:cxnLst/>
              <a:rect l="l" t="t" r="r" b="b"/>
              <a:pathLst>
                <a:path w="6732" h="6732" extrusionOk="0">
                  <a:moveTo>
                    <a:pt x="3602" y="1949"/>
                  </a:moveTo>
                  <a:lnTo>
                    <a:pt x="3897" y="2008"/>
                  </a:lnTo>
                  <a:lnTo>
                    <a:pt x="4074" y="2185"/>
                  </a:lnTo>
                  <a:lnTo>
                    <a:pt x="4252" y="2362"/>
                  </a:lnTo>
                  <a:lnTo>
                    <a:pt x="4429" y="2539"/>
                  </a:lnTo>
                  <a:lnTo>
                    <a:pt x="4547" y="2835"/>
                  </a:lnTo>
                  <a:lnTo>
                    <a:pt x="4606" y="3130"/>
                  </a:lnTo>
                  <a:lnTo>
                    <a:pt x="4665" y="3425"/>
                  </a:lnTo>
                  <a:lnTo>
                    <a:pt x="4665" y="3720"/>
                  </a:lnTo>
                  <a:lnTo>
                    <a:pt x="4606" y="4015"/>
                  </a:lnTo>
                  <a:lnTo>
                    <a:pt x="4488" y="4252"/>
                  </a:lnTo>
                  <a:lnTo>
                    <a:pt x="4370" y="4429"/>
                  </a:lnTo>
                  <a:lnTo>
                    <a:pt x="4133" y="4606"/>
                  </a:lnTo>
                  <a:lnTo>
                    <a:pt x="3897" y="4724"/>
                  </a:lnTo>
                  <a:lnTo>
                    <a:pt x="3661" y="4783"/>
                  </a:lnTo>
                  <a:lnTo>
                    <a:pt x="3366" y="4842"/>
                  </a:lnTo>
                  <a:lnTo>
                    <a:pt x="3071" y="4842"/>
                  </a:lnTo>
                  <a:lnTo>
                    <a:pt x="2835" y="4724"/>
                  </a:lnTo>
                  <a:lnTo>
                    <a:pt x="2657" y="4606"/>
                  </a:lnTo>
                  <a:lnTo>
                    <a:pt x="2480" y="4429"/>
                  </a:lnTo>
                  <a:lnTo>
                    <a:pt x="2303" y="4193"/>
                  </a:lnTo>
                  <a:lnTo>
                    <a:pt x="2185" y="3956"/>
                  </a:lnTo>
                  <a:lnTo>
                    <a:pt x="2126" y="3602"/>
                  </a:lnTo>
                  <a:lnTo>
                    <a:pt x="2067" y="3307"/>
                  </a:lnTo>
                  <a:lnTo>
                    <a:pt x="2067" y="3012"/>
                  </a:lnTo>
                  <a:lnTo>
                    <a:pt x="2126" y="2776"/>
                  </a:lnTo>
                  <a:lnTo>
                    <a:pt x="2244" y="2539"/>
                  </a:lnTo>
                  <a:lnTo>
                    <a:pt x="2362" y="2303"/>
                  </a:lnTo>
                  <a:lnTo>
                    <a:pt x="2539" y="2185"/>
                  </a:lnTo>
                  <a:lnTo>
                    <a:pt x="2776" y="2067"/>
                  </a:lnTo>
                  <a:lnTo>
                    <a:pt x="3071" y="1949"/>
                  </a:lnTo>
                  <a:close/>
                  <a:moveTo>
                    <a:pt x="3602" y="1"/>
                  </a:moveTo>
                  <a:lnTo>
                    <a:pt x="3130" y="60"/>
                  </a:lnTo>
                  <a:lnTo>
                    <a:pt x="2717" y="119"/>
                  </a:lnTo>
                  <a:lnTo>
                    <a:pt x="2303" y="178"/>
                  </a:lnTo>
                  <a:lnTo>
                    <a:pt x="1890" y="355"/>
                  </a:lnTo>
                  <a:lnTo>
                    <a:pt x="1477" y="591"/>
                  </a:lnTo>
                  <a:lnTo>
                    <a:pt x="1122" y="827"/>
                  </a:lnTo>
                  <a:lnTo>
                    <a:pt x="827" y="1122"/>
                  </a:lnTo>
                  <a:lnTo>
                    <a:pt x="591" y="1477"/>
                  </a:lnTo>
                  <a:lnTo>
                    <a:pt x="355" y="1831"/>
                  </a:lnTo>
                  <a:lnTo>
                    <a:pt x="178" y="2244"/>
                  </a:lnTo>
                  <a:lnTo>
                    <a:pt x="60" y="2657"/>
                  </a:lnTo>
                  <a:lnTo>
                    <a:pt x="1" y="3130"/>
                  </a:lnTo>
                  <a:lnTo>
                    <a:pt x="1" y="3543"/>
                  </a:lnTo>
                  <a:lnTo>
                    <a:pt x="60" y="4015"/>
                  </a:lnTo>
                  <a:lnTo>
                    <a:pt x="178" y="4488"/>
                  </a:lnTo>
                  <a:lnTo>
                    <a:pt x="355" y="4901"/>
                  </a:lnTo>
                  <a:lnTo>
                    <a:pt x="591" y="5255"/>
                  </a:lnTo>
                  <a:lnTo>
                    <a:pt x="827" y="5609"/>
                  </a:lnTo>
                  <a:lnTo>
                    <a:pt x="1122" y="5964"/>
                  </a:lnTo>
                  <a:lnTo>
                    <a:pt x="1477" y="6200"/>
                  </a:lnTo>
                  <a:lnTo>
                    <a:pt x="1831" y="6377"/>
                  </a:lnTo>
                  <a:lnTo>
                    <a:pt x="2244" y="6554"/>
                  </a:lnTo>
                  <a:lnTo>
                    <a:pt x="2657" y="6672"/>
                  </a:lnTo>
                  <a:lnTo>
                    <a:pt x="3130" y="6731"/>
                  </a:lnTo>
                  <a:lnTo>
                    <a:pt x="3543" y="6731"/>
                  </a:lnTo>
                  <a:lnTo>
                    <a:pt x="4015" y="6672"/>
                  </a:lnTo>
                  <a:lnTo>
                    <a:pt x="4429" y="6554"/>
                  </a:lnTo>
                  <a:lnTo>
                    <a:pt x="4842" y="6377"/>
                  </a:lnTo>
                  <a:lnTo>
                    <a:pt x="5196" y="6200"/>
                  </a:lnTo>
                  <a:lnTo>
                    <a:pt x="5550" y="5905"/>
                  </a:lnTo>
                  <a:lnTo>
                    <a:pt x="5905" y="5609"/>
                  </a:lnTo>
                  <a:lnTo>
                    <a:pt x="6141" y="5255"/>
                  </a:lnTo>
                  <a:lnTo>
                    <a:pt x="6377" y="4901"/>
                  </a:lnTo>
                  <a:lnTo>
                    <a:pt x="6554" y="4488"/>
                  </a:lnTo>
                  <a:lnTo>
                    <a:pt x="6672" y="4074"/>
                  </a:lnTo>
                  <a:lnTo>
                    <a:pt x="6731" y="3661"/>
                  </a:lnTo>
                  <a:lnTo>
                    <a:pt x="6731" y="3189"/>
                  </a:lnTo>
                  <a:lnTo>
                    <a:pt x="6672" y="2717"/>
                  </a:lnTo>
                  <a:lnTo>
                    <a:pt x="6554" y="2303"/>
                  </a:lnTo>
                  <a:lnTo>
                    <a:pt x="6377" y="1890"/>
                  </a:lnTo>
                  <a:lnTo>
                    <a:pt x="6141" y="1477"/>
                  </a:lnTo>
                  <a:lnTo>
                    <a:pt x="5905" y="1122"/>
                  </a:lnTo>
                  <a:lnTo>
                    <a:pt x="5550" y="827"/>
                  </a:lnTo>
                  <a:lnTo>
                    <a:pt x="5196" y="591"/>
                  </a:lnTo>
                  <a:lnTo>
                    <a:pt x="4842" y="355"/>
                  </a:lnTo>
                  <a:lnTo>
                    <a:pt x="4429" y="178"/>
                  </a:lnTo>
                  <a:lnTo>
                    <a:pt x="4015" y="60"/>
                  </a:lnTo>
                  <a:lnTo>
                    <a:pt x="36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0" name="Google Shape;800;p13"/>
            <p:cNvSpPr/>
            <p:nvPr/>
          </p:nvSpPr>
          <p:spPr>
            <a:xfrm>
              <a:off x="5615125" y="4529775"/>
              <a:ext cx="153525" cy="169750"/>
            </a:xfrm>
            <a:custGeom>
              <a:avLst/>
              <a:gdLst/>
              <a:ahLst/>
              <a:cxnLst/>
              <a:rect l="l" t="t" r="r" b="b"/>
              <a:pathLst>
                <a:path w="6141" h="6790" extrusionOk="0">
                  <a:moveTo>
                    <a:pt x="3838" y="3897"/>
                  </a:moveTo>
                  <a:lnTo>
                    <a:pt x="3956" y="5019"/>
                  </a:lnTo>
                  <a:lnTo>
                    <a:pt x="3129" y="5078"/>
                  </a:lnTo>
                  <a:lnTo>
                    <a:pt x="2893" y="5078"/>
                  </a:lnTo>
                  <a:lnTo>
                    <a:pt x="2657" y="4960"/>
                  </a:lnTo>
                  <a:lnTo>
                    <a:pt x="2539" y="4782"/>
                  </a:lnTo>
                  <a:lnTo>
                    <a:pt x="2480" y="4546"/>
                  </a:lnTo>
                  <a:lnTo>
                    <a:pt x="2480" y="4310"/>
                  </a:lnTo>
                  <a:lnTo>
                    <a:pt x="2598" y="4133"/>
                  </a:lnTo>
                  <a:lnTo>
                    <a:pt x="2775" y="4015"/>
                  </a:lnTo>
                  <a:lnTo>
                    <a:pt x="3011" y="3956"/>
                  </a:lnTo>
                  <a:lnTo>
                    <a:pt x="3838" y="3897"/>
                  </a:lnTo>
                  <a:close/>
                  <a:moveTo>
                    <a:pt x="5550" y="0"/>
                  </a:moveTo>
                  <a:lnTo>
                    <a:pt x="3483" y="177"/>
                  </a:lnTo>
                  <a:lnTo>
                    <a:pt x="3719" y="2539"/>
                  </a:lnTo>
                  <a:lnTo>
                    <a:pt x="2244" y="296"/>
                  </a:lnTo>
                  <a:lnTo>
                    <a:pt x="0" y="532"/>
                  </a:lnTo>
                  <a:lnTo>
                    <a:pt x="1653" y="2893"/>
                  </a:lnTo>
                  <a:lnTo>
                    <a:pt x="1358" y="3011"/>
                  </a:lnTo>
                  <a:lnTo>
                    <a:pt x="1063" y="3247"/>
                  </a:lnTo>
                  <a:lnTo>
                    <a:pt x="886" y="3425"/>
                  </a:lnTo>
                  <a:lnTo>
                    <a:pt x="708" y="3720"/>
                  </a:lnTo>
                  <a:lnTo>
                    <a:pt x="531" y="3956"/>
                  </a:lnTo>
                  <a:lnTo>
                    <a:pt x="472" y="4251"/>
                  </a:lnTo>
                  <a:lnTo>
                    <a:pt x="413" y="4546"/>
                  </a:lnTo>
                  <a:lnTo>
                    <a:pt x="413" y="4901"/>
                  </a:lnTo>
                  <a:lnTo>
                    <a:pt x="472" y="5196"/>
                  </a:lnTo>
                  <a:lnTo>
                    <a:pt x="531" y="5432"/>
                  </a:lnTo>
                  <a:lnTo>
                    <a:pt x="649" y="5727"/>
                  </a:lnTo>
                  <a:lnTo>
                    <a:pt x="827" y="5963"/>
                  </a:lnTo>
                  <a:lnTo>
                    <a:pt x="1004" y="6140"/>
                  </a:lnTo>
                  <a:lnTo>
                    <a:pt x="1181" y="6317"/>
                  </a:lnTo>
                  <a:lnTo>
                    <a:pt x="1417" y="6495"/>
                  </a:lnTo>
                  <a:lnTo>
                    <a:pt x="1712" y="6613"/>
                  </a:lnTo>
                  <a:lnTo>
                    <a:pt x="2007" y="6731"/>
                  </a:lnTo>
                  <a:lnTo>
                    <a:pt x="2362" y="6790"/>
                  </a:lnTo>
                  <a:lnTo>
                    <a:pt x="3070" y="6790"/>
                  </a:lnTo>
                  <a:lnTo>
                    <a:pt x="6140" y="6495"/>
                  </a:lnTo>
                  <a:lnTo>
                    <a:pt x="55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1" name="Google Shape;801;p13"/>
            <p:cNvSpPr/>
            <p:nvPr/>
          </p:nvSpPr>
          <p:spPr>
            <a:xfrm>
              <a:off x="5461600" y="4543050"/>
              <a:ext cx="138775" cy="163850"/>
            </a:xfrm>
            <a:custGeom>
              <a:avLst/>
              <a:gdLst/>
              <a:ahLst/>
              <a:cxnLst/>
              <a:rect l="l" t="t" r="r" b="b"/>
              <a:pathLst>
                <a:path w="5551" h="6554" extrusionOk="0">
                  <a:moveTo>
                    <a:pt x="1831" y="1"/>
                  </a:moveTo>
                  <a:lnTo>
                    <a:pt x="1772" y="4901"/>
                  </a:lnTo>
                  <a:lnTo>
                    <a:pt x="60" y="4842"/>
                  </a:lnTo>
                  <a:lnTo>
                    <a:pt x="1" y="6495"/>
                  </a:lnTo>
                  <a:lnTo>
                    <a:pt x="5492" y="6554"/>
                  </a:lnTo>
                  <a:lnTo>
                    <a:pt x="5551" y="4960"/>
                  </a:lnTo>
                  <a:lnTo>
                    <a:pt x="3838" y="4901"/>
                  </a:lnTo>
                  <a:lnTo>
                    <a:pt x="38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2" name="Google Shape;802;p13"/>
            <p:cNvSpPr/>
            <p:nvPr/>
          </p:nvSpPr>
          <p:spPr>
            <a:xfrm>
              <a:off x="5315500" y="4537150"/>
              <a:ext cx="128425" cy="166800"/>
            </a:xfrm>
            <a:custGeom>
              <a:avLst/>
              <a:gdLst/>
              <a:ahLst/>
              <a:cxnLst/>
              <a:rect l="l" t="t" r="r" b="b"/>
              <a:pathLst>
                <a:path w="5137" h="6672" extrusionOk="0">
                  <a:moveTo>
                    <a:pt x="3070" y="1"/>
                  </a:moveTo>
                  <a:lnTo>
                    <a:pt x="2893" y="2480"/>
                  </a:lnTo>
                  <a:lnTo>
                    <a:pt x="1063" y="2303"/>
                  </a:lnTo>
                  <a:lnTo>
                    <a:pt x="886" y="3838"/>
                  </a:lnTo>
                  <a:lnTo>
                    <a:pt x="2716" y="3956"/>
                  </a:lnTo>
                  <a:lnTo>
                    <a:pt x="2657" y="4901"/>
                  </a:lnTo>
                  <a:lnTo>
                    <a:pt x="118" y="4665"/>
                  </a:lnTo>
                  <a:lnTo>
                    <a:pt x="0" y="6259"/>
                  </a:lnTo>
                  <a:lnTo>
                    <a:pt x="4546" y="6672"/>
                  </a:lnTo>
                  <a:lnTo>
                    <a:pt x="5136" y="178"/>
                  </a:lnTo>
                  <a:lnTo>
                    <a:pt x="30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3" name="Google Shape;803;p13"/>
            <p:cNvSpPr/>
            <p:nvPr/>
          </p:nvSpPr>
          <p:spPr>
            <a:xfrm>
              <a:off x="5128050" y="4512050"/>
              <a:ext cx="168275" cy="166825"/>
            </a:xfrm>
            <a:custGeom>
              <a:avLst/>
              <a:gdLst/>
              <a:ahLst/>
              <a:cxnLst/>
              <a:rect l="l" t="t" r="r" b="b"/>
              <a:pathLst>
                <a:path w="6731" h="6673" extrusionOk="0">
                  <a:moveTo>
                    <a:pt x="3306" y="1890"/>
                  </a:moveTo>
                  <a:lnTo>
                    <a:pt x="3601" y="1949"/>
                  </a:lnTo>
                  <a:lnTo>
                    <a:pt x="3897" y="2008"/>
                  </a:lnTo>
                  <a:lnTo>
                    <a:pt x="4133" y="2126"/>
                  </a:lnTo>
                  <a:lnTo>
                    <a:pt x="4310" y="2303"/>
                  </a:lnTo>
                  <a:lnTo>
                    <a:pt x="4487" y="2480"/>
                  </a:lnTo>
                  <a:lnTo>
                    <a:pt x="4546" y="2717"/>
                  </a:lnTo>
                  <a:lnTo>
                    <a:pt x="4605" y="3012"/>
                  </a:lnTo>
                  <a:lnTo>
                    <a:pt x="4664" y="3248"/>
                  </a:lnTo>
                  <a:lnTo>
                    <a:pt x="4605" y="3602"/>
                  </a:lnTo>
                  <a:lnTo>
                    <a:pt x="4546" y="3897"/>
                  </a:lnTo>
                  <a:lnTo>
                    <a:pt x="4428" y="4193"/>
                  </a:lnTo>
                  <a:lnTo>
                    <a:pt x="4251" y="4370"/>
                  </a:lnTo>
                  <a:lnTo>
                    <a:pt x="4074" y="4547"/>
                  </a:lnTo>
                  <a:lnTo>
                    <a:pt x="3897" y="4724"/>
                  </a:lnTo>
                  <a:lnTo>
                    <a:pt x="3601" y="4783"/>
                  </a:lnTo>
                  <a:lnTo>
                    <a:pt x="3365" y="4842"/>
                  </a:lnTo>
                  <a:lnTo>
                    <a:pt x="3070" y="4783"/>
                  </a:lnTo>
                  <a:lnTo>
                    <a:pt x="2775" y="4724"/>
                  </a:lnTo>
                  <a:lnTo>
                    <a:pt x="2539" y="4606"/>
                  </a:lnTo>
                  <a:lnTo>
                    <a:pt x="2362" y="4429"/>
                  </a:lnTo>
                  <a:lnTo>
                    <a:pt x="2244" y="4252"/>
                  </a:lnTo>
                  <a:lnTo>
                    <a:pt x="2125" y="4016"/>
                  </a:lnTo>
                  <a:lnTo>
                    <a:pt x="2066" y="3720"/>
                  </a:lnTo>
                  <a:lnTo>
                    <a:pt x="2066" y="3425"/>
                  </a:lnTo>
                  <a:lnTo>
                    <a:pt x="2066" y="3130"/>
                  </a:lnTo>
                  <a:lnTo>
                    <a:pt x="2185" y="2835"/>
                  </a:lnTo>
                  <a:lnTo>
                    <a:pt x="2303" y="2540"/>
                  </a:lnTo>
                  <a:lnTo>
                    <a:pt x="2421" y="2303"/>
                  </a:lnTo>
                  <a:lnTo>
                    <a:pt x="2598" y="2126"/>
                  </a:lnTo>
                  <a:lnTo>
                    <a:pt x="2834" y="2008"/>
                  </a:lnTo>
                  <a:lnTo>
                    <a:pt x="3070" y="1949"/>
                  </a:lnTo>
                  <a:lnTo>
                    <a:pt x="3306" y="1890"/>
                  </a:lnTo>
                  <a:close/>
                  <a:moveTo>
                    <a:pt x="3070" y="1"/>
                  </a:moveTo>
                  <a:lnTo>
                    <a:pt x="2657" y="60"/>
                  </a:lnTo>
                  <a:lnTo>
                    <a:pt x="2244" y="178"/>
                  </a:lnTo>
                  <a:lnTo>
                    <a:pt x="1830" y="355"/>
                  </a:lnTo>
                  <a:lnTo>
                    <a:pt x="1417" y="532"/>
                  </a:lnTo>
                  <a:lnTo>
                    <a:pt x="1122" y="827"/>
                  </a:lnTo>
                  <a:lnTo>
                    <a:pt x="827" y="1123"/>
                  </a:lnTo>
                  <a:lnTo>
                    <a:pt x="531" y="1477"/>
                  </a:lnTo>
                  <a:lnTo>
                    <a:pt x="354" y="1890"/>
                  </a:lnTo>
                  <a:lnTo>
                    <a:pt x="177" y="2303"/>
                  </a:lnTo>
                  <a:lnTo>
                    <a:pt x="59" y="2776"/>
                  </a:lnTo>
                  <a:lnTo>
                    <a:pt x="0" y="3189"/>
                  </a:lnTo>
                  <a:lnTo>
                    <a:pt x="0" y="3661"/>
                  </a:lnTo>
                  <a:lnTo>
                    <a:pt x="59" y="4075"/>
                  </a:lnTo>
                  <a:lnTo>
                    <a:pt x="177" y="4547"/>
                  </a:lnTo>
                  <a:lnTo>
                    <a:pt x="354" y="4901"/>
                  </a:lnTo>
                  <a:lnTo>
                    <a:pt x="590" y="5314"/>
                  </a:lnTo>
                  <a:lnTo>
                    <a:pt x="827" y="5610"/>
                  </a:lnTo>
                  <a:lnTo>
                    <a:pt x="1181" y="5905"/>
                  </a:lnTo>
                  <a:lnTo>
                    <a:pt x="1535" y="6200"/>
                  </a:lnTo>
                  <a:lnTo>
                    <a:pt x="1889" y="6377"/>
                  </a:lnTo>
                  <a:lnTo>
                    <a:pt x="2303" y="6554"/>
                  </a:lnTo>
                  <a:lnTo>
                    <a:pt x="2716" y="6672"/>
                  </a:lnTo>
                  <a:lnTo>
                    <a:pt x="3601" y="6672"/>
                  </a:lnTo>
                  <a:lnTo>
                    <a:pt x="4074" y="6613"/>
                  </a:lnTo>
                  <a:lnTo>
                    <a:pt x="4487" y="6554"/>
                  </a:lnTo>
                  <a:lnTo>
                    <a:pt x="4900" y="6377"/>
                  </a:lnTo>
                  <a:lnTo>
                    <a:pt x="5255" y="6141"/>
                  </a:lnTo>
                  <a:lnTo>
                    <a:pt x="5609" y="5905"/>
                  </a:lnTo>
                  <a:lnTo>
                    <a:pt x="5904" y="5551"/>
                  </a:lnTo>
                  <a:lnTo>
                    <a:pt x="6140" y="5196"/>
                  </a:lnTo>
                  <a:lnTo>
                    <a:pt x="6376" y="4842"/>
                  </a:lnTo>
                  <a:lnTo>
                    <a:pt x="6553" y="4429"/>
                  </a:lnTo>
                  <a:lnTo>
                    <a:pt x="6671" y="3956"/>
                  </a:lnTo>
                  <a:lnTo>
                    <a:pt x="6731" y="3484"/>
                  </a:lnTo>
                  <a:lnTo>
                    <a:pt x="6671" y="3071"/>
                  </a:lnTo>
                  <a:lnTo>
                    <a:pt x="6612" y="2599"/>
                  </a:lnTo>
                  <a:lnTo>
                    <a:pt x="6494" y="2185"/>
                  </a:lnTo>
                  <a:lnTo>
                    <a:pt x="6317" y="1772"/>
                  </a:lnTo>
                  <a:lnTo>
                    <a:pt x="6140" y="1418"/>
                  </a:lnTo>
                  <a:lnTo>
                    <a:pt x="5845" y="1064"/>
                  </a:lnTo>
                  <a:lnTo>
                    <a:pt x="5550" y="768"/>
                  </a:lnTo>
                  <a:lnTo>
                    <a:pt x="5196" y="532"/>
                  </a:lnTo>
                  <a:lnTo>
                    <a:pt x="4782" y="296"/>
                  </a:lnTo>
                  <a:lnTo>
                    <a:pt x="4369" y="178"/>
                  </a:lnTo>
                  <a:lnTo>
                    <a:pt x="3956" y="60"/>
                  </a:lnTo>
                  <a:lnTo>
                    <a:pt x="34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4" name="Google Shape;804;p13"/>
            <p:cNvSpPr/>
            <p:nvPr/>
          </p:nvSpPr>
          <p:spPr>
            <a:xfrm>
              <a:off x="5012925" y="4464825"/>
              <a:ext cx="106275" cy="184525"/>
            </a:xfrm>
            <a:custGeom>
              <a:avLst/>
              <a:gdLst/>
              <a:ahLst/>
              <a:cxnLst/>
              <a:rect l="l" t="t" r="r" b="b"/>
              <a:pathLst>
                <a:path w="4251" h="7381" extrusionOk="0">
                  <a:moveTo>
                    <a:pt x="413" y="1"/>
                  </a:moveTo>
                  <a:lnTo>
                    <a:pt x="0" y="1477"/>
                  </a:lnTo>
                  <a:lnTo>
                    <a:pt x="1889" y="2067"/>
                  </a:lnTo>
                  <a:lnTo>
                    <a:pt x="531" y="6849"/>
                  </a:lnTo>
                  <a:lnTo>
                    <a:pt x="2480" y="7380"/>
                  </a:lnTo>
                  <a:lnTo>
                    <a:pt x="4251" y="1122"/>
                  </a:lnTo>
                  <a:lnTo>
                    <a:pt x="4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5" name="Google Shape;805;p13"/>
            <p:cNvSpPr/>
            <p:nvPr/>
          </p:nvSpPr>
          <p:spPr>
            <a:xfrm>
              <a:off x="4897775" y="4439725"/>
              <a:ext cx="101875" cy="171250"/>
            </a:xfrm>
            <a:custGeom>
              <a:avLst/>
              <a:gdLst/>
              <a:ahLst/>
              <a:cxnLst/>
              <a:rect l="l" t="t" r="r" b="b"/>
              <a:pathLst>
                <a:path w="4075" h="6850" extrusionOk="0">
                  <a:moveTo>
                    <a:pt x="2185" y="1"/>
                  </a:moveTo>
                  <a:lnTo>
                    <a:pt x="1" y="6141"/>
                  </a:lnTo>
                  <a:lnTo>
                    <a:pt x="1949" y="6849"/>
                  </a:lnTo>
                  <a:lnTo>
                    <a:pt x="4075" y="709"/>
                  </a:lnTo>
                  <a:lnTo>
                    <a:pt x="21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6" name="Google Shape;806;p13"/>
            <p:cNvSpPr/>
            <p:nvPr/>
          </p:nvSpPr>
          <p:spPr>
            <a:xfrm>
              <a:off x="4732475" y="4389550"/>
              <a:ext cx="168300" cy="168300"/>
            </a:xfrm>
            <a:custGeom>
              <a:avLst/>
              <a:gdLst/>
              <a:ahLst/>
              <a:cxnLst/>
              <a:rect l="l" t="t" r="r" b="b"/>
              <a:pathLst>
                <a:path w="6732" h="6732" extrusionOk="0">
                  <a:moveTo>
                    <a:pt x="3425" y="1890"/>
                  </a:moveTo>
                  <a:lnTo>
                    <a:pt x="3720" y="1949"/>
                  </a:lnTo>
                  <a:lnTo>
                    <a:pt x="3956" y="2067"/>
                  </a:lnTo>
                  <a:lnTo>
                    <a:pt x="4192" y="2185"/>
                  </a:lnTo>
                  <a:lnTo>
                    <a:pt x="4428" y="2362"/>
                  </a:lnTo>
                  <a:lnTo>
                    <a:pt x="4547" y="2539"/>
                  </a:lnTo>
                  <a:lnTo>
                    <a:pt x="4665" y="2775"/>
                  </a:lnTo>
                  <a:lnTo>
                    <a:pt x="4724" y="3071"/>
                  </a:lnTo>
                  <a:lnTo>
                    <a:pt x="4724" y="3307"/>
                  </a:lnTo>
                  <a:lnTo>
                    <a:pt x="4665" y="3602"/>
                  </a:lnTo>
                  <a:lnTo>
                    <a:pt x="4547" y="3897"/>
                  </a:lnTo>
                  <a:lnTo>
                    <a:pt x="4428" y="4192"/>
                  </a:lnTo>
                  <a:lnTo>
                    <a:pt x="4251" y="4429"/>
                  </a:lnTo>
                  <a:lnTo>
                    <a:pt x="4015" y="4606"/>
                  </a:lnTo>
                  <a:lnTo>
                    <a:pt x="3838" y="4724"/>
                  </a:lnTo>
                  <a:lnTo>
                    <a:pt x="3602" y="4783"/>
                  </a:lnTo>
                  <a:lnTo>
                    <a:pt x="3307" y="4842"/>
                  </a:lnTo>
                  <a:lnTo>
                    <a:pt x="3071" y="4783"/>
                  </a:lnTo>
                  <a:lnTo>
                    <a:pt x="2775" y="4724"/>
                  </a:lnTo>
                  <a:lnTo>
                    <a:pt x="2539" y="4547"/>
                  </a:lnTo>
                  <a:lnTo>
                    <a:pt x="2362" y="4369"/>
                  </a:lnTo>
                  <a:lnTo>
                    <a:pt x="2185" y="4192"/>
                  </a:lnTo>
                  <a:lnTo>
                    <a:pt x="2067" y="3956"/>
                  </a:lnTo>
                  <a:lnTo>
                    <a:pt x="2067" y="3720"/>
                  </a:lnTo>
                  <a:lnTo>
                    <a:pt x="2067" y="3425"/>
                  </a:lnTo>
                  <a:lnTo>
                    <a:pt x="2126" y="3130"/>
                  </a:lnTo>
                  <a:lnTo>
                    <a:pt x="2244" y="2834"/>
                  </a:lnTo>
                  <a:lnTo>
                    <a:pt x="2362" y="2598"/>
                  </a:lnTo>
                  <a:lnTo>
                    <a:pt x="2539" y="2362"/>
                  </a:lnTo>
                  <a:lnTo>
                    <a:pt x="2716" y="2185"/>
                  </a:lnTo>
                  <a:lnTo>
                    <a:pt x="2953" y="2008"/>
                  </a:lnTo>
                  <a:lnTo>
                    <a:pt x="3189" y="1949"/>
                  </a:lnTo>
                  <a:lnTo>
                    <a:pt x="3425" y="1890"/>
                  </a:lnTo>
                  <a:close/>
                  <a:moveTo>
                    <a:pt x="3012" y="1"/>
                  </a:moveTo>
                  <a:lnTo>
                    <a:pt x="2598" y="60"/>
                  </a:lnTo>
                  <a:lnTo>
                    <a:pt x="2185" y="237"/>
                  </a:lnTo>
                  <a:lnTo>
                    <a:pt x="1772" y="414"/>
                  </a:lnTo>
                  <a:lnTo>
                    <a:pt x="1417" y="591"/>
                  </a:lnTo>
                  <a:lnTo>
                    <a:pt x="1063" y="886"/>
                  </a:lnTo>
                  <a:lnTo>
                    <a:pt x="768" y="1240"/>
                  </a:lnTo>
                  <a:lnTo>
                    <a:pt x="532" y="1595"/>
                  </a:lnTo>
                  <a:lnTo>
                    <a:pt x="296" y="2008"/>
                  </a:lnTo>
                  <a:lnTo>
                    <a:pt x="178" y="2421"/>
                  </a:lnTo>
                  <a:lnTo>
                    <a:pt x="60" y="2894"/>
                  </a:lnTo>
                  <a:lnTo>
                    <a:pt x="1" y="3307"/>
                  </a:lnTo>
                  <a:lnTo>
                    <a:pt x="60" y="3779"/>
                  </a:lnTo>
                  <a:lnTo>
                    <a:pt x="119" y="4192"/>
                  </a:lnTo>
                  <a:lnTo>
                    <a:pt x="237" y="4606"/>
                  </a:lnTo>
                  <a:lnTo>
                    <a:pt x="414" y="4960"/>
                  </a:lnTo>
                  <a:lnTo>
                    <a:pt x="650" y="5373"/>
                  </a:lnTo>
                  <a:lnTo>
                    <a:pt x="945" y="5668"/>
                  </a:lnTo>
                  <a:lnTo>
                    <a:pt x="1240" y="5964"/>
                  </a:lnTo>
                  <a:lnTo>
                    <a:pt x="1595" y="6200"/>
                  </a:lnTo>
                  <a:lnTo>
                    <a:pt x="2008" y="6436"/>
                  </a:lnTo>
                  <a:lnTo>
                    <a:pt x="2421" y="6554"/>
                  </a:lnTo>
                  <a:lnTo>
                    <a:pt x="2893" y="6672"/>
                  </a:lnTo>
                  <a:lnTo>
                    <a:pt x="3307" y="6731"/>
                  </a:lnTo>
                  <a:lnTo>
                    <a:pt x="3720" y="6731"/>
                  </a:lnTo>
                  <a:lnTo>
                    <a:pt x="4192" y="6672"/>
                  </a:lnTo>
                  <a:lnTo>
                    <a:pt x="4606" y="6554"/>
                  </a:lnTo>
                  <a:lnTo>
                    <a:pt x="4960" y="6377"/>
                  </a:lnTo>
                  <a:lnTo>
                    <a:pt x="5314" y="6141"/>
                  </a:lnTo>
                  <a:lnTo>
                    <a:pt x="5668" y="5845"/>
                  </a:lnTo>
                  <a:lnTo>
                    <a:pt x="5964" y="5491"/>
                  </a:lnTo>
                  <a:lnTo>
                    <a:pt x="6259" y="5137"/>
                  </a:lnTo>
                  <a:lnTo>
                    <a:pt x="6436" y="4724"/>
                  </a:lnTo>
                  <a:lnTo>
                    <a:pt x="6613" y="4310"/>
                  </a:lnTo>
                  <a:lnTo>
                    <a:pt x="6731" y="3838"/>
                  </a:lnTo>
                  <a:lnTo>
                    <a:pt x="6731" y="3425"/>
                  </a:lnTo>
                  <a:lnTo>
                    <a:pt x="6731" y="2953"/>
                  </a:lnTo>
                  <a:lnTo>
                    <a:pt x="6672" y="2539"/>
                  </a:lnTo>
                  <a:lnTo>
                    <a:pt x="6554" y="2126"/>
                  </a:lnTo>
                  <a:lnTo>
                    <a:pt x="6318" y="1772"/>
                  </a:lnTo>
                  <a:lnTo>
                    <a:pt x="6082" y="1358"/>
                  </a:lnTo>
                  <a:lnTo>
                    <a:pt x="5845" y="1063"/>
                  </a:lnTo>
                  <a:lnTo>
                    <a:pt x="5491" y="768"/>
                  </a:lnTo>
                  <a:lnTo>
                    <a:pt x="5137" y="532"/>
                  </a:lnTo>
                  <a:lnTo>
                    <a:pt x="4724" y="296"/>
                  </a:lnTo>
                  <a:lnTo>
                    <a:pt x="4310" y="178"/>
                  </a:lnTo>
                  <a:lnTo>
                    <a:pt x="3897" y="60"/>
                  </a:lnTo>
                  <a:lnTo>
                    <a:pt x="34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7" name="Google Shape;807;p13"/>
            <p:cNvSpPr/>
            <p:nvPr/>
          </p:nvSpPr>
          <p:spPr>
            <a:xfrm>
              <a:off x="4531750" y="4241950"/>
              <a:ext cx="187475" cy="200750"/>
            </a:xfrm>
            <a:custGeom>
              <a:avLst/>
              <a:gdLst/>
              <a:ahLst/>
              <a:cxnLst/>
              <a:rect l="l" t="t" r="r" b="b"/>
              <a:pathLst>
                <a:path w="7499" h="8030" extrusionOk="0">
                  <a:moveTo>
                    <a:pt x="2657" y="3720"/>
                  </a:moveTo>
                  <a:lnTo>
                    <a:pt x="3661" y="4311"/>
                  </a:lnTo>
                  <a:lnTo>
                    <a:pt x="2185" y="5550"/>
                  </a:lnTo>
                  <a:lnTo>
                    <a:pt x="2657" y="3720"/>
                  </a:lnTo>
                  <a:close/>
                  <a:moveTo>
                    <a:pt x="1417" y="1"/>
                  </a:moveTo>
                  <a:lnTo>
                    <a:pt x="0" y="6790"/>
                  </a:lnTo>
                  <a:lnTo>
                    <a:pt x="2008" y="8030"/>
                  </a:lnTo>
                  <a:lnTo>
                    <a:pt x="7498" y="3779"/>
                  </a:lnTo>
                  <a:lnTo>
                    <a:pt x="5668" y="2598"/>
                  </a:lnTo>
                  <a:lnTo>
                    <a:pt x="4900" y="3307"/>
                  </a:lnTo>
                  <a:lnTo>
                    <a:pt x="3011" y="2126"/>
                  </a:lnTo>
                  <a:lnTo>
                    <a:pt x="3247" y="1122"/>
                  </a:lnTo>
                  <a:lnTo>
                    <a:pt x="14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8" name="Google Shape;808;p13"/>
            <p:cNvSpPr/>
            <p:nvPr/>
          </p:nvSpPr>
          <p:spPr>
            <a:xfrm>
              <a:off x="4339875" y="4168150"/>
              <a:ext cx="188950" cy="191900"/>
            </a:xfrm>
            <a:custGeom>
              <a:avLst/>
              <a:gdLst/>
              <a:ahLst/>
              <a:cxnLst/>
              <a:rect l="l" t="t" r="r" b="b"/>
              <a:pathLst>
                <a:path w="7558" h="7676" extrusionOk="0">
                  <a:moveTo>
                    <a:pt x="4251" y="1"/>
                  </a:moveTo>
                  <a:lnTo>
                    <a:pt x="3897" y="60"/>
                  </a:lnTo>
                  <a:lnTo>
                    <a:pt x="3542" y="178"/>
                  </a:lnTo>
                  <a:lnTo>
                    <a:pt x="3188" y="355"/>
                  </a:lnTo>
                  <a:lnTo>
                    <a:pt x="2893" y="591"/>
                  </a:lnTo>
                  <a:lnTo>
                    <a:pt x="2598" y="886"/>
                  </a:lnTo>
                  <a:lnTo>
                    <a:pt x="2303" y="1241"/>
                  </a:lnTo>
                  <a:lnTo>
                    <a:pt x="0" y="4133"/>
                  </a:lnTo>
                  <a:lnTo>
                    <a:pt x="1594" y="5373"/>
                  </a:lnTo>
                  <a:lnTo>
                    <a:pt x="3897" y="2480"/>
                  </a:lnTo>
                  <a:lnTo>
                    <a:pt x="4192" y="2185"/>
                  </a:lnTo>
                  <a:lnTo>
                    <a:pt x="4487" y="2008"/>
                  </a:lnTo>
                  <a:lnTo>
                    <a:pt x="4664" y="2008"/>
                  </a:lnTo>
                  <a:lnTo>
                    <a:pt x="4841" y="2067"/>
                  </a:lnTo>
                  <a:lnTo>
                    <a:pt x="4959" y="2126"/>
                  </a:lnTo>
                  <a:lnTo>
                    <a:pt x="5137" y="2244"/>
                  </a:lnTo>
                  <a:lnTo>
                    <a:pt x="5314" y="2362"/>
                  </a:lnTo>
                  <a:lnTo>
                    <a:pt x="5432" y="2539"/>
                  </a:lnTo>
                  <a:lnTo>
                    <a:pt x="5491" y="2657"/>
                  </a:lnTo>
                  <a:lnTo>
                    <a:pt x="5491" y="2835"/>
                  </a:lnTo>
                  <a:lnTo>
                    <a:pt x="5432" y="3189"/>
                  </a:lnTo>
                  <a:lnTo>
                    <a:pt x="5196" y="3484"/>
                  </a:lnTo>
                  <a:lnTo>
                    <a:pt x="2952" y="6436"/>
                  </a:lnTo>
                  <a:lnTo>
                    <a:pt x="4546" y="7676"/>
                  </a:lnTo>
                  <a:lnTo>
                    <a:pt x="6849" y="4783"/>
                  </a:lnTo>
                  <a:lnTo>
                    <a:pt x="7085" y="4370"/>
                  </a:lnTo>
                  <a:lnTo>
                    <a:pt x="7262" y="4015"/>
                  </a:lnTo>
                  <a:lnTo>
                    <a:pt x="7439" y="3661"/>
                  </a:lnTo>
                  <a:lnTo>
                    <a:pt x="7498" y="3307"/>
                  </a:lnTo>
                  <a:lnTo>
                    <a:pt x="7557" y="2953"/>
                  </a:lnTo>
                  <a:lnTo>
                    <a:pt x="7557" y="2598"/>
                  </a:lnTo>
                  <a:lnTo>
                    <a:pt x="7439" y="2244"/>
                  </a:lnTo>
                  <a:lnTo>
                    <a:pt x="7321" y="1890"/>
                  </a:lnTo>
                  <a:lnTo>
                    <a:pt x="7144" y="1595"/>
                  </a:lnTo>
                  <a:lnTo>
                    <a:pt x="6967" y="1300"/>
                  </a:lnTo>
                  <a:lnTo>
                    <a:pt x="6672" y="1004"/>
                  </a:lnTo>
                  <a:lnTo>
                    <a:pt x="6376" y="709"/>
                  </a:lnTo>
                  <a:lnTo>
                    <a:pt x="6081" y="473"/>
                  </a:lnTo>
                  <a:lnTo>
                    <a:pt x="5727" y="296"/>
                  </a:lnTo>
                  <a:lnTo>
                    <a:pt x="5373" y="178"/>
                  </a:lnTo>
                  <a:lnTo>
                    <a:pt x="5018" y="60"/>
                  </a:lnTo>
                  <a:lnTo>
                    <a:pt x="46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9" name="Google Shape;809;p13"/>
            <p:cNvSpPr/>
            <p:nvPr/>
          </p:nvSpPr>
          <p:spPr>
            <a:xfrm>
              <a:off x="4227700" y="4050075"/>
              <a:ext cx="190425" cy="190425"/>
            </a:xfrm>
            <a:custGeom>
              <a:avLst/>
              <a:gdLst/>
              <a:ahLst/>
              <a:cxnLst/>
              <a:rect l="l" t="t" r="r" b="b"/>
              <a:pathLst>
                <a:path w="7617" h="7617" extrusionOk="0">
                  <a:moveTo>
                    <a:pt x="3483" y="2008"/>
                  </a:moveTo>
                  <a:lnTo>
                    <a:pt x="3779" y="2067"/>
                  </a:lnTo>
                  <a:lnTo>
                    <a:pt x="4015" y="2126"/>
                  </a:lnTo>
                  <a:lnTo>
                    <a:pt x="4310" y="2303"/>
                  </a:lnTo>
                  <a:lnTo>
                    <a:pt x="4546" y="2480"/>
                  </a:lnTo>
                  <a:lnTo>
                    <a:pt x="4900" y="2834"/>
                  </a:lnTo>
                  <a:lnTo>
                    <a:pt x="2893" y="4901"/>
                  </a:lnTo>
                  <a:lnTo>
                    <a:pt x="2539" y="4606"/>
                  </a:lnTo>
                  <a:lnTo>
                    <a:pt x="2303" y="4369"/>
                  </a:lnTo>
                  <a:lnTo>
                    <a:pt x="2126" y="4074"/>
                  </a:lnTo>
                  <a:lnTo>
                    <a:pt x="2066" y="3838"/>
                  </a:lnTo>
                  <a:lnTo>
                    <a:pt x="2007" y="3543"/>
                  </a:lnTo>
                  <a:lnTo>
                    <a:pt x="2007" y="3307"/>
                  </a:lnTo>
                  <a:lnTo>
                    <a:pt x="2126" y="3012"/>
                  </a:lnTo>
                  <a:lnTo>
                    <a:pt x="2244" y="2775"/>
                  </a:lnTo>
                  <a:lnTo>
                    <a:pt x="2480" y="2480"/>
                  </a:lnTo>
                  <a:lnTo>
                    <a:pt x="2716" y="2303"/>
                  </a:lnTo>
                  <a:lnTo>
                    <a:pt x="2952" y="2126"/>
                  </a:lnTo>
                  <a:lnTo>
                    <a:pt x="3247" y="2008"/>
                  </a:lnTo>
                  <a:close/>
                  <a:moveTo>
                    <a:pt x="3247" y="1"/>
                  </a:moveTo>
                  <a:lnTo>
                    <a:pt x="2834" y="60"/>
                  </a:lnTo>
                  <a:lnTo>
                    <a:pt x="2421" y="119"/>
                  </a:lnTo>
                  <a:lnTo>
                    <a:pt x="2007" y="296"/>
                  </a:lnTo>
                  <a:lnTo>
                    <a:pt x="1653" y="473"/>
                  </a:lnTo>
                  <a:lnTo>
                    <a:pt x="1299" y="768"/>
                  </a:lnTo>
                  <a:lnTo>
                    <a:pt x="945" y="1063"/>
                  </a:lnTo>
                  <a:lnTo>
                    <a:pt x="650" y="1418"/>
                  </a:lnTo>
                  <a:lnTo>
                    <a:pt x="413" y="1772"/>
                  </a:lnTo>
                  <a:lnTo>
                    <a:pt x="236" y="2185"/>
                  </a:lnTo>
                  <a:lnTo>
                    <a:pt x="118" y="2539"/>
                  </a:lnTo>
                  <a:lnTo>
                    <a:pt x="0" y="2953"/>
                  </a:lnTo>
                  <a:lnTo>
                    <a:pt x="0" y="3366"/>
                  </a:lnTo>
                  <a:lnTo>
                    <a:pt x="59" y="3779"/>
                  </a:lnTo>
                  <a:lnTo>
                    <a:pt x="177" y="4192"/>
                  </a:lnTo>
                  <a:lnTo>
                    <a:pt x="295" y="4606"/>
                  </a:lnTo>
                  <a:lnTo>
                    <a:pt x="531" y="5019"/>
                  </a:lnTo>
                  <a:lnTo>
                    <a:pt x="827" y="5373"/>
                  </a:lnTo>
                  <a:lnTo>
                    <a:pt x="1181" y="5727"/>
                  </a:lnTo>
                  <a:lnTo>
                    <a:pt x="3129" y="7617"/>
                  </a:lnTo>
                  <a:lnTo>
                    <a:pt x="7616" y="2953"/>
                  </a:lnTo>
                  <a:lnTo>
                    <a:pt x="5668" y="1063"/>
                  </a:lnTo>
                  <a:lnTo>
                    <a:pt x="5314" y="709"/>
                  </a:lnTo>
                  <a:lnTo>
                    <a:pt x="4900" y="473"/>
                  </a:lnTo>
                  <a:lnTo>
                    <a:pt x="4487" y="237"/>
                  </a:lnTo>
                  <a:lnTo>
                    <a:pt x="4074" y="119"/>
                  </a:lnTo>
                  <a:lnTo>
                    <a:pt x="3661" y="60"/>
                  </a:lnTo>
                  <a:lnTo>
                    <a:pt x="32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0" name="Google Shape;810;p13"/>
            <p:cNvSpPr/>
            <p:nvPr/>
          </p:nvSpPr>
          <p:spPr>
            <a:xfrm>
              <a:off x="4136175" y="3958575"/>
              <a:ext cx="156475" cy="147625"/>
            </a:xfrm>
            <a:custGeom>
              <a:avLst/>
              <a:gdLst/>
              <a:ahLst/>
              <a:cxnLst/>
              <a:rect l="l" t="t" r="r" b="b"/>
              <a:pathLst>
                <a:path w="6259" h="5905" extrusionOk="0">
                  <a:moveTo>
                    <a:pt x="4901" y="0"/>
                  </a:moveTo>
                  <a:lnTo>
                    <a:pt x="1" y="4369"/>
                  </a:lnTo>
                  <a:lnTo>
                    <a:pt x="1359" y="5904"/>
                  </a:lnTo>
                  <a:lnTo>
                    <a:pt x="6259" y="1535"/>
                  </a:lnTo>
                  <a:lnTo>
                    <a:pt x="490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1" name="Google Shape;811;p13"/>
            <p:cNvSpPr/>
            <p:nvPr/>
          </p:nvSpPr>
          <p:spPr>
            <a:xfrm>
              <a:off x="4038775" y="3839025"/>
              <a:ext cx="169750" cy="168275"/>
            </a:xfrm>
            <a:custGeom>
              <a:avLst/>
              <a:gdLst/>
              <a:ahLst/>
              <a:cxnLst/>
              <a:rect l="l" t="t" r="r" b="b"/>
              <a:pathLst>
                <a:path w="6790" h="6731" extrusionOk="0">
                  <a:moveTo>
                    <a:pt x="3897" y="2007"/>
                  </a:moveTo>
                  <a:lnTo>
                    <a:pt x="4133" y="2125"/>
                  </a:lnTo>
                  <a:lnTo>
                    <a:pt x="4369" y="2303"/>
                  </a:lnTo>
                  <a:lnTo>
                    <a:pt x="4546" y="2480"/>
                  </a:lnTo>
                  <a:lnTo>
                    <a:pt x="4723" y="2775"/>
                  </a:lnTo>
                  <a:lnTo>
                    <a:pt x="4782" y="3011"/>
                  </a:lnTo>
                  <a:lnTo>
                    <a:pt x="4841" y="3247"/>
                  </a:lnTo>
                  <a:lnTo>
                    <a:pt x="4782" y="3483"/>
                  </a:lnTo>
                  <a:lnTo>
                    <a:pt x="4723" y="3719"/>
                  </a:lnTo>
                  <a:lnTo>
                    <a:pt x="4605" y="3956"/>
                  </a:lnTo>
                  <a:lnTo>
                    <a:pt x="4428" y="4192"/>
                  </a:lnTo>
                  <a:lnTo>
                    <a:pt x="4192" y="4369"/>
                  </a:lnTo>
                  <a:lnTo>
                    <a:pt x="3897" y="4546"/>
                  </a:lnTo>
                  <a:lnTo>
                    <a:pt x="3661" y="4664"/>
                  </a:lnTo>
                  <a:lnTo>
                    <a:pt x="3365" y="4782"/>
                  </a:lnTo>
                  <a:lnTo>
                    <a:pt x="3129" y="4782"/>
                  </a:lnTo>
                  <a:lnTo>
                    <a:pt x="2893" y="4723"/>
                  </a:lnTo>
                  <a:lnTo>
                    <a:pt x="2657" y="4605"/>
                  </a:lnTo>
                  <a:lnTo>
                    <a:pt x="2421" y="4487"/>
                  </a:lnTo>
                  <a:lnTo>
                    <a:pt x="2244" y="4251"/>
                  </a:lnTo>
                  <a:lnTo>
                    <a:pt x="2066" y="4015"/>
                  </a:lnTo>
                  <a:lnTo>
                    <a:pt x="2007" y="3779"/>
                  </a:lnTo>
                  <a:lnTo>
                    <a:pt x="1948" y="3542"/>
                  </a:lnTo>
                  <a:lnTo>
                    <a:pt x="1948" y="3247"/>
                  </a:lnTo>
                  <a:lnTo>
                    <a:pt x="2066" y="3011"/>
                  </a:lnTo>
                  <a:lnTo>
                    <a:pt x="2185" y="2775"/>
                  </a:lnTo>
                  <a:lnTo>
                    <a:pt x="2362" y="2598"/>
                  </a:lnTo>
                  <a:lnTo>
                    <a:pt x="2598" y="2362"/>
                  </a:lnTo>
                  <a:lnTo>
                    <a:pt x="2893" y="2184"/>
                  </a:lnTo>
                  <a:lnTo>
                    <a:pt x="3129" y="2066"/>
                  </a:lnTo>
                  <a:lnTo>
                    <a:pt x="3424" y="2007"/>
                  </a:lnTo>
                  <a:close/>
                  <a:moveTo>
                    <a:pt x="3011" y="0"/>
                  </a:moveTo>
                  <a:lnTo>
                    <a:pt x="2598" y="118"/>
                  </a:lnTo>
                  <a:lnTo>
                    <a:pt x="2185" y="236"/>
                  </a:lnTo>
                  <a:lnTo>
                    <a:pt x="1771" y="472"/>
                  </a:lnTo>
                  <a:lnTo>
                    <a:pt x="1358" y="708"/>
                  </a:lnTo>
                  <a:lnTo>
                    <a:pt x="1004" y="1004"/>
                  </a:lnTo>
                  <a:lnTo>
                    <a:pt x="709" y="1358"/>
                  </a:lnTo>
                  <a:lnTo>
                    <a:pt x="472" y="1712"/>
                  </a:lnTo>
                  <a:lnTo>
                    <a:pt x="295" y="2125"/>
                  </a:lnTo>
                  <a:lnTo>
                    <a:pt x="118" y="2539"/>
                  </a:lnTo>
                  <a:lnTo>
                    <a:pt x="59" y="2952"/>
                  </a:lnTo>
                  <a:lnTo>
                    <a:pt x="0" y="3365"/>
                  </a:lnTo>
                  <a:lnTo>
                    <a:pt x="59" y="3779"/>
                  </a:lnTo>
                  <a:lnTo>
                    <a:pt x="118" y="4192"/>
                  </a:lnTo>
                  <a:lnTo>
                    <a:pt x="295" y="4605"/>
                  </a:lnTo>
                  <a:lnTo>
                    <a:pt x="472" y="5018"/>
                  </a:lnTo>
                  <a:lnTo>
                    <a:pt x="709" y="5373"/>
                  </a:lnTo>
                  <a:lnTo>
                    <a:pt x="1004" y="5727"/>
                  </a:lnTo>
                  <a:lnTo>
                    <a:pt x="1358" y="6022"/>
                  </a:lnTo>
                  <a:lnTo>
                    <a:pt x="1712" y="6258"/>
                  </a:lnTo>
                  <a:lnTo>
                    <a:pt x="2066" y="6494"/>
                  </a:lnTo>
                  <a:lnTo>
                    <a:pt x="2480" y="6612"/>
                  </a:lnTo>
                  <a:lnTo>
                    <a:pt x="2893" y="6730"/>
                  </a:lnTo>
                  <a:lnTo>
                    <a:pt x="3779" y="6730"/>
                  </a:lnTo>
                  <a:lnTo>
                    <a:pt x="4192" y="6671"/>
                  </a:lnTo>
                  <a:lnTo>
                    <a:pt x="4605" y="6494"/>
                  </a:lnTo>
                  <a:lnTo>
                    <a:pt x="5018" y="6317"/>
                  </a:lnTo>
                  <a:lnTo>
                    <a:pt x="5432" y="6081"/>
                  </a:lnTo>
                  <a:lnTo>
                    <a:pt x="5786" y="5727"/>
                  </a:lnTo>
                  <a:lnTo>
                    <a:pt x="6081" y="5432"/>
                  </a:lnTo>
                  <a:lnTo>
                    <a:pt x="6317" y="5077"/>
                  </a:lnTo>
                  <a:lnTo>
                    <a:pt x="6494" y="4664"/>
                  </a:lnTo>
                  <a:lnTo>
                    <a:pt x="6672" y="4251"/>
                  </a:lnTo>
                  <a:lnTo>
                    <a:pt x="6731" y="3838"/>
                  </a:lnTo>
                  <a:lnTo>
                    <a:pt x="6790" y="3365"/>
                  </a:lnTo>
                  <a:lnTo>
                    <a:pt x="6731" y="2952"/>
                  </a:lnTo>
                  <a:lnTo>
                    <a:pt x="6672" y="2539"/>
                  </a:lnTo>
                  <a:lnTo>
                    <a:pt x="6494" y="2125"/>
                  </a:lnTo>
                  <a:lnTo>
                    <a:pt x="6317" y="1712"/>
                  </a:lnTo>
                  <a:lnTo>
                    <a:pt x="6081" y="1358"/>
                  </a:lnTo>
                  <a:lnTo>
                    <a:pt x="5786" y="1004"/>
                  </a:lnTo>
                  <a:lnTo>
                    <a:pt x="5432" y="708"/>
                  </a:lnTo>
                  <a:lnTo>
                    <a:pt x="5077" y="472"/>
                  </a:lnTo>
                  <a:lnTo>
                    <a:pt x="4723" y="295"/>
                  </a:lnTo>
                  <a:lnTo>
                    <a:pt x="4310" y="118"/>
                  </a:lnTo>
                  <a:lnTo>
                    <a:pt x="3897" y="59"/>
                  </a:lnTo>
                  <a:lnTo>
                    <a:pt x="34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2" name="Google Shape;812;p13"/>
            <p:cNvSpPr/>
            <p:nvPr/>
          </p:nvSpPr>
          <p:spPr>
            <a:xfrm>
              <a:off x="3904450" y="3650100"/>
              <a:ext cx="194850" cy="175650"/>
            </a:xfrm>
            <a:custGeom>
              <a:avLst/>
              <a:gdLst/>
              <a:ahLst/>
              <a:cxnLst/>
              <a:rect l="l" t="t" r="r" b="b"/>
              <a:pathLst>
                <a:path w="7794" h="7026" extrusionOk="0">
                  <a:moveTo>
                    <a:pt x="5609" y="0"/>
                  </a:moveTo>
                  <a:lnTo>
                    <a:pt x="4192" y="827"/>
                  </a:lnTo>
                  <a:lnTo>
                    <a:pt x="5373" y="2834"/>
                  </a:lnTo>
                  <a:lnTo>
                    <a:pt x="4547" y="3247"/>
                  </a:lnTo>
                  <a:lnTo>
                    <a:pt x="3543" y="1535"/>
                  </a:lnTo>
                  <a:lnTo>
                    <a:pt x="2244" y="2303"/>
                  </a:lnTo>
                  <a:lnTo>
                    <a:pt x="3248" y="4015"/>
                  </a:lnTo>
                  <a:lnTo>
                    <a:pt x="2539" y="4428"/>
                  </a:lnTo>
                  <a:lnTo>
                    <a:pt x="1358" y="2421"/>
                  </a:lnTo>
                  <a:lnTo>
                    <a:pt x="1" y="3247"/>
                  </a:lnTo>
                  <a:lnTo>
                    <a:pt x="2126" y="7026"/>
                  </a:lnTo>
                  <a:lnTo>
                    <a:pt x="7794" y="3779"/>
                  </a:lnTo>
                  <a:lnTo>
                    <a:pt x="56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3" name="Google Shape;813;p13"/>
            <p:cNvSpPr/>
            <p:nvPr/>
          </p:nvSpPr>
          <p:spPr>
            <a:xfrm>
              <a:off x="3818850" y="3484775"/>
              <a:ext cx="212550" cy="209625"/>
            </a:xfrm>
            <a:custGeom>
              <a:avLst/>
              <a:gdLst/>
              <a:ahLst/>
              <a:cxnLst/>
              <a:rect l="l" t="t" r="r" b="b"/>
              <a:pathLst>
                <a:path w="8502" h="8385" extrusionOk="0">
                  <a:moveTo>
                    <a:pt x="5904" y="1"/>
                  </a:moveTo>
                  <a:lnTo>
                    <a:pt x="0" y="2716"/>
                  </a:lnTo>
                  <a:lnTo>
                    <a:pt x="827" y="4606"/>
                  </a:lnTo>
                  <a:lnTo>
                    <a:pt x="3897" y="3189"/>
                  </a:lnTo>
                  <a:lnTo>
                    <a:pt x="1771" y="6554"/>
                  </a:lnTo>
                  <a:lnTo>
                    <a:pt x="2598" y="8384"/>
                  </a:lnTo>
                  <a:lnTo>
                    <a:pt x="8502" y="5727"/>
                  </a:lnTo>
                  <a:lnTo>
                    <a:pt x="7675" y="3838"/>
                  </a:lnTo>
                  <a:lnTo>
                    <a:pt x="4723" y="5196"/>
                  </a:lnTo>
                  <a:lnTo>
                    <a:pt x="4723" y="5196"/>
                  </a:lnTo>
                  <a:lnTo>
                    <a:pt x="6790" y="1890"/>
                  </a:lnTo>
                  <a:lnTo>
                    <a:pt x="59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4" name="Google Shape;814;p13"/>
            <p:cNvSpPr/>
            <p:nvPr/>
          </p:nvSpPr>
          <p:spPr>
            <a:xfrm>
              <a:off x="3770125" y="3323900"/>
              <a:ext cx="168300" cy="168275"/>
            </a:xfrm>
            <a:custGeom>
              <a:avLst/>
              <a:gdLst/>
              <a:ahLst/>
              <a:cxnLst/>
              <a:rect l="l" t="t" r="r" b="b"/>
              <a:pathLst>
                <a:path w="6732" h="6731" extrusionOk="0">
                  <a:moveTo>
                    <a:pt x="3898" y="0"/>
                  </a:moveTo>
                  <a:lnTo>
                    <a:pt x="1949" y="650"/>
                  </a:lnTo>
                  <a:lnTo>
                    <a:pt x="2953" y="3838"/>
                  </a:lnTo>
                  <a:lnTo>
                    <a:pt x="4370" y="3366"/>
                  </a:lnTo>
                  <a:lnTo>
                    <a:pt x="3838" y="1831"/>
                  </a:lnTo>
                  <a:lnTo>
                    <a:pt x="4134" y="1949"/>
                  </a:lnTo>
                  <a:lnTo>
                    <a:pt x="4429" y="2126"/>
                  </a:lnTo>
                  <a:lnTo>
                    <a:pt x="4606" y="2421"/>
                  </a:lnTo>
                  <a:lnTo>
                    <a:pt x="4724" y="2716"/>
                  </a:lnTo>
                  <a:lnTo>
                    <a:pt x="4842" y="3070"/>
                  </a:lnTo>
                  <a:lnTo>
                    <a:pt x="4842" y="3366"/>
                  </a:lnTo>
                  <a:lnTo>
                    <a:pt x="4842" y="3661"/>
                  </a:lnTo>
                  <a:lnTo>
                    <a:pt x="4724" y="3897"/>
                  </a:lnTo>
                  <a:lnTo>
                    <a:pt x="4606" y="4074"/>
                  </a:lnTo>
                  <a:lnTo>
                    <a:pt x="4370" y="4310"/>
                  </a:lnTo>
                  <a:lnTo>
                    <a:pt x="4075" y="4428"/>
                  </a:lnTo>
                  <a:lnTo>
                    <a:pt x="3779" y="4605"/>
                  </a:lnTo>
                  <a:lnTo>
                    <a:pt x="3484" y="4664"/>
                  </a:lnTo>
                  <a:lnTo>
                    <a:pt x="2894" y="4664"/>
                  </a:lnTo>
                  <a:lnTo>
                    <a:pt x="2658" y="4605"/>
                  </a:lnTo>
                  <a:lnTo>
                    <a:pt x="2481" y="4487"/>
                  </a:lnTo>
                  <a:lnTo>
                    <a:pt x="2244" y="4310"/>
                  </a:lnTo>
                  <a:lnTo>
                    <a:pt x="2126" y="4133"/>
                  </a:lnTo>
                  <a:lnTo>
                    <a:pt x="2008" y="3838"/>
                  </a:lnTo>
                  <a:lnTo>
                    <a:pt x="1949" y="3543"/>
                  </a:lnTo>
                  <a:lnTo>
                    <a:pt x="1949" y="3307"/>
                  </a:lnTo>
                  <a:lnTo>
                    <a:pt x="2008" y="3070"/>
                  </a:lnTo>
                  <a:lnTo>
                    <a:pt x="2126" y="2893"/>
                  </a:lnTo>
                  <a:lnTo>
                    <a:pt x="1477" y="827"/>
                  </a:lnTo>
                  <a:lnTo>
                    <a:pt x="1005" y="1122"/>
                  </a:lnTo>
                  <a:lnTo>
                    <a:pt x="650" y="1417"/>
                  </a:lnTo>
                  <a:lnTo>
                    <a:pt x="355" y="1831"/>
                  </a:lnTo>
                  <a:lnTo>
                    <a:pt x="178" y="2303"/>
                  </a:lnTo>
                  <a:lnTo>
                    <a:pt x="60" y="2775"/>
                  </a:lnTo>
                  <a:lnTo>
                    <a:pt x="1" y="3307"/>
                  </a:lnTo>
                  <a:lnTo>
                    <a:pt x="60" y="3838"/>
                  </a:lnTo>
                  <a:lnTo>
                    <a:pt x="237" y="4428"/>
                  </a:lnTo>
                  <a:lnTo>
                    <a:pt x="414" y="4901"/>
                  </a:lnTo>
                  <a:lnTo>
                    <a:pt x="650" y="5314"/>
                  </a:lnTo>
                  <a:lnTo>
                    <a:pt x="887" y="5668"/>
                  </a:lnTo>
                  <a:lnTo>
                    <a:pt x="1182" y="5963"/>
                  </a:lnTo>
                  <a:lnTo>
                    <a:pt x="1477" y="6259"/>
                  </a:lnTo>
                  <a:lnTo>
                    <a:pt x="1831" y="6436"/>
                  </a:lnTo>
                  <a:lnTo>
                    <a:pt x="2244" y="6613"/>
                  </a:lnTo>
                  <a:lnTo>
                    <a:pt x="2658" y="6731"/>
                  </a:lnTo>
                  <a:lnTo>
                    <a:pt x="3484" y="6731"/>
                  </a:lnTo>
                  <a:lnTo>
                    <a:pt x="3957" y="6672"/>
                  </a:lnTo>
                  <a:lnTo>
                    <a:pt x="4429" y="6554"/>
                  </a:lnTo>
                  <a:lnTo>
                    <a:pt x="4842" y="6377"/>
                  </a:lnTo>
                  <a:lnTo>
                    <a:pt x="5255" y="6140"/>
                  </a:lnTo>
                  <a:lnTo>
                    <a:pt x="5610" y="5904"/>
                  </a:lnTo>
                  <a:lnTo>
                    <a:pt x="5905" y="5609"/>
                  </a:lnTo>
                  <a:lnTo>
                    <a:pt x="6200" y="5314"/>
                  </a:lnTo>
                  <a:lnTo>
                    <a:pt x="6377" y="4960"/>
                  </a:lnTo>
                  <a:lnTo>
                    <a:pt x="6554" y="4546"/>
                  </a:lnTo>
                  <a:lnTo>
                    <a:pt x="6672" y="4192"/>
                  </a:lnTo>
                  <a:lnTo>
                    <a:pt x="6731" y="3720"/>
                  </a:lnTo>
                  <a:lnTo>
                    <a:pt x="6731" y="3307"/>
                  </a:lnTo>
                  <a:lnTo>
                    <a:pt x="6672" y="2834"/>
                  </a:lnTo>
                  <a:lnTo>
                    <a:pt x="6495" y="2362"/>
                  </a:lnTo>
                  <a:lnTo>
                    <a:pt x="6318" y="1831"/>
                  </a:lnTo>
                  <a:lnTo>
                    <a:pt x="6082" y="1417"/>
                  </a:lnTo>
                  <a:lnTo>
                    <a:pt x="5787" y="1063"/>
                  </a:lnTo>
                  <a:lnTo>
                    <a:pt x="5433" y="709"/>
                  </a:lnTo>
                  <a:lnTo>
                    <a:pt x="5078" y="473"/>
                  </a:lnTo>
                  <a:lnTo>
                    <a:pt x="4665" y="296"/>
                  </a:lnTo>
                  <a:lnTo>
                    <a:pt x="4311" y="118"/>
                  </a:lnTo>
                  <a:lnTo>
                    <a:pt x="389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5" name="Google Shape;815;p13"/>
            <p:cNvSpPr/>
            <p:nvPr/>
          </p:nvSpPr>
          <p:spPr>
            <a:xfrm>
              <a:off x="3731750" y="3235350"/>
              <a:ext cx="171250" cy="88575"/>
            </a:xfrm>
            <a:custGeom>
              <a:avLst/>
              <a:gdLst/>
              <a:ahLst/>
              <a:cxnLst/>
              <a:rect l="l" t="t" r="r" b="b"/>
              <a:pathLst>
                <a:path w="6850" h="3543" extrusionOk="0">
                  <a:moveTo>
                    <a:pt x="6377" y="0"/>
                  </a:moveTo>
                  <a:lnTo>
                    <a:pt x="1" y="1535"/>
                  </a:lnTo>
                  <a:lnTo>
                    <a:pt x="532" y="3542"/>
                  </a:lnTo>
                  <a:lnTo>
                    <a:pt x="6849" y="2007"/>
                  </a:lnTo>
                  <a:lnTo>
                    <a:pt x="63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6" name="Google Shape;816;p13"/>
            <p:cNvSpPr/>
            <p:nvPr/>
          </p:nvSpPr>
          <p:spPr>
            <a:xfrm>
              <a:off x="3696325" y="3050850"/>
              <a:ext cx="186000" cy="181550"/>
            </a:xfrm>
            <a:custGeom>
              <a:avLst/>
              <a:gdLst/>
              <a:ahLst/>
              <a:cxnLst/>
              <a:rect l="l" t="t" r="r" b="b"/>
              <a:pathLst>
                <a:path w="7440" h="7262" extrusionOk="0">
                  <a:moveTo>
                    <a:pt x="6436" y="0"/>
                  </a:moveTo>
                  <a:lnTo>
                    <a:pt x="1" y="1063"/>
                  </a:lnTo>
                  <a:lnTo>
                    <a:pt x="355" y="3070"/>
                  </a:lnTo>
                  <a:lnTo>
                    <a:pt x="3602" y="2539"/>
                  </a:lnTo>
                  <a:lnTo>
                    <a:pt x="3602" y="2539"/>
                  </a:lnTo>
                  <a:lnTo>
                    <a:pt x="709" y="5196"/>
                  </a:lnTo>
                  <a:lnTo>
                    <a:pt x="1005" y="7262"/>
                  </a:lnTo>
                  <a:lnTo>
                    <a:pt x="7440" y="6199"/>
                  </a:lnTo>
                  <a:lnTo>
                    <a:pt x="7145" y="4192"/>
                  </a:lnTo>
                  <a:lnTo>
                    <a:pt x="3898" y="4723"/>
                  </a:lnTo>
                  <a:lnTo>
                    <a:pt x="6790" y="2066"/>
                  </a:lnTo>
                  <a:lnTo>
                    <a:pt x="64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7" name="Google Shape;817;p13"/>
            <p:cNvSpPr/>
            <p:nvPr/>
          </p:nvSpPr>
          <p:spPr>
            <a:xfrm>
              <a:off x="3686000" y="2913575"/>
              <a:ext cx="169775" cy="118100"/>
            </a:xfrm>
            <a:custGeom>
              <a:avLst/>
              <a:gdLst/>
              <a:ahLst/>
              <a:cxnLst/>
              <a:rect l="l" t="t" r="r" b="b"/>
              <a:pathLst>
                <a:path w="6791" h="4724" extrusionOk="0">
                  <a:moveTo>
                    <a:pt x="6495" y="0"/>
                  </a:moveTo>
                  <a:lnTo>
                    <a:pt x="4842" y="119"/>
                  </a:lnTo>
                  <a:lnTo>
                    <a:pt x="5019" y="2362"/>
                  </a:lnTo>
                  <a:lnTo>
                    <a:pt x="4074" y="2421"/>
                  </a:lnTo>
                  <a:lnTo>
                    <a:pt x="3956" y="414"/>
                  </a:lnTo>
                  <a:lnTo>
                    <a:pt x="2421" y="532"/>
                  </a:lnTo>
                  <a:lnTo>
                    <a:pt x="2539" y="2539"/>
                  </a:lnTo>
                  <a:lnTo>
                    <a:pt x="1772" y="2598"/>
                  </a:lnTo>
                  <a:lnTo>
                    <a:pt x="1595" y="296"/>
                  </a:lnTo>
                  <a:lnTo>
                    <a:pt x="1" y="414"/>
                  </a:lnTo>
                  <a:lnTo>
                    <a:pt x="296" y="4724"/>
                  </a:lnTo>
                  <a:lnTo>
                    <a:pt x="6790" y="4310"/>
                  </a:lnTo>
                  <a:lnTo>
                    <a:pt x="64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8" name="Google Shape;818;p13"/>
            <p:cNvSpPr/>
            <p:nvPr/>
          </p:nvSpPr>
          <p:spPr>
            <a:xfrm>
              <a:off x="3684525" y="2774825"/>
              <a:ext cx="165350" cy="112200"/>
            </a:xfrm>
            <a:custGeom>
              <a:avLst/>
              <a:gdLst/>
              <a:ahLst/>
              <a:cxnLst/>
              <a:rect l="l" t="t" r="r" b="b"/>
              <a:pathLst>
                <a:path w="6614" h="4488" extrusionOk="0">
                  <a:moveTo>
                    <a:pt x="60" y="1"/>
                  </a:moveTo>
                  <a:lnTo>
                    <a:pt x="1" y="4370"/>
                  </a:lnTo>
                  <a:lnTo>
                    <a:pt x="6554" y="4488"/>
                  </a:lnTo>
                  <a:lnTo>
                    <a:pt x="6613" y="119"/>
                  </a:lnTo>
                  <a:lnTo>
                    <a:pt x="4960" y="60"/>
                  </a:lnTo>
                  <a:lnTo>
                    <a:pt x="4901" y="2362"/>
                  </a:lnTo>
                  <a:lnTo>
                    <a:pt x="4015" y="2362"/>
                  </a:lnTo>
                  <a:lnTo>
                    <a:pt x="4015" y="355"/>
                  </a:lnTo>
                  <a:lnTo>
                    <a:pt x="2480" y="296"/>
                  </a:lnTo>
                  <a:lnTo>
                    <a:pt x="2480" y="2362"/>
                  </a:lnTo>
                  <a:lnTo>
                    <a:pt x="1654" y="2362"/>
                  </a:lnTo>
                  <a:lnTo>
                    <a:pt x="1713" y="60"/>
                  </a:lnTo>
                  <a:lnTo>
                    <a:pt x="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9" name="Google Shape;819;p13"/>
            <p:cNvSpPr/>
            <p:nvPr/>
          </p:nvSpPr>
          <p:spPr>
            <a:xfrm>
              <a:off x="3687475" y="2602150"/>
              <a:ext cx="177150" cy="149100"/>
            </a:xfrm>
            <a:custGeom>
              <a:avLst/>
              <a:gdLst/>
              <a:ahLst/>
              <a:cxnLst/>
              <a:rect l="l" t="t" r="r" b="b"/>
              <a:pathLst>
                <a:path w="7086" h="5964" extrusionOk="0">
                  <a:moveTo>
                    <a:pt x="2658" y="2126"/>
                  </a:moveTo>
                  <a:lnTo>
                    <a:pt x="2894" y="2185"/>
                  </a:lnTo>
                  <a:lnTo>
                    <a:pt x="3012" y="2303"/>
                  </a:lnTo>
                  <a:lnTo>
                    <a:pt x="3130" y="2480"/>
                  </a:lnTo>
                  <a:lnTo>
                    <a:pt x="3130" y="2716"/>
                  </a:lnTo>
                  <a:lnTo>
                    <a:pt x="3012" y="3543"/>
                  </a:lnTo>
                  <a:lnTo>
                    <a:pt x="1949" y="3425"/>
                  </a:lnTo>
                  <a:lnTo>
                    <a:pt x="2008" y="2598"/>
                  </a:lnTo>
                  <a:lnTo>
                    <a:pt x="2067" y="2362"/>
                  </a:lnTo>
                  <a:lnTo>
                    <a:pt x="2185" y="2185"/>
                  </a:lnTo>
                  <a:lnTo>
                    <a:pt x="2421" y="2126"/>
                  </a:lnTo>
                  <a:close/>
                  <a:moveTo>
                    <a:pt x="2421" y="0"/>
                  </a:moveTo>
                  <a:lnTo>
                    <a:pt x="2126" y="59"/>
                  </a:lnTo>
                  <a:lnTo>
                    <a:pt x="1831" y="118"/>
                  </a:lnTo>
                  <a:lnTo>
                    <a:pt x="1595" y="177"/>
                  </a:lnTo>
                  <a:lnTo>
                    <a:pt x="1359" y="354"/>
                  </a:lnTo>
                  <a:lnTo>
                    <a:pt x="1122" y="473"/>
                  </a:lnTo>
                  <a:lnTo>
                    <a:pt x="945" y="709"/>
                  </a:lnTo>
                  <a:lnTo>
                    <a:pt x="768" y="945"/>
                  </a:lnTo>
                  <a:lnTo>
                    <a:pt x="591" y="1240"/>
                  </a:lnTo>
                  <a:lnTo>
                    <a:pt x="473" y="1535"/>
                  </a:lnTo>
                  <a:lnTo>
                    <a:pt x="414" y="1889"/>
                  </a:lnTo>
                  <a:lnTo>
                    <a:pt x="355" y="2244"/>
                  </a:lnTo>
                  <a:lnTo>
                    <a:pt x="1" y="5314"/>
                  </a:lnTo>
                  <a:lnTo>
                    <a:pt x="6495" y="5963"/>
                  </a:lnTo>
                  <a:lnTo>
                    <a:pt x="6731" y="3897"/>
                  </a:lnTo>
                  <a:lnTo>
                    <a:pt x="4370" y="3661"/>
                  </a:lnTo>
                  <a:lnTo>
                    <a:pt x="6849" y="2716"/>
                  </a:lnTo>
                  <a:lnTo>
                    <a:pt x="7085" y="473"/>
                  </a:lnTo>
                  <a:lnTo>
                    <a:pt x="4429" y="1594"/>
                  </a:lnTo>
                  <a:lnTo>
                    <a:pt x="4370" y="1299"/>
                  </a:lnTo>
                  <a:lnTo>
                    <a:pt x="4193" y="1004"/>
                  </a:lnTo>
                  <a:lnTo>
                    <a:pt x="4015" y="709"/>
                  </a:lnTo>
                  <a:lnTo>
                    <a:pt x="3838" y="473"/>
                  </a:lnTo>
                  <a:lnTo>
                    <a:pt x="3602" y="295"/>
                  </a:lnTo>
                  <a:lnTo>
                    <a:pt x="3307" y="177"/>
                  </a:lnTo>
                  <a:lnTo>
                    <a:pt x="3012" y="59"/>
                  </a:lnTo>
                  <a:lnTo>
                    <a:pt x="27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0" name="Google Shape;820;p13"/>
            <p:cNvSpPr/>
            <p:nvPr/>
          </p:nvSpPr>
          <p:spPr>
            <a:xfrm>
              <a:off x="3717000" y="2388125"/>
              <a:ext cx="171250" cy="155000"/>
            </a:xfrm>
            <a:custGeom>
              <a:avLst/>
              <a:gdLst/>
              <a:ahLst/>
              <a:cxnLst/>
              <a:rect l="l" t="t" r="r" b="b"/>
              <a:pathLst>
                <a:path w="6850" h="6200" extrusionOk="0">
                  <a:moveTo>
                    <a:pt x="2952" y="2067"/>
                  </a:moveTo>
                  <a:lnTo>
                    <a:pt x="3189" y="2185"/>
                  </a:lnTo>
                  <a:lnTo>
                    <a:pt x="3307" y="2303"/>
                  </a:lnTo>
                  <a:lnTo>
                    <a:pt x="3425" y="2539"/>
                  </a:lnTo>
                  <a:lnTo>
                    <a:pt x="3366" y="2834"/>
                  </a:lnTo>
                  <a:lnTo>
                    <a:pt x="3248" y="3366"/>
                  </a:lnTo>
                  <a:lnTo>
                    <a:pt x="2067" y="3130"/>
                  </a:lnTo>
                  <a:lnTo>
                    <a:pt x="2185" y="2539"/>
                  </a:lnTo>
                  <a:lnTo>
                    <a:pt x="2303" y="2303"/>
                  </a:lnTo>
                  <a:lnTo>
                    <a:pt x="2480" y="2126"/>
                  </a:lnTo>
                  <a:lnTo>
                    <a:pt x="2657" y="2067"/>
                  </a:lnTo>
                  <a:close/>
                  <a:moveTo>
                    <a:pt x="2480" y="1"/>
                  </a:moveTo>
                  <a:lnTo>
                    <a:pt x="2067" y="119"/>
                  </a:lnTo>
                  <a:lnTo>
                    <a:pt x="1654" y="296"/>
                  </a:lnTo>
                  <a:lnTo>
                    <a:pt x="1299" y="591"/>
                  </a:lnTo>
                  <a:lnTo>
                    <a:pt x="1063" y="945"/>
                  </a:lnTo>
                  <a:lnTo>
                    <a:pt x="827" y="1418"/>
                  </a:lnTo>
                  <a:lnTo>
                    <a:pt x="650" y="1949"/>
                  </a:lnTo>
                  <a:lnTo>
                    <a:pt x="1" y="4724"/>
                  </a:lnTo>
                  <a:lnTo>
                    <a:pt x="6377" y="6200"/>
                  </a:lnTo>
                  <a:lnTo>
                    <a:pt x="6849" y="4192"/>
                  </a:lnTo>
                  <a:lnTo>
                    <a:pt x="4842" y="3720"/>
                  </a:lnTo>
                  <a:lnTo>
                    <a:pt x="5019" y="2953"/>
                  </a:lnTo>
                  <a:lnTo>
                    <a:pt x="5078" y="2598"/>
                  </a:lnTo>
                  <a:lnTo>
                    <a:pt x="5078" y="2244"/>
                  </a:lnTo>
                  <a:lnTo>
                    <a:pt x="5078" y="1890"/>
                  </a:lnTo>
                  <a:lnTo>
                    <a:pt x="5019" y="1595"/>
                  </a:lnTo>
                  <a:lnTo>
                    <a:pt x="4901" y="1299"/>
                  </a:lnTo>
                  <a:lnTo>
                    <a:pt x="4783" y="1004"/>
                  </a:lnTo>
                  <a:lnTo>
                    <a:pt x="4606" y="768"/>
                  </a:lnTo>
                  <a:lnTo>
                    <a:pt x="4428" y="591"/>
                  </a:lnTo>
                  <a:lnTo>
                    <a:pt x="4192" y="414"/>
                  </a:lnTo>
                  <a:lnTo>
                    <a:pt x="3956" y="237"/>
                  </a:lnTo>
                  <a:lnTo>
                    <a:pt x="3661" y="119"/>
                  </a:lnTo>
                  <a:lnTo>
                    <a:pt x="3366" y="60"/>
                  </a:lnTo>
                  <a:lnTo>
                    <a:pt x="28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1" name="Google Shape;821;p13"/>
            <p:cNvSpPr/>
            <p:nvPr/>
          </p:nvSpPr>
          <p:spPr>
            <a:xfrm>
              <a:off x="3776050" y="2205100"/>
              <a:ext cx="166800" cy="168300"/>
            </a:xfrm>
            <a:custGeom>
              <a:avLst/>
              <a:gdLst/>
              <a:ahLst/>
              <a:cxnLst/>
              <a:rect l="l" t="t" r="r" b="b"/>
              <a:pathLst>
                <a:path w="6672" h="6732" extrusionOk="0">
                  <a:moveTo>
                    <a:pt x="3424" y="2067"/>
                  </a:moveTo>
                  <a:lnTo>
                    <a:pt x="3779" y="2126"/>
                  </a:lnTo>
                  <a:lnTo>
                    <a:pt x="4015" y="2303"/>
                  </a:lnTo>
                  <a:lnTo>
                    <a:pt x="4310" y="2421"/>
                  </a:lnTo>
                  <a:lnTo>
                    <a:pt x="4487" y="2598"/>
                  </a:lnTo>
                  <a:lnTo>
                    <a:pt x="4664" y="2835"/>
                  </a:lnTo>
                  <a:lnTo>
                    <a:pt x="4723" y="3012"/>
                  </a:lnTo>
                  <a:lnTo>
                    <a:pt x="4782" y="3307"/>
                  </a:lnTo>
                  <a:lnTo>
                    <a:pt x="4782" y="3543"/>
                  </a:lnTo>
                  <a:lnTo>
                    <a:pt x="4723" y="3838"/>
                  </a:lnTo>
                  <a:lnTo>
                    <a:pt x="4605" y="4074"/>
                  </a:lnTo>
                  <a:lnTo>
                    <a:pt x="4428" y="4311"/>
                  </a:lnTo>
                  <a:lnTo>
                    <a:pt x="4251" y="4488"/>
                  </a:lnTo>
                  <a:lnTo>
                    <a:pt x="4015" y="4606"/>
                  </a:lnTo>
                  <a:lnTo>
                    <a:pt x="3779" y="4665"/>
                  </a:lnTo>
                  <a:lnTo>
                    <a:pt x="3247" y="4665"/>
                  </a:lnTo>
                  <a:lnTo>
                    <a:pt x="2952" y="4547"/>
                  </a:lnTo>
                  <a:lnTo>
                    <a:pt x="2657" y="4429"/>
                  </a:lnTo>
                  <a:lnTo>
                    <a:pt x="2362" y="4311"/>
                  </a:lnTo>
                  <a:lnTo>
                    <a:pt x="2185" y="4133"/>
                  </a:lnTo>
                  <a:lnTo>
                    <a:pt x="2007" y="3897"/>
                  </a:lnTo>
                  <a:lnTo>
                    <a:pt x="1948" y="3661"/>
                  </a:lnTo>
                  <a:lnTo>
                    <a:pt x="1889" y="3425"/>
                  </a:lnTo>
                  <a:lnTo>
                    <a:pt x="1889" y="3189"/>
                  </a:lnTo>
                  <a:lnTo>
                    <a:pt x="1948" y="2894"/>
                  </a:lnTo>
                  <a:lnTo>
                    <a:pt x="2066" y="2598"/>
                  </a:lnTo>
                  <a:lnTo>
                    <a:pt x="2244" y="2421"/>
                  </a:lnTo>
                  <a:lnTo>
                    <a:pt x="2421" y="2244"/>
                  </a:lnTo>
                  <a:lnTo>
                    <a:pt x="2657" y="2126"/>
                  </a:lnTo>
                  <a:lnTo>
                    <a:pt x="2893" y="2067"/>
                  </a:lnTo>
                  <a:close/>
                  <a:moveTo>
                    <a:pt x="3070" y="1"/>
                  </a:moveTo>
                  <a:lnTo>
                    <a:pt x="2657" y="60"/>
                  </a:lnTo>
                  <a:lnTo>
                    <a:pt x="2244" y="178"/>
                  </a:lnTo>
                  <a:lnTo>
                    <a:pt x="1830" y="355"/>
                  </a:lnTo>
                  <a:lnTo>
                    <a:pt x="1476" y="532"/>
                  </a:lnTo>
                  <a:lnTo>
                    <a:pt x="1122" y="827"/>
                  </a:lnTo>
                  <a:lnTo>
                    <a:pt x="827" y="1122"/>
                  </a:lnTo>
                  <a:lnTo>
                    <a:pt x="531" y="1477"/>
                  </a:lnTo>
                  <a:lnTo>
                    <a:pt x="354" y="1890"/>
                  </a:lnTo>
                  <a:lnTo>
                    <a:pt x="177" y="2303"/>
                  </a:lnTo>
                  <a:lnTo>
                    <a:pt x="59" y="2717"/>
                  </a:lnTo>
                  <a:lnTo>
                    <a:pt x="0" y="3130"/>
                  </a:lnTo>
                  <a:lnTo>
                    <a:pt x="0" y="3602"/>
                  </a:lnTo>
                  <a:lnTo>
                    <a:pt x="59" y="4015"/>
                  </a:lnTo>
                  <a:lnTo>
                    <a:pt x="118" y="4429"/>
                  </a:lnTo>
                  <a:lnTo>
                    <a:pt x="295" y="4842"/>
                  </a:lnTo>
                  <a:lnTo>
                    <a:pt x="531" y="5196"/>
                  </a:lnTo>
                  <a:lnTo>
                    <a:pt x="768" y="5550"/>
                  </a:lnTo>
                  <a:lnTo>
                    <a:pt x="1063" y="5846"/>
                  </a:lnTo>
                  <a:lnTo>
                    <a:pt x="1417" y="6141"/>
                  </a:lnTo>
                  <a:lnTo>
                    <a:pt x="1830" y="6377"/>
                  </a:lnTo>
                  <a:lnTo>
                    <a:pt x="2244" y="6554"/>
                  </a:lnTo>
                  <a:lnTo>
                    <a:pt x="2716" y="6672"/>
                  </a:lnTo>
                  <a:lnTo>
                    <a:pt x="3188" y="6731"/>
                  </a:lnTo>
                  <a:lnTo>
                    <a:pt x="3601" y="6731"/>
                  </a:lnTo>
                  <a:lnTo>
                    <a:pt x="4015" y="6672"/>
                  </a:lnTo>
                  <a:lnTo>
                    <a:pt x="4487" y="6554"/>
                  </a:lnTo>
                  <a:lnTo>
                    <a:pt x="4841" y="6377"/>
                  </a:lnTo>
                  <a:lnTo>
                    <a:pt x="5196" y="6141"/>
                  </a:lnTo>
                  <a:lnTo>
                    <a:pt x="5550" y="5905"/>
                  </a:lnTo>
                  <a:lnTo>
                    <a:pt x="5845" y="5609"/>
                  </a:lnTo>
                  <a:lnTo>
                    <a:pt x="6140" y="5255"/>
                  </a:lnTo>
                  <a:lnTo>
                    <a:pt x="6317" y="4842"/>
                  </a:lnTo>
                  <a:lnTo>
                    <a:pt x="6494" y="4429"/>
                  </a:lnTo>
                  <a:lnTo>
                    <a:pt x="6613" y="4015"/>
                  </a:lnTo>
                  <a:lnTo>
                    <a:pt x="6672" y="3543"/>
                  </a:lnTo>
                  <a:lnTo>
                    <a:pt x="6672" y="3130"/>
                  </a:lnTo>
                  <a:lnTo>
                    <a:pt x="6672" y="2717"/>
                  </a:lnTo>
                  <a:lnTo>
                    <a:pt x="6553" y="2303"/>
                  </a:lnTo>
                  <a:lnTo>
                    <a:pt x="6376" y="1890"/>
                  </a:lnTo>
                  <a:lnTo>
                    <a:pt x="6140" y="1536"/>
                  </a:lnTo>
                  <a:lnTo>
                    <a:pt x="5904" y="1182"/>
                  </a:lnTo>
                  <a:lnTo>
                    <a:pt x="5609" y="827"/>
                  </a:lnTo>
                  <a:lnTo>
                    <a:pt x="5255" y="591"/>
                  </a:lnTo>
                  <a:lnTo>
                    <a:pt x="4841" y="355"/>
                  </a:lnTo>
                  <a:lnTo>
                    <a:pt x="4428" y="178"/>
                  </a:lnTo>
                  <a:lnTo>
                    <a:pt x="3956" y="60"/>
                  </a:lnTo>
                  <a:lnTo>
                    <a:pt x="35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2" name="Google Shape;822;p13"/>
            <p:cNvSpPr/>
            <p:nvPr/>
          </p:nvSpPr>
          <p:spPr>
            <a:xfrm>
              <a:off x="3826225" y="2036850"/>
              <a:ext cx="206650" cy="177125"/>
            </a:xfrm>
            <a:custGeom>
              <a:avLst/>
              <a:gdLst/>
              <a:ahLst/>
              <a:cxnLst/>
              <a:rect l="l" t="t" r="r" b="b"/>
              <a:pathLst>
                <a:path w="8266" h="7085" extrusionOk="0">
                  <a:moveTo>
                    <a:pt x="3307" y="2067"/>
                  </a:moveTo>
                  <a:lnTo>
                    <a:pt x="3484" y="2126"/>
                  </a:lnTo>
                  <a:lnTo>
                    <a:pt x="3720" y="2303"/>
                  </a:lnTo>
                  <a:lnTo>
                    <a:pt x="3838" y="2480"/>
                  </a:lnTo>
                  <a:lnTo>
                    <a:pt x="3838" y="2657"/>
                  </a:lnTo>
                  <a:lnTo>
                    <a:pt x="3779" y="2893"/>
                  </a:lnTo>
                  <a:lnTo>
                    <a:pt x="3425" y="3661"/>
                  </a:lnTo>
                  <a:lnTo>
                    <a:pt x="2421" y="3188"/>
                  </a:lnTo>
                  <a:lnTo>
                    <a:pt x="2775" y="2480"/>
                  </a:lnTo>
                  <a:lnTo>
                    <a:pt x="2893" y="2244"/>
                  </a:lnTo>
                  <a:lnTo>
                    <a:pt x="3070" y="2126"/>
                  </a:lnTo>
                  <a:lnTo>
                    <a:pt x="3307" y="2067"/>
                  </a:lnTo>
                  <a:close/>
                  <a:moveTo>
                    <a:pt x="3130" y="0"/>
                  </a:moveTo>
                  <a:lnTo>
                    <a:pt x="2893" y="59"/>
                  </a:lnTo>
                  <a:lnTo>
                    <a:pt x="2598" y="177"/>
                  </a:lnTo>
                  <a:lnTo>
                    <a:pt x="2362" y="295"/>
                  </a:lnTo>
                  <a:lnTo>
                    <a:pt x="2067" y="473"/>
                  </a:lnTo>
                  <a:lnTo>
                    <a:pt x="1890" y="709"/>
                  </a:lnTo>
                  <a:lnTo>
                    <a:pt x="1654" y="945"/>
                  </a:lnTo>
                  <a:lnTo>
                    <a:pt x="1476" y="1240"/>
                  </a:lnTo>
                  <a:lnTo>
                    <a:pt x="1299" y="1594"/>
                  </a:lnTo>
                  <a:lnTo>
                    <a:pt x="0" y="4310"/>
                  </a:lnTo>
                  <a:lnTo>
                    <a:pt x="5904" y="7085"/>
                  </a:lnTo>
                  <a:lnTo>
                    <a:pt x="6790" y="5196"/>
                  </a:lnTo>
                  <a:lnTo>
                    <a:pt x="4665" y="4251"/>
                  </a:lnTo>
                  <a:lnTo>
                    <a:pt x="4665" y="4192"/>
                  </a:lnTo>
                  <a:lnTo>
                    <a:pt x="7321" y="4074"/>
                  </a:lnTo>
                  <a:lnTo>
                    <a:pt x="8266" y="2067"/>
                  </a:lnTo>
                  <a:lnTo>
                    <a:pt x="5373" y="2303"/>
                  </a:lnTo>
                  <a:lnTo>
                    <a:pt x="5373" y="1949"/>
                  </a:lnTo>
                  <a:lnTo>
                    <a:pt x="5373" y="1594"/>
                  </a:lnTo>
                  <a:lnTo>
                    <a:pt x="5255" y="1299"/>
                  </a:lnTo>
                  <a:lnTo>
                    <a:pt x="5137" y="1004"/>
                  </a:lnTo>
                  <a:lnTo>
                    <a:pt x="4960" y="768"/>
                  </a:lnTo>
                  <a:lnTo>
                    <a:pt x="4783" y="532"/>
                  </a:lnTo>
                  <a:lnTo>
                    <a:pt x="4546" y="354"/>
                  </a:lnTo>
                  <a:lnTo>
                    <a:pt x="4251" y="236"/>
                  </a:lnTo>
                  <a:lnTo>
                    <a:pt x="3956" y="118"/>
                  </a:lnTo>
                  <a:lnTo>
                    <a:pt x="3720" y="59"/>
                  </a:lnTo>
                  <a:lnTo>
                    <a:pt x="34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3" name="Google Shape;823;p13"/>
            <p:cNvSpPr/>
            <p:nvPr/>
          </p:nvSpPr>
          <p:spPr>
            <a:xfrm>
              <a:off x="3897075" y="1875950"/>
              <a:ext cx="188950" cy="162400"/>
            </a:xfrm>
            <a:custGeom>
              <a:avLst/>
              <a:gdLst/>
              <a:ahLst/>
              <a:cxnLst/>
              <a:rect l="l" t="t" r="r" b="b"/>
              <a:pathLst>
                <a:path w="7558" h="6496" extrusionOk="0">
                  <a:moveTo>
                    <a:pt x="2775" y="1"/>
                  </a:moveTo>
                  <a:lnTo>
                    <a:pt x="0" y="4724"/>
                  </a:lnTo>
                  <a:lnTo>
                    <a:pt x="1417" y="5551"/>
                  </a:lnTo>
                  <a:lnTo>
                    <a:pt x="2303" y="4075"/>
                  </a:lnTo>
                  <a:lnTo>
                    <a:pt x="6495" y="6495"/>
                  </a:lnTo>
                  <a:lnTo>
                    <a:pt x="7557" y="4724"/>
                  </a:lnTo>
                  <a:lnTo>
                    <a:pt x="3307" y="2304"/>
                  </a:lnTo>
                  <a:lnTo>
                    <a:pt x="4192" y="769"/>
                  </a:lnTo>
                  <a:lnTo>
                    <a:pt x="277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4" name="Google Shape;824;p13"/>
            <p:cNvSpPr/>
            <p:nvPr/>
          </p:nvSpPr>
          <p:spPr>
            <a:xfrm>
              <a:off x="3985625" y="1751975"/>
              <a:ext cx="162375" cy="187475"/>
            </a:xfrm>
            <a:custGeom>
              <a:avLst/>
              <a:gdLst/>
              <a:ahLst/>
              <a:cxnLst/>
              <a:rect l="l" t="t" r="r" b="b"/>
              <a:pathLst>
                <a:path w="6495" h="7499" extrusionOk="0">
                  <a:moveTo>
                    <a:pt x="2598" y="1"/>
                  </a:moveTo>
                  <a:lnTo>
                    <a:pt x="1" y="3779"/>
                  </a:lnTo>
                  <a:lnTo>
                    <a:pt x="5314" y="7499"/>
                  </a:lnTo>
                  <a:lnTo>
                    <a:pt x="6495" y="5787"/>
                  </a:lnTo>
                  <a:lnTo>
                    <a:pt x="4488" y="4429"/>
                  </a:lnTo>
                  <a:lnTo>
                    <a:pt x="5550" y="2894"/>
                  </a:lnTo>
                  <a:lnTo>
                    <a:pt x="4311" y="2008"/>
                  </a:lnTo>
                  <a:lnTo>
                    <a:pt x="3248" y="3543"/>
                  </a:lnTo>
                  <a:lnTo>
                    <a:pt x="2480" y="3012"/>
                  </a:lnTo>
                  <a:lnTo>
                    <a:pt x="3956" y="886"/>
                  </a:lnTo>
                  <a:lnTo>
                    <a:pt x="25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5" name="Google Shape;825;p13"/>
            <p:cNvSpPr/>
            <p:nvPr/>
          </p:nvSpPr>
          <p:spPr>
            <a:xfrm>
              <a:off x="4103700" y="1626525"/>
              <a:ext cx="168300" cy="169750"/>
            </a:xfrm>
            <a:custGeom>
              <a:avLst/>
              <a:gdLst/>
              <a:ahLst/>
              <a:cxnLst/>
              <a:rect l="l" t="t" r="r" b="b"/>
              <a:pathLst>
                <a:path w="6732" h="6790" extrusionOk="0">
                  <a:moveTo>
                    <a:pt x="3425" y="2008"/>
                  </a:moveTo>
                  <a:lnTo>
                    <a:pt x="3661" y="2126"/>
                  </a:lnTo>
                  <a:lnTo>
                    <a:pt x="3956" y="2244"/>
                  </a:lnTo>
                  <a:lnTo>
                    <a:pt x="4193" y="2421"/>
                  </a:lnTo>
                  <a:lnTo>
                    <a:pt x="4429" y="2657"/>
                  </a:lnTo>
                  <a:lnTo>
                    <a:pt x="4606" y="2893"/>
                  </a:lnTo>
                  <a:lnTo>
                    <a:pt x="4724" y="3129"/>
                  </a:lnTo>
                  <a:lnTo>
                    <a:pt x="4783" y="3366"/>
                  </a:lnTo>
                  <a:lnTo>
                    <a:pt x="4783" y="3602"/>
                  </a:lnTo>
                  <a:lnTo>
                    <a:pt x="4724" y="3838"/>
                  </a:lnTo>
                  <a:lnTo>
                    <a:pt x="4665" y="4074"/>
                  </a:lnTo>
                  <a:lnTo>
                    <a:pt x="4488" y="4310"/>
                  </a:lnTo>
                  <a:lnTo>
                    <a:pt x="4252" y="4546"/>
                  </a:lnTo>
                  <a:lnTo>
                    <a:pt x="4075" y="4664"/>
                  </a:lnTo>
                  <a:lnTo>
                    <a:pt x="3838" y="4783"/>
                  </a:lnTo>
                  <a:lnTo>
                    <a:pt x="3307" y="4783"/>
                  </a:lnTo>
                  <a:lnTo>
                    <a:pt x="3071" y="4664"/>
                  </a:lnTo>
                  <a:lnTo>
                    <a:pt x="2776" y="4546"/>
                  </a:lnTo>
                  <a:lnTo>
                    <a:pt x="2540" y="4369"/>
                  </a:lnTo>
                  <a:lnTo>
                    <a:pt x="2303" y="4133"/>
                  </a:lnTo>
                  <a:lnTo>
                    <a:pt x="2126" y="3897"/>
                  </a:lnTo>
                  <a:lnTo>
                    <a:pt x="2008" y="3661"/>
                  </a:lnTo>
                  <a:lnTo>
                    <a:pt x="1949" y="3425"/>
                  </a:lnTo>
                  <a:lnTo>
                    <a:pt x="1949" y="3189"/>
                  </a:lnTo>
                  <a:lnTo>
                    <a:pt x="2008" y="2952"/>
                  </a:lnTo>
                  <a:lnTo>
                    <a:pt x="2067" y="2716"/>
                  </a:lnTo>
                  <a:lnTo>
                    <a:pt x="2244" y="2421"/>
                  </a:lnTo>
                  <a:lnTo>
                    <a:pt x="2480" y="2244"/>
                  </a:lnTo>
                  <a:lnTo>
                    <a:pt x="2717" y="2126"/>
                  </a:lnTo>
                  <a:lnTo>
                    <a:pt x="2953" y="2008"/>
                  </a:lnTo>
                  <a:close/>
                  <a:moveTo>
                    <a:pt x="3484" y="0"/>
                  </a:moveTo>
                  <a:lnTo>
                    <a:pt x="3071" y="59"/>
                  </a:lnTo>
                  <a:lnTo>
                    <a:pt x="2658" y="118"/>
                  </a:lnTo>
                  <a:lnTo>
                    <a:pt x="2244" y="237"/>
                  </a:lnTo>
                  <a:lnTo>
                    <a:pt x="1831" y="414"/>
                  </a:lnTo>
                  <a:lnTo>
                    <a:pt x="1477" y="650"/>
                  </a:lnTo>
                  <a:lnTo>
                    <a:pt x="1123" y="886"/>
                  </a:lnTo>
                  <a:lnTo>
                    <a:pt x="827" y="1240"/>
                  </a:lnTo>
                  <a:lnTo>
                    <a:pt x="532" y="1594"/>
                  </a:lnTo>
                  <a:lnTo>
                    <a:pt x="355" y="1949"/>
                  </a:lnTo>
                  <a:lnTo>
                    <a:pt x="178" y="2362"/>
                  </a:lnTo>
                  <a:lnTo>
                    <a:pt x="60" y="2775"/>
                  </a:lnTo>
                  <a:lnTo>
                    <a:pt x="1" y="3248"/>
                  </a:lnTo>
                  <a:lnTo>
                    <a:pt x="1" y="3661"/>
                  </a:lnTo>
                  <a:lnTo>
                    <a:pt x="60" y="4074"/>
                  </a:lnTo>
                  <a:lnTo>
                    <a:pt x="178" y="4487"/>
                  </a:lnTo>
                  <a:lnTo>
                    <a:pt x="355" y="4901"/>
                  </a:lnTo>
                  <a:lnTo>
                    <a:pt x="591" y="5255"/>
                  </a:lnTo>
                  <a:lnTo>
                    <a:pt x="827" y="5609"/>
                  </a:lnTo>
                  <a:lnTo>
                    <a:pt x="1182" y="5963"/>
                  </a:lnTo>
                  <a:lnTo>
                    <a:pt x="1595" y="6259"/>
                  </a:lnTo>
                  <a:lnTo>
                    <a:pt x="1949" y="6436"/>
                  </a:lnTo>
                  <a:lnTo>
                    <a:pt x="2362" y="6613"/>
                  </a:lnTo>
                  <a:lnTo>
                    <a:pt x="2776" y="6731"/>
                  </a:lnTo>
                  <a:lnTo>
                    <a:pt x="3248" y="6790"/>
                  </a:lnTo>
                  <a:lnTo>
                    <a:pt x="3661" y="6790"/>
                  </a:lnTo>
                  <a:lnTo>
                    <a:pt x="4075" y="6672"/>
                  </a:lnTo>
                  <a:lnTo>
                    <a:pt x="4488" y="6554"/>
                  </a:lnTo>
                  <a:lnTo>
                    <a:pt x="4901" y="6377"/>
                  </a:lnTo>
                  <a:lnTo>
                    <a:pt x="5255" y="6140"/>
                  </a:lnTo>
                  <a:lnTo>
                    <a:pt x="5610" y="5904"/>
                  </a:lnTo>
                  <a:lnTo>
                    <a:pt x="5905" y="5550"/>
                  </a:lnTo>
                  <a:lnTo>
                    <a:pt x="6200" y="5196"/>
                  </a:lnTo>
                  <a:lnTo>
                    <a:pt x="6436" y="4842"/>
                  </a:lnTo>
                  <a:lnTo>
                    <a:pt x="6554" y="4428"/>
                  </a:lnTo>
                  <a:lnTo>
                    <a:pt x="6672" y="4015"/>
                  </a:lnTo>
                  <a:lnTo>
                    <a:pt x="6731" y="3602"/>
                  </a:lnTo>
                  <a:lnTo>
                    <a:pt x="6731" y="3129"/>
                  </a:lnTo>
                  <a:lnTo>
                    <a:pt x="6672" y="2716"/>
                  </a:lnTo>
                  <a:lnTo>
                    <a:pt x="6554" y="2303"/>
                  </a:lnTo>
                  <a:lnTo>
                    <a:pt x="6377" y="1890"/>
                  </a:lnTo>
                  <a:lnTo>
                    <a:pt x="6141" y="1535"/>
                  </a:lnTo>
                  <a:lnTo>
                    <a:pt x="5905" y="1181"/>
                  </a:lnTo>
                  <a:lnTo>
                    <a:pt x="5551" y="827"/>
                  </a:lnTo>
                  <a:lnTo>
                    <a:pt x="5196" y="591"/>
                  </a:lnTo>
                  <a:lnTo>
                    <a:pt x="4783" y="355"/>
                  </a:lnTo>
                  <a:lnTo>
                    <a:pt x="4370" y="178"/>
                  </a:lnTo>
                  <a:lnTo>
                    <a:pt x="3956" y="59"/>
                  </a:lnTo>
                  <a:lnTo>
                    <a:pt x="34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6" name="Google Shape;826;p13"/>
            <p:cNvSpPr/>
            <p:nvPr/>
          </p:nvSpPr>
          <p:spPr>
            <a:xfrm>
              <a:off x="4209975" y="1530575"/>
              <a:ext cx="186000" cy="153525"/>
            </a:xfrm>
            <a:custGeom>
              <a:avLst/>
              <a:gdLst/>
              <a:ahLst/>
              <a:cxnLst/>
              <a:rect l="l" t="t" r="r" b="b"/>
              <a:pathLst>
                <a:path w="7440" h="6141" extrusionOk="0">
                  <a:moveTo>
                    <a:pt x="1477" y="1"/>
                  </a:moveTo>
                  <a:lnTo>
                    <a:pt x="1" y="1477"/>
                  </a:lnTo>
                  <a:lnTo>
                    <a:pt x="4547" y="6141"/>
                  </a:lnTo>
                  <a:lnTo>
                    <a:pt x="7440" y="3307"/>
                  </a:lnTo>
                  <a:lnTo>
                    <a:pt x="6318" y="2185"/>
                  </a:lnTo>
                  <a:lnTo>
                    <a:pt x="4901" y="3602"/>
                  </a:lnTo>
                  <a:lnTo>
                    <a:pt x="14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7" name="Google Shape;827;p13"/>
            <p:cNvSpPr/>
            <p:nvPr/>
          </p:nvSpPr>
          <p:spPr>
            <a:xfrm>
              <a:off x="4307400" y="1440550"/>
              <a:ext cx="144675" cy="156475"/>
            </a:xfrm>
            <a:custGeom>
              <a:avLst/>
              <a:gdLst/>
              <a:ahLst/>
              <a:cxnLst/>
              <a:rect l="l" t="t" r="r" b="b"/>
              <a:pathLst>
                <a:path w="5787" h="6259" extrusionOk="0">
                  <a:moveTo>
                    <a:pt x="1535" y="0"/>
                  </a:moveTo>
                  <a:lnTo>
                    <a:pt x="0" y="1358"/>
                  </a:lnTo>
                  <a:lnTo>
                    <a:pt x="4251" y="6259"/>
                  </a:lnTo>
                  <a:lnTo>
                    <a:pt x="5786" y="4960"/>
                  </a:lnTo>
                  <a:lnTo>
                    <a:pt x="15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8" name="Google Shape;828;p13"/>
            <p:cNvSpPr/>
            <p:nvPr/>
          </p:nvSpPr>
          <p:spPr>
            <a:xfrm>
              <a:off x="4406275" y="1346075"/>
              <a:ext cx="168300" cy="168300"/>
            </a:xfrm>
            <a:custGeom>
              <a:avLst/>
              <a:gdLst/>
              <a:ahLst/>
              <a:cxnLst/>
              <a:rect l="l" t="t" r="r" b="b"/>
              <a:pathLst>
                <a:path w="6732" h="6732" extrusionOk="0">
                  <a:moveTo>
                    <a:pt x="3484" y="1949"/>
                  </a:moveTo>
                  <a:lnTo>
                    <a:pt x="3720" y="2067"/>
                  </a:lnTo>
                  <a:lnTo>
                    <a:pt x="3956" y="2185"/>
                  </a:lnTo>
                  <a:lnTo>
                    <a:pt x="4193" y="2363"/>
                  </a:lnTo>
                  <a:lnTo>
                    <a:pt x="4429" y="2599"/>
                  </a:lnTo>
                  <a:lnTo>
                    <a:pt x="4547" y="2894"/>
                  </a:lnTo>
                  <a:lnTo>
                    <a:pt x="4665" y="3130"/>
                  </a:lnTo>
                  <a:lnTo>
                    <a:pt x="4724" y="3425"/>
                  </a:lnTo>
                  <a:lnTo>
                    <a:pt x="4783" y="3661"/>
                  </a:lnTo>
                  <a:lnTo>
                    <a:pt x="4724" y="3898"/>
                  </a:lnTo>
                  <a:lnTo>
                    <a:pt x="4606" y="4134"/>
                  </a:lnTo>
                  <a:lnTo>
                    <a:pt x="4429" y="4370"/>
                  </a:lnTo>
                  <a:lnTo>
                    <a:pt x="4252" y="4547"/>
                  </a:lnTo>
                  <a:lnTo>
                    <a:pt x="3956" y="4665"/>
                  </a:lnTo>
                  <a:lnTo>
                    <a:pt x="3720" y="4783"/>
                  </a:lnTo>
                  <a:lnTo>
                    <a:pt x="3248" y="4783"/>
                  </a:lnTo>
                  <a:lnTo>
                    <a:pt x="3012" y="4665"/>
                  </a:lnTo>
                  <a:lnTo>
                    <a:pt x="2776" y="4547"/>
                  </a:lnTo>
                  <a:lnTo>
                    <a:pt x="2540" y="4370"/>
                  </a:lnTo>
                  <a:lnTo>
                    <a:pt x="2362" y="4134"/>
                  </a:lnTo>
                  <a:lnTo>
                    <a:pt x="2185" y="3838"/>
                  </a:lnTo>
                  <a:lnTo>
                    <a:pt x="2067" y="3602"/>
                  </a:lnTo>
                  <a:lnTo>
                    <a:pt x="2008" y="3307"/>
                  </a:lnTo>
                  <a:lnTo>
                    <a:pt x="2008" y="3071"/>
                  </a:lnTo>
                  <a:lnTo>
                    <a:pt x="2008" y="2835"/>
                  </a:lnTo>
                  <a:lnTo>
                    <a:pt x="2126" y="2599"/>
                  </a:lnTo>
                  <a:lnTo>
                    <a:pt x="2303" y="2363"/>
                  </a:lnTo>
                  <a:lnTo>
                    <a:pt x="2540" y="2185"/>
                  </a:lnTo>
                  <a:lnTo>
                    <a:pt x="2776" y="2067"/>
                  </a:lnTo>
                  <a:lnTo>
                    <a:pt x="3012" y="1949"/>
                  </a:lnTo>
                  <a:close/>
                  <a:moveTo>
                    <a:pt x="3012" y="1"/>
                  </a:moveTo>
                  <a:lnTo>
                    <a:pt x="2599" y="119"/>
                  </a:lnTo>
                  <a:lnTo>
                    <a:pt x="2185" y="237"/>
                  </a:lnTo>
                  <a:lnTo>
                    <a:pt x="1772" y="414"/>
                  </a:lnTo>
                  <a:lnTo>
                    <a:pt x="1418" y="650"/>
                  </a:lnTo>
                  <a:lnTo>
                    <a:pt x="1064" y="946"/>
                  </a:lnTo>
                  <a:lnTo>
                    <a:pt x="768" y="1300"/>
                  </a:lnTo>
                  <a:lnTo>
                    <a:pt x="473" y="1654"/>
                  </a:lnTo>
                  <a:lnTo>
                    <a:pt x="296" y="2008"/>
                  </a:lnTo>
                  <a:lnTo>
                    <a:pt x="119" y="2422"/>
                  </a:lnTo>
                  <a:lnTo>
                    <a:pt x="60" y="2835"/>
                  </a:lnTo>
                  <a:lnTo>
                    <a:pt x="1" y="3248"/>
                  </a:lnTo>
                  <a:lnTo>
                    <a:pt x="1" y="3720"/>
                  </a:lnTo>
                  <a:lnTo>
                    <a:pt x="60" y="4134"/>
                  </a:lnTo>
                  <a:lnTo>
                    <a:pt x="237" y="4547"/>
                  </a:lnTo>
                  <a:lnTo>
                    <a:pt x="414" y="4960"/>
                  </a:lnTo>
                  <a:lnTo>
                    <a:pt x="650" y="5374"/>
                  </a:lnTo>
                  <a:lnTo>
                    <a:pt x="945" y="5728"/>
                  </a:lnTo>
                  <a:lnTo>
                    <a:pt x="1300" y="6023"/>
                  </a:lnTo>
                  <a:lnTo>
                    <a:pt x="1654" y="6259"/>
                  </a:lnTo>
                  <a:lnTo>
                    <a:pt x="2067" y="6495"/>
                  </a:lnTo>
                  <a:lnTo>
                    <a:pt x="2481" y="6613"/>
                  </a:lnTo>
                  <a:lnTo>
                    <a:pt x="2894" y="6731"/>
                  </a:lnTo>
                  <a:lnTo>
                    <a:pt x="3720" y="6731"/>
                  </a:lnTo>
                  <a:lnTo>
                    <a:pt x="4193" y="6613"/>
                  </a:lnTo>
                  <a:lnTo>
                    <a:pt x="4606" y="6495"/>
                  </a:lnTo>
                  <a:lnTo>
                    <a:pt x="4960" y="6318"/>
                  </a:lnTo>
                  <a:lnTo>
                    <a:pt x="5373" y="6082"/>
                  </a:lnTo>
                  <a:lnTo>
                    <a:pt x="5728" y="5787"/>
                  </a:lnTo>
                  <a:lnTo>
                    <a:pt x="6023" y="5492"/>
                  </a:lnTo>
                  <a:lnTo>
                    <a:pt x="6259" y="5137"/>
                  </a:lnTo>
                  <a:lnTo>
                    <a:pt x="6436" y="4724"/>
                  </a:lnTo>
                  <a:lnTo>
                    <a:pt x="6613" y="4311"/>
                  </a:lnTo>
                  <a:lnTo>
                    <a:pt x="6731" y="3898"/>
                  </a:lnTo>
                  <a:lnTo>
                    <a:pt x="6731" y="3484"/>
                  </a:lnTo>
                  <a:lnTo>
                    <a:pt x="6731" y="3071"/>
                  </a:lnTo>
                  <a:lnTo>
                    <a:pt x="6672" y="2599"/>
                  </a:lnTo>
                  <a:lnTo>
                    <a:pt x="6495" y="2185"/>
                  </a:lnTo>
                  <a:lnTo>
                    <a:pt x="6318" y="1772"/>
                  </a:lnTo>
                  <a:lnTo>
                    <a:pt x="6082" y="1418"/>
                  </a:lnTo>
                  <a:lnTo>
                    <a:pt x="5787" y="1005"/>
                  </a:lnTo>
                  <a:lnTo>
                    <a:pt x="5432" y="709"/>
                  </a:lnTo>
                  <a:lnTo>
                    <a:pt x="5078" y="473"/>
                  </a:lnTo>
                  <a:lnTo>
                    <a:pt x="4724" y="296"/>
                  </a:lnTo>
                  <a:lnTo>
                    <a:pt x="4311" y="119"/>
                  </a:lnTo>
                  <a:lnTo>
                    <a:pt x="389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29" name="Google Shape;829;p13"/>
          <p:cNvGrpSpPr/>
          <p:nvPr/>
        </p:nvGrpSpPr>
        <p:grpSpPr>
          <a:xfrm>
            <a:off x="371382" y="4742470"/>
            <a:ext cx="8401240" cy="202500"/>
            <a:chOff x="480920" y="4742470"/>
            <a:chExt cx="8401240" cy="202500"/>
          </a:xfrm>
        </p:grpSpPr>
        <p:grpSp>
          <p:nvGrpSpPr>
            <p:cNvPr id="830" name="Google Shape;830;p13"/>
            <p:cNvGrpSpPr/>
            <p:nvPr/>
          </p:nvGrpSpPr>
          <p:grpSpPr>
            <a:xfrm rot="-5400000">
              <a:off x="6549675" y="2612485"/>
              <a:ext cx="202500" cy="4462470"/>
              <a:chOff x="214325" y="317672"/>
              <a:chExt cx="202500" cy="4462470"/>
            </a:xfrm>
          </p:grpSpPr>
          <p:sp>
            <p:nvSpPr>
              <p:cNvPr id="831" name="Google Shape;831;p13"/>
              <p:cNvSpPr/>
              <p:nvPr/>
            </p:nvSpPr>
            <p:spPr>
              <a:xfrm>
                <a:off x="214325" y="2309827"/>
                <a:ext cx="202500" cy="39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2" name="Google Shape;832;p13"/>
              <p:cNvSpPr/>
              <p:nvPr/>
            </p:nvSpPr>
            <p:spPr>
              <a:xfrm>
                <a:off x="214325" y="2585715"/>
                <a:ext cx="119100" cy="39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3" name="Google Shape;833;p13"/>
              <p:cNvSpPr/>
              <p:nvPr/>
            </p:nvSpPr>
            <p:spPr>
              <a:xfrm>
                <a:off x="214325" y="2759031"/>
                <a:ext cx="202500" cy="39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4" name="Google Shape;834;p13"/>
              <p:cNvSpPr/>
              <p:nvPr/>
            </p:nvSpPr>
            <p:spPr>
              <a:xfrm>
                <a:off x="214325" y="3525485"/>
                <a:ext cx="119100" cy="39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5" name="Google Shape;835;p13"/>
              <p:cNvSpPr/>
              <p:nvPr/>
            </p:nvSpPr>
            <p:spPr>
              <a:xfrm>
                <a:off x="214325" y="4054106"/>
                <a:ext cx="202500" cy="39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6" name="Google Shape;836;p13"/>
              <p:cNvSpPr/>
              <p:nvPr/>
            </p:nvSpPr>
            <p:spPr>
              <a:xfrm>
                <a:off x="214325" y="4741142"/>
                <a:ext cx="202500" cy="39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7" name="Google Shape;837;p13"/>
              <p:cNvSpPr/>
              <p:nvPr/>
            </p:nvSpPr>
            <p:spPr>
              <a:xfrm>
                <a:off x="214325" y="317672"/>
                <a:ext cx="119100" cy="39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8" name="Google Shape;838;p13"/>
              <p:cNvSpPr/>
              <p:nvPr/>
            </p:nvSpPr>
            <p:spPr>
              <a:xfrm>
                <a:off x="214325" y="846294"/>
                <a:ext cx="202500" cy="39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9" name="Google Shape;839;p13"/>
              <p:cNvSpPr/>
              <p:nvPr/>
            </p:nvSpPr>
            <p:spPr>
              <a:xfrm>
                <a:off x="214325" y="1533330"/>
                <a:ext cx="202500" cy="39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840" name="Google Shape;840;p13"/>
            <p:cNvSpPr/>
            <p:nvPr/>
          </p:nvSpPr>
          <p:spPr>
            <a:xfrm rot="-5400000">
              <a:off x="399170" y="4824220"/>
              <a:ext cx="202500" cy="39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1" name="Google Shape;841;p13"/>
            <p:cNvSpPr/>
            <p:nvPr/>
          </p:nvSpPr>
          <p:spPr>
            <a:xfrm rot="-5400000">
              <a:off x="716758" y="4865920"/>
              <a:ext cx="119100" cy="39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2" name="Google Shape;842;p13"/>
            <p:cNvSpPr/>
            <p:nvPr/>
          </p:nvSpPr>
          <p:spPr>
            <a:xfrm rot="-5400000">
              <a:off x="848374" y="4824220"/>
              <a:ext cx="202500" cy="39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3" name="Google Shape;843;p13"/>
            <p:cNvSpPr/>
            <p:nvPr/>
          </p:nvSpPr>
          <p:spPr>
            <a:xfrm rot="-5400000">
              <a:off x="1656527" y="4865920"/>
              <a:ext cx="119100" cy="39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4" name="Google Shape;844;p13"/>
            <p:cNvSpPr/>
            <p:nvPr/>
          </p:nvSpPr>
          <p:spPr>
            <a:xfrm rot="-5400000">
              <a:off x="2143449" y="4824220"/>
              <a:ext cx="202500" cy="39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5" name="Google Shape;845;p13"/>
            <p:cNvSpPr/>
            <p:nvPr/>
          </p:nvSpPr>
          <p:spPr>
            <a:xfrm rot="-5400000">
              <a:off x="2830485" y="4824220"/>
              <a:ext cx="202500" cy="39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846"/>
        <p:cNvGrpSpPr/>
        <p:nvPr/>
      </p:nvGrpSpPr>
      <p:grpSpPr>
        <a:xfrm>
          <a:off x="0" y="0"/>
          <a:ext cx="0" cy="0"/>
          <a:chOff x="0" y="0"/>
          <a:chExt cx="0" cy="0"/>
        </a:xfrm>
      </p:grpSpPr>
      <p:sp>
        <p:nvSpPr>
          <p:cNvPr id="847" name="Google Shape;847;p14"/>
          <p:cNvSpPr txBox="1">
            <a:spLocks noGrp="1"/>
          </p:cNvSpPr>
          <p:nvPr>
            <p:ph type="title"/>
          </p:nvPr>
        </p:nvSpPr>
        <p:spPr>
          <a:xfrm>
            <a:off x="2391900" y="3411413"/>
            <a:ext cx="4360200" cy="531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2000">
                <a:solidFill>
                  <a:schemeClr val="dk2"/>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848" name="Google Shape;848;p14"/>
          <p:cNvSpPr txBox="1">
            <a:spLocks noGrp="1"/>
          </p:cNvSpPr>
          <p:nvPr>
            <p:ph type="subTitle" idx="1"/>
          </p:nvPr>
        </p:nvSpPr>
        <p:spPr>
          <a:xfrm>
            <a:off x="1593300" y="1447800"/>
            <a:ext cx="5957400" cy="17796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29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
  <p:cSld name="ONE_COLUMN_TEXT_1">
    <p:spTree>
      <p:nvGrpSpPr>
        <p:cNvPr id="1" name="Shape 849"/>
        <p:cNvGrpSpPr/>
        <p:nvPr/>
      </p:nvGrpSpPr>
      <p:grpSpPr>
        <a:xfrm>
          <a:off x="0" y="0"/>
          <a:ext cx="0" cy="0"/>
          <a:chOff x="0" y="0"/>
          <a:chExt cx="0" cy="0"/>
        </a:xfrm>
      </p:grpSpPr>
      <p:sp>
        <p:nvSpPr>
          <p:cNvPr id="850" name="Google Shape;850;p15"/>
          <p:cNvSpPr txBox="1">
            <a:spLocks noGrp="1"/>
          </p:cNvSpPr>
          <p:nvPr>
            <p:ph type="title"/>
          </p:nvPr>
        </p:nvSpPr>
        <p:spPr>
          <a:xfrm>
            <a:off x="1991650" y="1375650"/>
            <a:ext cx="5183700" cy="1729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200"/>
              <a:buNone/>
              <a:defRPr sz="100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851" name="Google Shape;851;p15"/>
          <p:cNvSpPr txBox="1">
            <a:spLocks noGrp="1"/>
          </p:cNvSpPr>
          <p:nvPr>
            <p:ph type="subTitle" idx="1"/>
          </p:nvPr>
        </p:nvSpPr>
        <p:spPr>
          <a:xfrm>
            <a:off x="2009650" y="3187900"/>
            <a:ext cx="5147700" cy="649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ext 3">
  <p:cSld name="ONE_COLUMN_TEXT_2">
    <p:spTree>
      <p:nvGrpSpPr>
        <p:cNvPr id="1" name="Shape 852"/>
        <p:cNvGrpSpPr/>
        <p:nvPr/>
      </p:nvGrpSpPr>
      <p:grpSpPr>
        <a:xfrm>
          <a:off x="0" y="0"/>
          <a:ext cx="0" cy="0"/>
          <a:chOff x="0" y="0"/>
          <a:chExt cx="0" cy="0"/>
        </a:xfrm>
      </p:grpSpPr>
      <p:sp>
        <p:nvSpPr>
          <p:cNvPr id="853" name="Google Shape;853;p1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854" name="Google Shape;854;p16"/>
          <p:cNvSpPr txBox="1">
            <a:spLocks noGrp="1"/>
          </p:cNvSpPr>
          <p:nvPr>
            <p:ph type="body" idx="1"/>
          </p:nvPr>
        </p:nvSpPr>
        <p:spPr>
          <a:xfrm>
            <a:off x="720000" y="1215600"/>
            <a:ext cx="4486200" cy="32979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Font typeface="Arial"/>
              <a:buChar char="●"/>
              <a:defRPr/>
            </a:lvl1pPr>
            <a:lvl2pPr marL="914400" lvl="1" indent="-317500" rtl="0">
              <a:lnSpc>
                <a:spcPct val="115000"/>
              </a:lnSpc>
              <a:spcBef>
                <a:spcPts val="1600"/>
              </a:spcBef>
              <a:spcAft>
                <a:spcPts val="0"/>
              </a:spcAft>
              <a:buSzPts val="1400"/>
              <a:buFont typeface="Arial"/>
              <a:buChar char="○"/>
              <a:defRPr/>
            </a:lvl2pPr>
            <a:lvl3pPr marL="1371600" lvl="2" indent="-317500" rtl="0">
              <a:lnSpc>
                <a:spcPct val="115000"/>
              </a:lnSpc>
              <a:spcBef>
                <a:spcPts val="1600"/>
              </a:spcBef>
              <a:spcAft>
                <a:spcPts val="0"/>
              </a:spcAft>
              <a:buSzPts val="1400"/>
              <a:buFont typeface="Arial"/>
              <a:buChar char="■"/>
              <a:defRPr/>
            </a:lvl3pPr>
            <a:lvl4pPr marL="1828800" lvl="3" indent="-317500" rtl="0">
              <a:lnSpc>
                <a:spcPct val="115000"/>
              </a:lnSpc>
              <a:spcBef>
                <a:spcPts val="1600"/>
              </a:spcBef>
              <a:spcAft>
                <a:spcPts val="0"/>
              </a:spcAft>
              <a:buSzPts val="1400"/>
              <a:buFont typeface="Arial"/>
              <a:buChar char="●"/>
              <a:defRPr/>
            </a:lvl4pPr>
            <a:lvl5pPr marL="2286000" lvl="4" indent="-317500" rtl="0">
              <a:lnSpc>
                <a:spcPct val="115000"/>
              </a:lnSpc>
              <a:spcBef>
                <a:spcPts val="1600"/>
              </a:spcBef>
              <a:spcAft>
                <a:spcPts val="0"/>
              </a:spcAft>
              <a:buSzPts val="1400"/>
              <a:buFont typeface="Arial"/>
              <a:buChar char="○"/>
              <a:defRPr/>
            </a:lvl5pPr>
            <a:lvl6pPr marL="2743200" lvl="5" indent="-317500" rtl="0">
              <a:lnSpc>
                <a:spcPct val="115000"/>
              </a:lnSpc>
              <a:spcBef>
                <a:spcPts val="1600"/>
              </a:spcBef>
              <a:spcAft>
                <a:spcPts val="0"/>
              </a:spcAft>
              <a:buSzPts val="1400"/>
              <a:buFont typeface="Arial"/>
              <a:buChar char="■"/>
              <a:defRPr/>
            </a:lvl6pPr>
            <a:lvl7pPr marL="3200400" lvl="6" indent="-317500" rtl="0">
              <a:lnSpc>
                <a:spcPct val="115000"/>
              </a:lnSpc>
              <a:spcBef>
                <a:spcPts val="1600"/>
              </a:spcBef>
              <a:spcAft>
                <a:spcPts val="0"/>
              </a:spcAft>
              <a:buSzPts val="1400"/>
              <a:buFont typeface="Arial"/>
              <a:buChar char="●"/>
              <a:defRPr/>
            </a:lvl7pPr>
            <a:lvl8pPr marL="3657600" lvl="7" indent="-317500" rtl="0">
              <a:lnSpc>
                <a:spcPct val="115000"/>
              </a:lnSpc>
              <a:spcBef>
                <a:spcPts val="1600"/>
              </a:spcBef>
              <a:spcAft>
                <a:spcPts val="0"/>
              </a:spcAft>
              <a:buSzPts val="1400"/>
              <a:buFont typeface="Arial"/>
              <a:buChar char="○"/>
              <a:defRPr/>
            </a:lvl8pPr>
            <a:lvl9pPr marL="4114800" lvl="8" indent="-317500" rtl="0">
              <a:lnSpc>
                <a:spcPct val="115000"/>
              </a:lnSpc>
              <a:spcBef>
                <a:spcPts val="1600"/>
              </a:spcBef>
              <a:spcAft>
                <a:spcPts val="1600"/>
              </a:spcAft>
              <a:buSzPts val="1400"/>
              <a:buFont typeface="Arial"/>
              <a:buChar char="■"/>
              <a:defRPr/>
            </a:lvl9pPr>
          </a:lstStyle>
          <a:p>
            <a:endParaRPr/>
          </a:p>
        </p:txBody>
      </p:sp>
      <p:grpSp>
        <p:nvGrpSpPr>
          <p:cNvPr id="855" name="Google Shape;855;p16"/>
          <p:cNvGrpSpPr/>
          <p:nvPr/>
        </p:nvGrpSpPr>
        <p:grpSpPr>
          <a:xfrm>
            <a:off x="420239" y="555253"/>
            <a:ext cx="599510" cy="352226"/>
            <a:chOff x="-1861775" y="1644025"/>
            <a:chExt cx="1612018" cy="947100"/>
          </a:xfrm>
        </p:grpSpPr>
        <p:sp>
          <p:nvSpPr>
            <p:cNvPr id="856" name="Google Shape;856;p16"/>
            <p:cNvSpPr/>
            <p:nvPr/>
          </p:nvSpPr>
          <p:spPr>
            <a:xfrm>
              <a:off x="-1861775" y="1879738"/>
              <a:ext cx="105300" cy="4758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7" name="Google Shape;857;p16"/>
            <p:cNvSpPr/>
            <p:nvPr/>
          </p:nvSpPr>
          <p:spPr>
            <a:xfrm>
              <a:off x="-1693475" y="1748150"/>
              <a:ext cx="105300" cy="7389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8" name="Google Shape;858;p16"/>
            <p:cNvSpPr/>
            <p:nvPr/>
          </p:nvSpPr>
          <p:spPr>
            <a:xfrm>
              <a:off x="-1525175" y="1644025"/>
              <a:ext cx="105300" cy="9471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9" name="Google Shape;859;p16"/>
            <p:cNvSpPr/>
            <p:nvPr/>
          </p:nvSpPr>
          <p:spPr>
            <a:xfrm>
              <a:off x="-1356875" y="1748150"/>
              <a:ext cx="105300" cy="7389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0" name="Google Shape;860;p16"/>
            <p:cNvSpPr/>
            <p:nvPr/>
          </p:nvSpPr>
          <p:spPr>
            <a:xfrm>
              <a:off x="-1188575" y="1879738"/>
              <a:ext cx="105300" cy="4758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1" name="Google Shape;861;p16"/>
            <p:cNvSpPr/>
            <p:nvPr/>
          </p:nvSpPr>
          <p:spPr>
            <a:xfrm>
              <a:off x="-1028257" y="1879738"/>
              <a:ext cx="105300" cy="4758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2" name="Google Shape;862;p16"/>
            <p:cNvSpPr/>
            <p:nvPr/>
          </p:nvSpPr>
          <p:spPr>
            <a:xfrm>
              <a:off x="-859957" y="1748150"/>
              <a:ext cx="105300" cy="7389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3" name="Google Shape;863;p16"/>
            <p:cNvSpPr/>
            <p:nvPr/>
          </p:nvSpPr>
          <p:spPr>
            <a:xfrm>
              <a:off x="-691657" y="1644025"/>
              <a:ext cx="105300" cy="9471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4" name="Google Shape;864;p16"/>
            <p:cNvSpPr/>
            <p:nvPr/>
          </p:nvSpPr>
          <p:spPr>
            <a:xfrm>
              <a:off x="-523357" y="1748150"/>
              <a:ext cx="105300" cy="7389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5" name="Google Shape;865;p16"/>
            <p:cNvSpPr/>
            <p:nvPr/>
          </p:nvSpPr>
          <p:spPr>
            <a:xfrm>
              <a:off x="-355057" y="1879738"/>
              <a:ext cx="105300" cy="4758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66" name="Google Shape;866;p16"/>
          <p:cNvGrpSpPr/>
          <p:nvPr/>
        </p:nvGrpSpPr>
        <p:grpSpPr>
          <a:xfrm>
            <a:off x="7921630" y="-320646"/>
            <a:ext cx="1834255" cy="1834975"/>
            <a:chOff x="3684525" y="1008100"/>
            <a:chExt cx="3697350" cy="3698800"/>
          </a:xfrm>
        </p:grpSpPr>
        <p:sp>
          <p:nvSpPr>
            <p:cNvPr id="867" name="Google Shape;867;p16"/>
            <p:cNvSpPr/>
            <p:nvPr/>
          </p:nvSpPr>
          <p:spPr>
            <a:xfrm>
              <a:off x="4642450" y="1210300"/>
              <a:ext cx="180075" cy="199275"/>
            </a:xfrm>
            <a:custGeom>
              <a:avLst/>
              <a:gdLst/>
              <a:ahLst/>
              <a:cxnLst/>
              <a:rect l="l" t="t" r="r" b="b"/>
              <a:pathLst>
                <a:path w="7203" h="7971" extrusionOk="0">
                  <a:moveTo>
                    <a:pt x="2067" y="2480"/>
                  </a:moveTo>
                  <a:lnTo>
                    <a:pt x="3424" y="3779"/>
                  </a:lnTo>
                  <a:lnTo>
                    <a:pt x="2362" y="4369"/>
                  </a:lnTo>
                  <a:lnTo>
                    <a:pt x="2067" y="2480"/>
                  </a:lnTo>
                  <a:close/>
                  <a:moveTo>
                    <a:pt x="2067" y="0"/>
                  </a:moveTo>
                  <a:lnTo>
                    <a:pt x="0" y="1122"/>
                  </a:lnTo>
                  <a:lnTo>
                    <a:pt x="945" y="7971"/>
                  </a:lnTo>
                  <a:lnTo>
                    <a:pt x="2834" y="6967"/>
                  </a:lnTo>
                  <a:lnTo>
                    <a:pt x="2657" y="5963"/>
                  </a:lnTo>
                  <a:lnTo>
                    <a:pt x="4546" y="4901"/>
                  </a:lnTo>
                  <a:lnTo>
                    <a:pt x="5314" y="5668"/>
                  </a:lnTo>
                  <a:lnTo>
                    <a:pt x="7203" y="4605"/>
                  </a:lnTo>
                  <a:lnTo>
                    <a:pt x="206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8" name="Google Shape;868;p16"/>
            <p:cNvSpPr/>
            <p:nvPr/>
          </p:nvSpPr>
          <p:spPr>
            <a:xfrm>
              <a:off x="4778225" y="1114350"/>
              <a:ext cx="174200" cy="187475"/>
            </a:xfrm>
            <a:custGeom>
              <a:avLst/>
              <a:gdLst/>
              <a:ahLst/>
              <a:cxnLst/>
              <a:rect l="l" t="t" r="r" b="b"/>
              <a:pathLst>
                <a:path w="6968" h="7499" extrusionOk="0">
                  <a:moveTo>
                    <a:pt x="5373" y="1"/>
                  </a:moveTo>
                  <a:lnTo>
                    <a:pt x="3484" y="768"/>
                  </a:lnTo>
                  <a:lnTo>
                    <a:pt x="4842" y="4193"/>
                  </a:lnTo>
                  <a:lnTo>
                    <a:pt x="4960" y="4547"/>
                  </a:lnTo>
                  <a:lnTo>
                    <a:pt x="4901" y="4901"/>
                  </a:lnTo>
                  <a:lnTo>
                    <a:pt x="4842" y="5078"/>
                  </a:lnTo>
                  <a:lnTo>
                    <a:pt x="4724" y="5196"/>
                  </a:lnTo>
                  <a:lnTo>
                    <a:pt x="4606" y="5314"/>
                  </a:lnTo>
                  <a:lnTo>
                    <a:pt x="4370" y="5432"/>
                  </a:lnTo>
                  <a:lnTo>
                    <a:pt x="4193" y="5491"/>
                  </a:lnTo>
                  <a:lnTo>
                    <a:pt x="3838" y="5491"/>
                  </a:lnTo>
                  <a:lnTo>
                    <a:pt x="3720" y="5432"/>
                  </a:lnTo>
                  <a:lnTo>
                    <a:pt x="3425" y="5196"/>
                  </a:lnTo>
                  <a:lnTo>
                    <a:pt x="3248" y="4842"/>
                  </a:lnTo>
                  <a:lnTo>
                    <a:pt x="1890" y="1418"/>
                  </a:lnTo>
                  <a:lnTo>
                    <a:pt x="1" y="2185"/>
                  </a:lnTo>
                  <a:lnTo>
                    <a:pt x="1359" y="5550"/>
                  </a:lnTo>
                  <a:lnTo>
                    <a:pt x="1536" y="5964"/>
                  </a:lnTo>
                  <a:lnTo>
                    <a:pt x="1772" y="6318"/>
                  </a:lnTo>
                  <a:lnTo>
                    <a:pt x="2008" y="6672"/>
                  </a:lnTo>
                  <a:lnTo>
                    <a:pt x="2303" y="6908"/>
                  </a:lnTo>
                  <a:lnTo>
                    <a:pt x="2598" y="7145"/>
                  </a:lnTo>
                  <a:lnTo>
                    <a:pt x="2894" y="7263"/>
                  </a:lnTo>
                  <a:lnTo>
                    <a:pt x="3248" y="7381"/>
                  </a:lnTo>
                  <a:lnTo>
                    <a:pt x="3602" y="7440"/>
                  </a:lnTo>
                  <a:lnTo>
                    <a:pt x="3956" y="7499"/>
                  </a:lnTo>
                  <a:lnTo>
                    <a:pt x="4311" y="7440"/>
                  </a:lnTo>
                  <a:lnTo>
                    <a:pt x="4665" y="7381"/>
                  </a:lnTo>
                  <a:lnTo>
                    <a:pt x="5078" y="7204"/>
                  </a:lnTo>
                  <a:lnTo>
                    <a:pt x="5432" y="7026"/>
                  </a:lnTo>
                  <a:lnTo>
                    <a:pt x="5787" y="6849"/>
                  </a:lnTo>
                  <a:lnTo>
                    <a:pt x="6082" y="6613"/>
                  </a:lnTo>
                  <a:lnTo>
                    <a:pt x="6318" y="6377"/>
                  </a:lnTo>
                  <a:lnTo>
                    <a:pt x="6554" y="6082"/>
                  </a:lnTo>
                  <a:lnTo>
                    <a:pt x="6731" y="5728"/>
                  </a:lnTo>
                  <a:lnTo>
                    <a:pt x="6849" y="5432"/>
                  </a:lnTo>
                  <a:lnTo>
                    <a:pt x="6967" y="5019"/>
                  </a:lnTo>
                  <a:lnTo>
                    <a:pt x="6967" y="4665"/>
                  </a:lnTo>
                  <a:lnTo>
                    <a:pt x="6967" y="4252"/>
                  </a:lnTo>
                  <a:lnTo>
                    <a:pt x="6849" y="3838"/>
                  </a:lnTo>
                  <a:lnTo>
                    <a:pt x="6731" y="3425"/>
                  </a:lnTo>
                  <a:lnTo>
                    <a:pt x="53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9" name="Google Shape;869;p16"/>
            <p:cNvSpPr/>
            <p:nvPr/>
          </p:nvSpPr>
          <p:spPr>
            <a:xfrm>
              <a:off x="4955350" y="1077450"/>
              <a:ext cx="172725" cy="178625"/>
            </a:xfrm>
            <a:custGeom>
              <a:avLst/>
              <a:gdLst/>
              <a:ahLst/>
              <a:cxnLst/>
              <a:rect l="l" t="t" r="r" b="b"/>
              <a:pathLst>
                <a:path w="6909" h="7145" extrusionOk="0">
                  <a:moveTo>
                    <a:pt x="3543" y="1831"/>
                  </a:moveTo>
                  <a:lnTo>
                    <a:pt x="3838" y="1890"/>
                  </a:lnTo>
                  <a:lnTo>
                    <a:pt x="4074" y="1949"/>
                  </a:lnTo>
                  <a:lnTo>
                    <a:pt x="4310" y="2126"/>
                  </a:lnTo>
                  <a:lnTo>
                    <a:pt x="4487" y="2362"/>
                  </a:lnTo>
                  <a:lnTo>
                    <a:pt x="4665" y="2599"/>
                  </a:lnTo>
                  <a:lnTo>
                    <a:pt x="4783" y="2894"/>
                  </a:lnTo>
                  <a:lnTo>
                    <a:pt x="4842" y="3248"/>
                  </a:lnTo>
                  <a:lnTo>
                    <a:pt x="4842" y="3543"/>
                  </a:lnTo>
                  <a:lnTo>
                    <a:pt x="4783" y="3779"/>
                  </a:lnTo>
                  <a:lnTo>
                    <a:pt x="4665" y="4075"/>
                  </a:lnTo>
                  <a:lnTo>
                    <a:pt x="4487" y="4252"/>
                  </a:lnTo>
                  <a:lnTo>
                    <a:pt x="4310" y="4429"/>
                  </a:lnTo>
                  <a:lnTo>
                    <a:pt x="4015" y="4606"/>
                  </a:lnTo>
                  <a:lnTo>
                    <a:pt x="3720" y="4724"/>
                  </a:lnTo>
                  <a:lnTo>
                    <a:pt x="3248" y="4842"/>
                  </a:lnTo>
                  <a:lnTo>
                    <a:pt x="2480" y="2067"/>
                  </a:lnTo>
                  <a:lnTo>
                    <a:pt x="2952" y="1890"/>
                  </a:lnTo>
                  <a:lnTo>
                    <a:pt x="3248" y="1831"/>
                  </a:lnTo>
                  <a:close/>
                  <a:moveTo>
                    <a:pt x="3543" y="1"/>
                  </a:moveTo>
                  <a:lnTo>
                    <a:pt x="3071" y="60"/>
                  </a:lnTo>
                  <a:lnTo>
                    <a:pt x="2598" y="119"/>
                  </a:lnTo>
                  <a:lnTo>
                    <a:pt x="0" y="886"/>
                  </a:lnTo>
                  <a:lnTo>
                    <a:pt x="1772" y="7145"/>
                  </a:lnTo>
                  <a:lnTo>
                    <a:pt x="4428" y="6436"/>
                  </a:lnTo>
                  <a:lnTo>
                    <a:pt x="4842" y="6259"/>
                  </a:lnTo>
                  <a:lnTo>
                    <a:pt x="5314" y="6023"/>
                  </a:lnTo>
                  <a:lnTo>
                    <a:pt x="5668" y="5787"/>
                  </a:lnTo>
                  <a:lnTo>
                    <a:pt x="6022" y="5491"/>
                  </a:lnTo>
                  <a:lnTo>
                    <a:pt x="6318" y="5196"/>
                  </a:lnTo>
                  <a:lnTo>
                    <a:pt x="6495" y="4842"/>
                  </a:lnTo>
                  <a:lnTo>
                    <a:pt x="6672" y="4488"/>
                  </a:lnTo>
                  <a:lnTo>
                    <a:pt x="6849" y="4075"/>
                  </a:lnTo>
                  <a:lnTo>
                    <a:pt x="6908" y="3661"/>
                  </a:lnTo>
                  <a:lnTo>
                    <a:pt x="6908" y="3189"/>
                  </a:lnTo>
                  <a:lnTo>
                    <a:pt x="6849" y="2776"/>
                  </a:lnTo>
                  <a:lnTo>
                    <a:pt x="6790" y="2362"/>
                  </a:lnTo>
                  <a:lnTo>
                    <a:pt x="6613" y="1890"/>
                  </a:lnTo>
                  <a:lnTo>
                    <a:pt x="6436" y="1536"/>
                  </a:lnTo>
                  <a:lnTo>
                    <a:pt x="6200" y="1182"/>
                  </a:lnTo>
                  <a:lnTo>
                    <a:pt x="5904" y="827"/>
                  </a:lnTo>
                  <a:lnTo>
                    <a:pt x="5609" y="591"/>
                  </a:lnTo>
                  <a:lnTo>
                    <a:pt x="5255" y="355"/>
                  </a:lnTo>
                  <a:lnTo>
                    <a:pt x="4842" y="178"/>
                  </a:lnTo>
                  <a:lnTo>
                    <a:pt x="4428" y="60"/>
                  </a:lnTo>
                  <a:lnTo>
                    <a:pt x="40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0" name="Google Shape;870;p16"/>
            <p:cNvSpPr/>
            <p:nvPr/>
          </p:nvSpPr>
          <p:spPr>
            <a:xfrm>
              <a:off x="5139850" y="1040550"/>
              <a:ext cx="82675" cy="169775"/>
            </a:xfrm>
            <a:custGeom>
              <a:avLst/>
              <a:gdLst/>
              <a:ahLst/>
              <a:cxnLst/>
              <a:rect l="l" t="t" r="r" b="b"/>
              <a:pathLst>
                <a:path w="3307" h="6791" extrusionOk="0">
                  <a:moveTo>
                    <a:pt x="2008" y="1"/>
                  </a:moveTo>
                  <a:lnTo>
                    <a:pt x="0" y="414"/>
                  </a:lnTo>
                  <a:lnTo>
                    <a:pt x="1299" y="6790"/>
                  </a:lnTo>
                  <a:lnTo>
                    <a:pt x="3307" y="6377"/>
                  </a:lnTo>
                  <a:lnTo>
                    <a:pt x="200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1" name="Google Shape;871;p16"/>
            <p:cNvSpPr/>
            <p:nvPr/>
          </p:nvSpPr>
          <p:spPr>
            <a:xfrm>
              <a:off x="5237250" y="1018425"/>
              <a:ext cx="168300" cy="168275"/>
            </a:xfrm>
            <a:custGeom>
              <a:avLst/>
              <a:gdLst/>
              <a:ahLst/>
              <a:cxnLst/>
              <a:rect l="l" t="t" r="r" b="b"/>
              <a:pathLst>
                <a:path w="6732" h="6731" extrusionOk="0">
                  <a:moveTo>
                    <a:pt x="3484" y="1890"/>
                  </a:moveTo>
                  <a:lnTo>
                    <a:pt x="3720" y="1949"/>
                  </a:lnTo>
                  <a:lnTo>
                    <a:pt x="3957" y="2067"/>
                  </a:lnTo>
                  <a:lnTo>
                    <a:pt x="4193" y="2185"/>
                  </a:lnTo>
                  <a:lnTo>
                    <a:pt x="4370" y="2362"/>
                  </a:lnTo>
                  <a:lnTo>
                    <a:pt x="4488" y="2598"/>
                  </a:lnTo>
                  <a:lnTo>
                    <a:pt x="4606" y="2893"/>
                  </a:lnTo>
                  <a:lnTo>
                    <a:pt x="4665" y="3188"/>
                  </a:lnTo>
                  <a:lnTo>
                    <a:pt x="4665" y="3543"/>
                  </a:lnTo>
                  <a:lnTo>
                    <a:pt x="4606" y="3779"/>
                  </a:lnTo>
                  <a:lnTo>
                    <a:pt x="4547" y="4074"/>
                  </a:lnTo>
                  <a:lnTo>
                    <a:pt x="4429" y="4310"/>
                  </a:lnTo>
                  <a:lnTo>
                    <a:pt x="4252" y="4487"/>
                  </a:lnTo>
                  <a:lnTo>
                    <a:pt x="4075" y="4605"/>
                  </a:lnTo>
                  <a:lnTo>
                    <a:pt x="3839" y="4723"/>
                  </a:lnTo>
                  <a:lnTo>
                    <a:pt x="3543" y="4782"/>
                  </a:lnTo>
                  <a:lnTo>
                    <a:pt x="3012" y="4782"/>
                  </a:lnTo>
                  <a:lnTo>
                    <a:pt x="2776" y="4664"/>
                  </a:lnTo>
                  <a:lnTo>
                    <a:pt x="2540" y="4546"/>
                  </a:lnTo>
                  <a:lnTo>
                    <a:pt x="2363" y="4310"/>
                  </a:lnTo>
                  <a:lnTo>
                    <a:pt x="2244" y="4074"/>
                  </a:lnTo>
                  <a:lnTo>
                    <a:pt x="2185" y="3838"/>
                  </a:lnTo>
                  <a:lnTo>
                    <a:pt x="2126" y="3484"/>
                  </a:lnTo>
                  <a:lnTo>
                    <a:pt x="2067" y="3188"/>
                  </a:lnTo>
                  <a:lnTo>
                    <a:pt x="2126" y="2893"/>
                  </a:lnTo>
                  <a:lnTo>
                    <a:pt x="2185" y="2657"/>
                  </a:lnTo>
                  <a:lnTo>
                    <a:pt x="2303" y="2421"/>
                  </a:lnTo>
                  <a:lnTo>
                    <a:pt x="2481" y="2244"/>
                  </a:lnTo>
                  <a:lnTo>
                    <a:pt x="2658" y="2067"/>
                  </a:lnTo>
                  <a:lnTo>
                    <a:pt x="2894" y="1949"/>
                  </a:lnTo>
                  <a:lnTo>
                    <a:pt x="3189" y="1890"/>
                  </a:lnTo>
                  <a:close/>
                  <a:moveTo>
                    <a:pt x="3425" y="0"/>
                  </a:moveTo>
                  <a:lnTo>
                    <a:pt x="2953" y="59"/>
                  </a:lnTo>
                  <a:lnTo>
                    <a:pt x="2540" y="118"/>
                  </a:lnTo>
                  <a:lnTo>
                    <a:pt x="2126" y="236"/>
                  </a:lnTo>
                  <a:lnTo>
                    <a:pt x="1713" y="414"/>
                  </a:lnTo>
                  <a:lnTo>
                    <a:pt x="1359" y="650"/>
                  </a:lnTo>
                  <a:lnTo>
                    <a:pt x="1005" y="945"/>
                  </a:lnTo>
                  <a:lnTo>
                    <a:pt x="709" y="1240"/>
                  </a:lnTo>
                  <a:lnTo>
                    <a:pt x="473" y="1594"/>
                  </a:lnTo>
                  <a:lnTo>
                    <a:pt x="296" y="2008"/>
                  </a:lnTo>
                  <a:lnTo>
                    <a:pt x="119" y="2421"/>
                  </a:lnTo>
                  <a:lnTo>
                    <a:pt x="60" y="2834"/>
                  </a:lnTo>
                  <a:lnTo>
                    <a:pt x="1" y="3306"/>
                  </a:lnTo>
                  <a:lnTo>
                    <a:pt x="60" y="3779"/>
                  </a:lnTo>
                  <a:lnTo>
                    <a:pt x="119" y="4192"/>
                  </a:lnTo>
                  <a:lnTo>
                    <a:pt x="237" y="4664"/>
                  </a:lnTo>
                  <a:lnTo>
                    <a:pt x="473" y="5019"/>
                  </a:lnTo>
                  <a:lnTo>
                    <a:pt x="709" y="5432"/>
                  </a:lnTo>
                  <a:lnTo>
                    <a:pt x="1005" y="5727"/>
                  </a:lnTo>
                  <a:lnTo>
                    <a:pt x="1300" y="6022"/>
                  </a:lnTo>
                  <a:lnTo>
                    <a:pt x="1654" y="6258"/>
                  </a:lnTo>
                  <a:lnTo>
                    <a:pt x="2067" y="6436"/>
                  </a:lnTo>
                  <a:lnTo>
                    <a:pt x="2481" y="6613"/>
                  </a:lnTo>
                  <a:lnTo>
                    <a:pt x="2894" y="6672"/>
                  </a:lnTo>
                  <a:lnTo>
                    <a:pt x="3307" y="6731"/>
                  </a:lnTo>
                  <a:lnTo>
                    <a:pt x="3779" y="6672"/>
                  </a:lnTo>
                  <a:lnTo>
                    <a:pt x="4193" y="6613"/>
                  </a:lnTo>
                  <a:lnTo>
                    <a:pt x="4606" y="6495"/>
                  </a:lnTo>
                  <a:lnTo>
                    <a:pt x="5019" y="6317"/>
                  </a:lnTo>
                  <a:lnTo>
                    <a:pt x="5374" y="6081"/>
                  </a:lnTo>
                  <a:lnTo>
                    <a:pt x="5728" y="5786"/>
                  </a:lnTo>
                  <a:lnTo>
                    <a:pt x="6023" y="5491"/>
                  </a:lnTo>
                  <a:lnTo>
                    <a:pt x="6259" y="5137"/>
                  </a:lnTo>
                  <a:lnTo>
                    <a:pt x="6436" y="4723"/>
                  </a:lnTo>
                  <a:lnTo>
                    <a:pt x="6613" y="4310"/>
                  </a:lnTo>
                  <a:lnTo>
                    <a:pt x="6672" y="3897"/>
                  </a:lnTo>
                  <a:lnTo>
                    <a:pt x="6731" y="3425"/>
                  </a:lnTo>
                  <a:lnTo>
                    <a:pt x="6672" y="2952"/>
                  </a:lnTo>
                  <a:lnTo>
                    <a:pt x="6613" y="2480"/>
                  </a:lnTo>
                  <a:lnTo>
                    <a:pt x="6495" y="2067"/>
                  </a:lnTo>
                  <a:lnTo>
                    <a:pt x="6259" y="1653"/>
                  </a:lnTo>
                  <a:lnTo>
                    <a:pt x="6023" y="1299"/>
                  </a:lnTo>
                  <a:lnTo>
                    <a:pt x="5787" y="945"/>
                  </a:lnTo>
                  <a:lnTo>
                    <a:pt x="5433" y="709"/>
                  </a:lnTo>
                  <a:lnTo>
                    <a:pt x="5078" y="473"/>
                  </a:lnTo>
                  <a:lnTo>
                    <a:pt x="4724" y="236"/>
                  </a:lnTo>
                  <a:lnTo>
                    <a:pt x="4311" y="118"/>
                  </a:lnTo>
                  <a:lnTo>
                    <a:pt x="3839" y="59"/>
                  </a:lnTo>
                  <a:lnTo>
                    <a:pt x="34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2" name="Google Shape;872;p16"/>
            <p:cNvSpPr/>
            <p:nvPr/>
          </p:nvSpPr>
          <p:spPr>
            <a:xfrm>
              <a:off x="5488175" y="1008100"/>
              <a:ext cx="112200" cy="165325"/>
            </a:xfrm>
            <a:custGeom>
              <a:avLst/>
              <a:gdLst/>
              <a:ahLst/>
              <a:cxnLst/>
              <a:rect l="l" t="t" r="r" b="b"/>
              <a:pathLst>
                <a:path w="4488" h="6613" extrusionOk="0">
                  <a:moveTo>
                    <a:pt x="119" y="0"/>
                  </a:moveTo>
                  <a:lnTo>
                    <a:pt x="1" y="6494"/>
                  </a:lnTo>
                  <a:lnTo>
                    <a:pt x="4370" y="6612"/>
                  </a:lnTo>
                  <a:lnTo>
                    <a:pt x="4370" y="4959"/>
                  </a:lnTo>
                  <a:lnTo>
                    <a:pt x="2067" y="4900"/>
                  </a:lnTo>
                  <a:lnTo>
                    <a:pt x="2126" y="4015"/>
                  </a:lnTo>
                  <a:lnTo>
                    <a:pt x="4133" y="4015"/>
                  </a:lnTo>
                  <a:lnTo>
                    <a:pt x="4133" y="2480"/>
                  </a:lnTo>
                  <a:lnTo>
                    <a:pt x="2126" y="2480"/>
                  </a:lnTo>
                  <a:lnTo>
                    <a:pt x="2126" y="1653"/>
                  </a:lnTo>
                  <a:lnTo>
                    <a:pt x="4429" y="1712"/>
                  </a:lnTo>
                  <a:lnTo>
                    <a:pt x="4488" y="59"/>
                  </a:lnTo>
                  <a:lnTo>
                    <a:pt x="1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3" name="Google Shape;873;p16"/>
            <p:cNvSpPr/>
            <p:nvPr/>
          </p:nvSpPr>
          <p:spPr>
            <a:xfrm>
              <a:off x="5623975" y="1009575"/>
              <a:ext cx="171225" cy="178600"/>
            </a:xfrm>
            <a:custGeom>
              <a:avLst/>
              <a:gdLst/>
              <a:ahLst/>
              <a:cxnLst/>
              <a:rect l="l" t="t" r="r" b="b"/>
              <a:pathLst>
                <a:path w="6849" h="7144" extrusionOk="0">
                  <a:moveTo>
                    <a:pt x="650" y="0"/>
                  </a:moveTo>
                  <a:lnTo>
                    <a:pt x="0" y="6494"/>
                  </a:lnTo>
                  <a:lnTo>
                    <a:pt x="2008" y="6730"/>
                  </a:lnTo>
                  <a:lnTo>
                    <a:pt x="2362" y="3424"/>
                  </a:lnTo>
                  <a:lnTo>
                    <a:pt x="4192" y="6908"/>
                  </a:lnTo>
                  <a:lnTo>
                    <a:pt x="6199" y="7144"/>
                  </a:lnTo>
                  <a:lnTo>
                    <a:pt x="6849" y="649"/>
                  </a:lnTo>
                  <a:lnTo>
                    <a:pt x="4782" y="413"/>
                  </a:lnTo>
                  <a:lnTo>
                    <a:pt x="4487" y="3779"/>
                  </a:lnTo>
                  <a:lnTo>
                    <a:pt x="2657" y="236"/>
                  </a:lnTo>
                  <a:lnTo>
                    <a:pt x="6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4" name="Google Shape;874;p16"/>
            <p:cNvSpPr/>
            <p:nvPr/>
          </p:nvSpPr>
          <p:spPr>
            <a:xfrm>
              <a:off x="5818800" y="1044975"/>
              <a:ext cx="162375" cy="166825"/>
            </a:xfrm>
            <a:custGeom>
              <a:avLst/>
              <a:gdLst/>
              <a:ahLst/>
              <a:cxnLst/>
              <a:rect l="l" t="t" r="r" b="b"/>
              <a:pathLst>
                <a:path w="6495" h="6673" extrusionOk="0">
                  <a:moveTo>
                    <a:pt x="3011" y="1"/>
                  </a:moveTo>
                  <a:lnTo>
                    <a:pt x="2598" y="60"/>
                  </a:lnTo>
                  <a:lnTo>
                    <a:pt x="2185" y="119"/>
                  </a:lnTo>
                  <a:lnTo>
                    <a:pt x="1772" y="296"/>
                  </a:lnTo>
                  <a:lnTo>
                    <a:pt x="1417" y="473"/>
                  </a:lnTo>
                  <a:lnTo>
                    <a:pt x="1122" y="768"/>
                  </a:lnTo>
                  <a:lnTo>
                    <a:pt x="827" y="1064"/>
                  </a:lnTo>
                  <a:lnTo>
                    <a:pt x="532" y="1418"/>
                  </a:lnTo>
                  <a:lnTo>
                    <a:pt x="355" y="1772"/>
                  </a:lnTo>
                  <a:lnTo>
                    <a:pt x="178" y="2185"/>
                  </a:lnTo>
                  <a:lnTo>
                    <a:pt x="59" y="2658"/>
                  </a:lnTo>
                  <a:lnTo>
                    <a:pt x="0" y="3130"/>
                  </a:lnTo>
                  <a:lnTo>
                    <a:pt x="0" y="3602"/>
                  </a:lnTo>
                  <a:lnTo>
                    <a:pt x="0" y="4016"/>
                  </a:lnTo>
                  <a:lnTo>
                    <a:pt x="119" y="4429"/>
                  </a:lnTo>
                  <a:lnTo>
                    <a:pt x="237" y="4842"/>
                  </a:lnTo>
                  <a:lnTo>
                    <a:pt x="473" y="5196"/>
                  </a:lnTo>
                  <a:lnTo>
                    <a:pt x="709" y="5492"/>
                  </a:lnTo>
                  <a:lnTo>
                    <a:pt x="1004" y="5787"/>
                  </a:lnTo>
                  <a:lnTo>
                    <a:pt x="1358" y="6082"/>
                  </a:lnTo>
                  <a:lnTo>
                    <a:pt x="1713" y="6318"/>
                  </a:lnTo>
                  <a:lnTo>
                    <a:pt x="2185" y="6436"/>
                  </a:lnTo>
                  <a:lnTo>
                    <a:pt x="2657" y="6613"/>
                  </a:lnTo>
                  <a:lnTo>
                    <a:pt x="3189" y="6672"/>
                  </a:lnTo>
                  <a:lnTo>
                    <a:pt x="3661" y="6672"/>
                  </a:lnTo>
                  <a:lnTo>
                    <a:pt x="4133" y="6613"/>
                  </a:lnTo>
                  <a:lnTo>
                    <a:pt x="4605" y="6436"/>
                  </a:lnTo>
                  <a:lnTo>
                    <a:pt x="4960" y="6259"/>
                  </a:lnTo>
                  <a:lnTo>
                    <a:pt x="5373" y="6023"/>
                  </a:lnTo>
                  <a:lnTo>
                    <a:pt x="5668" y="5787"/>
                  </a:lnTo>
                  <a:lnTo>
                    <a:pt x="5963" y="5492"/>
                  </a:lnTo>
                  <a:lnTo>
                    <a:pt x="6436" y="3484"/>
                  </a:lnTo>
                  <a:lnTo>
                    <a:pt x="3130" y="2776"/>
                  </a:lnTo>
                  <a:lnTo>
                    <a:pt x="2834" y="4193"/>
                  </a:lnTo>
                  <a:lnTo>
                    <a:pt x="4428" y="4547"/>
                  </a:lnTo>
                  <a:lnTo>
                    <a:pt x="4192" y="4724"/>
                  </a:lnTo>
                  <a:lnTo>
                    <a:pt x="3897" y="4842"/>
                  </a:lnTo>
                  <a:lnTo>
                    <a:pt x="3543" y="4901"/>
                  </a:lnTo>
                  <a:lnTo>
                    <a:pt x="3189" y="4901"/>
                  </a:lnTo>
                  <a:lnTo>
                    <a:pt x="2893" y="4783"/>
                  </a:lnTo>
                  <a:lnTo>
                    <a:pt x="2598" y="4665"/>
                  </a:lnTo>
                  <a:lnTo>
                    <a:pt x="2362" y="4488"/>
                  </a:lnTo>
                  <a:lnTo>
                    <a:pt x="2185" y="4252"/>
                  </a:lnTo>
                  <a:lnTo>
                    <a:pt x="2126" y="4016"/>
                  </a:lnTo>
                  <a:lnTo>
                    <a:pt x="2067" y="3779"/>
                  </a:lnTo>
                  <a:lnTo>
                    <a:pt x="2067" y="3425"/>
                  </a:lnTo>
                  <a:lnTo>
                    <a:pt x="2067" y="3071"/>
                  </a:lnTo>
                  <a:lnTo>
                    <a:pt x="2185" y="2776"/>
                  </a:lnTo>
                  <a:lnTo>
                    <a:pt x="2303" y="2540"/>
                  </a:lnTo>
                  <a:lnTo>
                    <a:pt x="2421" y="2304"/>
                  </a:lnTo>
                  <a:lnTo>
                    <a:pt x="2598" y="2126"/>
                  </a:lnTo>
                  <a:lnTo>
                    <a:pt x="2834" y="2008"/>
                  </a:lnTo>
                  <a:lnTo>
                    <a:pt x="3070" y="1949"/>
                  </a:lnTo>
                  <a:lnTo>
                    <a:pt x="3307" y="1890"/>
                  </a:lnTo>
                  <a:lnTo>
                    <a:pt x="3602" y="1949"/>
                  </a:lnTo>
                  <a:lnTo>
                    <a:pt x="3897" y="2008"/>
                  </a:lnTo>
                  <a:lnTo>
                    <a:pt x="4074" y="2126"/>
                  </a:lnTo>
                  <a:lnTo>
                    <a:pt x="4251" y="2304"/>
                  </a:lnTo>
                  <a:lnTo>
                    <a:pt x="4369" y="2540"/>
                  </a:lnTo>
                  <a:lnTo>
                    <a:pt x="6495" y="2953"/>
                  </a:lnTo>
                  <a:lnTo>
                    <a:pt x="6495" y="2422"/>
                  </a:lnTo>
                  <a:lnTo>
                    <a:pt x="6377" y="1949"/>
                  </a:lnTo>
                  <a:lnTo>
                    <a:pt x="6200" y="1536"/>
                  </a:lnTo>
                  <a:lnTo>
                    <a:pt x="5904" y="1123"/>
                  </a:lnTo>
                  <a:lnTo>
                    <a:pt x="5550" y="768"/>
                  </a:lnTo>
                  <a:lnTo>
                    <a:pt x="5078" y="473"/>
                  </a:lnTo>
                  <a:lnTo>
                    <a:pt x="4546" y="237"/>
                  </a:lnTo>
                  <a:lnTo>
                    <a:pt x="3956" y="119"/>
                  </a:lnTo>
                  <a:lnTo>
                    <a:pt x="34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5" name="Google Shape;875;p16"/>
            <p:cNvSpPr/>
            <p:nvPr/>
          </p:nvSpPr>
          <p:spPr>
            <a:xfrm>
              <a:off x="5984100" y="1075975"/>
              <a:ext cx="95975" cy="171250"/>
            </a:xfrm>
            <a:custGeom>
              <a:avLst/>
              <a:gdLst/>
              <a:ahLst/>
              <a:cxnLst/>
              <a:rect l="l" t="t" r="r" b="b"/>
              <a:pathLst>
                <a:path w="3839" h="6850" extrusionOk="0">
                  <a:moveTo>
                    <a:pt x="1831" y="1"/>
                  </a:moveTo>
                  <a:lnTo>
                    <a:pt x="1" y="6259"/>
                  </a:lnTo>
                  <a:lnTo>
                    <a:pt x="1949" y="6849"/>
                  </a:lnTo>
                  <a:lnTo>
                    <a:pt x="3838" y="591"/>
                  </a:lnTo>
                  <a:lnTo>
                    <a:pt x="18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6" name="Google Shape;876;p16"/>
            <p:cNvSpPr/>
            <p:nvPr/>
          </p:nvSpPr>
          <p:spPr>
            <a:xfrm>
              <a:off x="6062325" y="1102550"/>
              <a:ext cx="205200" cy="208150"/>
            </a:xfrm>
            <a:custGeom>
              <a:avLst/>
              <a:gdLst/>
              <a:ahLst/>
              <a:cxnLst/>
              <a:rect l="l" t="t" r="r" b="b"/>
              <a:pathLst>
                <a:path w="8208" h="8326" extrusionOk="0">
                  <a:moveTo>
                    <a:pt x="2362" y="1"/>
                  </a:moveTo>
                  <a:lnTo>
                    <a:pt x="1" y="6082"/>
                  </a:lnTo>
                  <a:lnTo>
                    <a:pt x="1949" y="6790"/>
                  </a:lnTo>
                  <a:lnTo>
                    <a:pt x="3130" y="3779"/>
                  </a:lnTo>
                  <a:lnTo>
                    <a:pt x="3957" y="7617"/>
                  </a:lnTo>
                  <a:lnTo>
                    <a:pt x="5846" y="8325"/>
                  </a:lnTo>
                  <a:lnTo>
                    <a:pt x="8207" y="2244"/>
                  </a:lnTo>
                  <a:lnTo>
                    <a:pt x="6259" y="1476"/>
                  </a:lnTo>
                  <a:lnTo>
                    <a:pt x="5078" y="4606"/>
                  </a:lnTo>
                  <a:lnTo>
                    <a:pt x="4252" y="709"/>
                  </a:lnTo>
                  <a:lnTo>
                    <a:pt x="23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7" name="Google Shape;877;p16"/>
            <p:cNvSpPr/>
            <p:nvPr/>
          </p:nvSpPr>
          <p:spPr>
            <a:xfrm>
              <a:off x="6236500" y="1177825"/>
              <a:ext cx="169775" cy="194850"/>
            </a:xfrm>
            <a:custGeom>
              <a:avLst/>
              <a:gdLst/>
              <a:ahLst/>
              <a:cxnLst/>
              <a:rect l="l" t="t" r="r" b="b"/>
              <a:pathLst>
                <a:path w="6791" h="7794" extrusionOk="0">
                  <a:moveTo>
                    <a:pt x="2893" y="0"/>
                  </a:moveTo>
                  <a:lnTo>
                    <a:pt x="1" y="5845"/>
                  </a:lnTo>
                  <a:lnTo>
                    <a:pt x="3897" y="7794"/>
                  </a:lnTo>
                  <a:lnTo>
                    <a:pt x="4606" y="6318"/>
                  </a:lnTo>
                  <a:lnTo>
                    <a:pt x="2539" y="5314"/>
                  </a:lnTo>
                  <a:lnTo>
                    <a:pt x="2953" y="4487"/>
                  </a:lnTo>
                  <a:lnTo>
                    <a:pt x="4783" y="5373"/>
                  </a:lnTo>
                  <a:lnTo>
                    <a:pt x="5432" y="4015"/>
                  </a:lnTo>
                  <a:lnTo>
                    <a:pt x="3661" y="3071"/>
                  </a:lnTo>
                  <a:lnTo>
                    <a:pt x="4015" y="2362"/>
                  </a:lnTo>
                  <a:lnTo>
                    <a:pt x="6082" y="3366"/>
                  </a:lnTo>
                  <a:lnTo>
                    <a:pt x="6790" y="1949"/>
                  </a:lnTo>
                  <a:lnTo>
                    <a:pt x="28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8" name="Google Shape;878;p16"/>
            <p:cNvSpPr/>
            <p:nvPr/>
          </p:nvSpPr>
          <p:spPr>
            <a:xfrm>
              <a:off x="6356050" y="1245725"/>
              <a:ext cx="177150" cy="194850"/>
            </a:xfrm>
            <a:custGeom>
              <a:avLst/>
              <a:gdLst/>
              <a:ahLst/>
              <a:cxnLst/>
              <a:rect l="l" t="t" r="r" b="b"/>
              <a:pathLst>
                <a:path w="7086" h="7794" extrusionOk="0">
                  <a:moveTo>
                    <a:pt x="3366" y="0"/>
                  </a:moveTo>
                  <a:lnTo>
                    <a:pt x="1" y="5550"/>
                  </a:lnTo>
                  <a:lnTo>
                    <a:pt x="3779" y="7793"/>
                  </a:lnTo>
                  <a:lnTo>
                    <a:pt x="4606" y="6436"/>
                  </a:lnTo>
                  <a:lnTo>
                    <a:pt x="2598" y="5255"/>
                  </a:lnTo>
                  <a:lnTo>
                    <a:pt x="3071" y="4428"/>
                  </a:lnTo>
                  <a:lnTo>
                    <a:pt x="4842" y="5491"/>
                  </a:lnTo>
                  <a:lnTo>
                    <a:pt x="5609" y="4192"/>
                  </a:lnTo>
                  <a:lnTo>
                    <a:pt x="3897" y="3129"/>
                  </a:lnTo>
                  <a:lnTo>
                    <a:pt x="4311" y="2421"/>
                  </a:lnTo>
                  <a:lnTo>
                    <a:pt x="6259" y="3602"/>
                  </a:lnTo>
                  <a:lnTo>
                    <a:pt x="7085" y="2244"/>
                  </a:lnTo>
                  <a:lnTo>
                    <a:pt x="33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9" name="Google Shape;879;p16"/>
            <p:cNvSpPr/>
            <p:nvPr/>
          </p:nvSpPr>
          <p:spPr>
            <a:xfrm>
              <a:off x="6472650" y="1323950"/>
              <a:ext cx="186000" cy="212550"/>
            </a:xfrm>
            <a:custGeom>
              <a:avLst/>
              <a:gdLst/>
              <a:ahLst/>
              <a:cxnLst/>
              <a:rect l="l" t="t" r="r" b="b"/>
              <a:pathLst>
                <a:path w="7440" h="8502" extrusionOk="0">
                  <a:moveTo>
                    <a:pt x="4488" y="2598"/>
                  </a:moveTo>
                  <a:lnTo>
                    <a:pt x="5137" y="3070"/>
                  </a:lnTo>
                  <a:lnTo>
                    <a:pt x="5314" y="3248"/>
                  </a:lnTo>
                  <a:lnTo>
                    <a:pt x="5373" y="3425"/>
                  </a:lnTo>
                  <a:lnTo>
                    <a:pt x="5373" y="3661"/>
                  </a:lnTo>
                  <a:lnTo>
                    <a:pt x="5255" y="3838"/>
                  </a:lnTo>
                  <a:lnTo>
                    <a:pt x="5078" y="4015"/>
                  </a:lnTo>
                  <a:lnTo>
                    <a:pt x="4901" y="4133"/>
                  </a:lnTo>
                  <a:lnTo>
                    <a:pt x="4724" y="4074"/>
                  </a:lnTo>
                  <a:lnTo>
                    <a:pt x="4488" y="3956"/>
                  </a:lnTo>
                  <a:lnTo>
                    <a:pt x="3838" y="3484"/>
                  </a:lnTo>
                  <a:lnTo>
                    <a:pt x="4488" y="2598"/>
                  </a:lnTo>
                  <a:close/>
                  <a:moveTo>
                    <a:pt x="3838" y="0"/>
                  </a:moveTo>
                  <a:lnTo>
                    <a:pt x="1" y="5255"/>
                  </a:lnTo>
                  <a:lnTo>
                    <a:pt x="1654" y="6495"/>
                  </a:lnTo>
                  <a:lnTo>
                    <a:pt x="3012" y="4605"/>
                  </a:lnTo>
                  <a:lnTo>
                    <a:pt x="2658" y="7203"/>
                  </a:lnTo>
                  <a:lnTo>
                    <a:pt x="4429" y="8502"/>
                  </a:lnTo>
                  <a:lnTo>
                    <a:pt x="4783" y="5668"/>
                  </a:lnTo>
                  <a:lnTo>
                    <a:pt x="5137" y="5727"/>
                  </a:lnTo>
                  <a:lnTo>
                    <a:pt x="5432" y="5786"/>
                  </a:lnTo>
                  <a:lnTo>
                    <a:pt x="5728" y="5786"/>
                  </a:lnTo>
                  <a:lnTo>
                    <a:pt x="6023" y="5668"/>
                  </a:lnTo>
                  <a:lnTo>
                    <a:pt x="6318" y="5550"/>
                  </a:lnTo>
                  <a:lnTo>
                    <a:pt x="6613" y="5432"/>
                  </a:lnTo>
                  <a:lnTo>
                    <a:pt x="6849" y="5196"/>
                  </a:lnTo>
                  <a:lnTo>
                    <a:pt x="7027" y="4960"/>
                  </a:lnTo>
                  <a:lnTo>
                    <a:pt x="7204" y="4723"/>
                  </a:lnTo>
                  <a:lnTo>
                    <a:pt x="7322" y="4487"/>
                  </a:lnTo>
                  <a:lnTo>
                    <a:pt x="7381" y="4192"/>
                  </a:lnTo>
                  <a:lnTo>
                    <a:pt x="7440" y="3897"/>
                  </a:lnTo>
                  <a:lnTo>
                    <a:pt x="7440" y="3661"/>
                  </a:lnTo>
                  <a:lnTo>
                    <a:pt x="7440" y="3366"/>
                  </a:lnTo>
                  <a:lnTo>
                    <a:pt x="7322" y="3070"/>
                  </a:lnTo>
                  <a:lnTo>
                    <a:pt x="7204" y="2834"/>
                  </a:lnTo>
                  <a:lnTo>
                    <a:pt x="7027" y="2539"/>
                  </a:lnTo>
                  <a:lnTo>
                    <a:pt x="6849" y="2244"/>
                  </a:lnTo>
                  <a:lnTo>
                    <a:pt x="6554" y="2008"/>
                  </a:lnTo>
                  <a:lnTo>
                    <a:pt x="6259" y="1772"/>
                  </a:lnTo>
                  <a:lnTo>
                    <a:pt x="38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0" name="Google Shape;880;p16"/>
            <p:cNvSpPr/>
            <p:nvPr/>
          </p:nvSpPr>
          <p:spPr>
            <a:xfrm>
              <a:off x="6639450" y="1464175"/>
              <a:ext cx="186000" cy="153525"/>
            </a:xfrm>
            <a:custGeom>
              <a:avLst/>
              <a:gdLst/>
              <a:ahLst/>
              <a:cxnLst/>
              <a:rect l="l" t="t" r="r" b="b"/>
              <a:pathLst>
                <a:path w="7440" h="6141" extrusionOk="0">
                  <a:moveTo>
                    <a:pt x="4782" y="2598"/>
                  </a:moveTo>
                  <a:lnTo>
                    <a:pt x="5255" y="3011"/>
                  </a:lnTo>
                  <a:lnTo>
                    <a:pt x="5432" y="3188"/>
                  </a:lnTo>
                  <a:lnTo>
                    <a:pt x="5491" y="3424"/>
                  </a:lnTo>
                  <a:lnTo>
                    <a:pt x="5432" y="3661"/>
                  </a:lnTo>
                  <a:lnTo>
                    <a:pt x="5314" y="3838"/>
                  </a:lnTo>
                  <a:lnTo>
                    <a:pt x="5078" y="4015"/>
                  </a:lnTo>
                  <a:lnTo>
                    <a:pt x="4841" y="4074"/>
                  </a:lnTo>
                  <a:lnTo>
                    <a:pt x="4664" y="4015"/>
                  </a:lnTo>
                  <a:lnTo>
                    <a:pt x="4428" y="3838"/>
                  </a:lnTo>
                  <a:lnTo>
                    <a:pt x="4015" y="3483"/>
                  </a:lnTo>
                  <a:lnTo>
                    <a:pt x="4782" y="2598"/>
                  </a:lnTo>
                  <a:close/>
                  <a:moveTo>
                    <a:pt x="4428" y="0"/>
                  </a:moveTo>
                  <a:lnTo>
                    <a:pt x="0" y="4782"/>
                  </a:lnTo>
                  <a:lnTo>
                    <a:pt x="1476" y="6140"/>
                  </a:lnTo>
                  <a:lnTo>
                    <a:pt x="2893" y="4664"/>
                  </a:lnTo>
                  <a:lnTo>
                    <a:pt x="3484" y="5196"/>
                  </a:lnTo>
                  <a:lnTo>
                    <a:pt x="3779" y="5432"/>
                  </a:lnTo>
                  <a:lnTo>
                    <a:pt x="4074" y="5609"/>
                  </a:lnTo>
                  <a:lnTo>
                    <a:pt x="4369" y="5786"/>
                  </a:lnTo>
                  <a:lnTo>
                    <a:pt x="4664" y="5904"/>
                  </a:lnTo>
                  <a:lnTo>
                    <a:pt x="4960" y="5963"/>
                  </a:lnTo>
                  <a:lnTo>
                    <a:pt x="5550" y="5963"/>
                  </a:lnTo>
                  <a:lnTo>
                    <a:pt x="5845" y="5904"/>
                  </a:lnTo>
                  <a:lnTo>
                    <a:pt x="6081" y="5786"/>
                  </a:lnTo>
                  <a:lnTo>
                    <a:pt x="6317" y="5668"/>
                  </a:lnTo>
                  <a:lnTo>
                    <a:pt x="6554" y="5491"/>
                  </a:lnTo>
                  <a:lnTo>
                    <a:pt x="6790" y="5255"/>
                  </a:lnTo>
                  <a:lnTo>
                    <a:pt x="7085" y="4900"/>
                  </a:lnTo>
                  <a:lnTo>
                    <a:pt x="7321" y="4487"/>
                  </a:lnTo>
                  <a:lnTo>
                    <a:pt x="7439" y="4074"/>
                  </a:lnTo>
                  <a:lnTo>
                    <a:pt x="7439" y="3661"/>
                  </a:lnTo>
                  <a:lnTo>
                    <a:pt x="7380" y="3188"/>
                  </a:lnTo>
                  <a:lnTo>
                    <a:pt x="7203" y="2775"/>
                  </a:lnTo>
                  <a:lnTo>
                    <a:pt x="6908" y="2362"/>
                  </a:lnTo>
                  <a:lnTo>
                    <a:pt x="6495" y="1948"/>
                  </a:lnTo>
                  <a:lnTo>
                    <a:pt x="44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1" name="Google Shape;881;p16"/>
            <p:cNvSpPr/>
            <p:nvPr/>
          </p:nvSpPr>
          <p:spPr>
            <a:xfrm>
              <a:off x="6782625" y="1611750"/>
              <a:ext cx="168275" cy="168300"/>
            </a:xfrm>
            <a:custGeom>
              <a:avLst/>
              <a:gdLst/>
              <a:ahLst/>
              <a:cxnLst/>
              <a:rect l="l" t="t" r="r" b="b"/>
              <a:pathLst>
                <a:path w="6731" h="6732" extrusionOk="0">
                  <a:moveTo>
                    <a:pt x="3542" y="1949"/>
                  </a:moveTo>
                  <a:lnTo>
                    <a:pt x="3779" y="2008"/>
                  </a:lnTo>
                  <a:lnTo>
                    <a:pt x="4015" y="2067"/>
                  </a:lnTo>
                  <a:lnTo>
                    <a:pt x="4251" y="2185"/>
                  </a:lnTo>
                  <a:lnTo>
                    <a:pt x="4428" y="2422"/>
                  </a:lnTo>
                  <a:lnTo>
                    <a:pt x="4605" y="2658"/>
                  </a:lnTo>
                  <a:lnTo>
                    <a:pt x="4723" y="2894"/>
                  </a:lnTo>
                  <a:lnTo>
                    <a:pt x="4782" y="3130"/>
                  </a:lnTo>
                  <a:lnTo>
                    <a:pt x="4782" y="3366"/>
                  </a:lnTo>
                  <a:lnTo>
                    <a:pt x="4723" y="3602"/>
                  </a:lnTo>
                  <a:lnTo>
                    <a:pt x="4605" y="3898"/>
                  </a:lnTo>
                  <a:lnTo>
                    <a:pt x="4428" y="4075"/>
                  </a:lnTo>
                  <a:lnTo>
                    <a:pt x="4192" y="4311"/>
                  </a:lnTo>
                  <a:lnTo>
                    <a:pt x="3956" y="4547"/>
                  </a:lnTo>
                  <a:lnTo>
                    <a:pt x="3720" y="4665"/>
                  </a:lnTo>
                  <a:lnTo>
                    <a:pt x="3424" y="4724"/>
                  </a:lnTo>
                  <a:lnTo>
                    <a:pt x="3188" y="4783"/>
                  </a:lnTo>
                  <a:lnTo>
                    <a:pt x="2952" y="4724"/>
                  </a:lnTo>
                  <a:lnTo>
                    <a:pt x="2716" y="4665"/>
                  </a:lnTo>
                  <a:lnTo>
                    <a:pt x="2480" y="4547"/>
                  </a:lnTo>
                  <a:lnTo>
                    <a:pt x="2244" y="4311"/>
                  </a:lnTo>
                  <a:lnTo>
                    <a:pt x="2125" y="4075"/>
                  </a:lnTo>
                  <a:lnTo>
                    <a:pt x="2007" y="3839"/>
                  </a:lnTo>
                  <a:lnTo>
                    <a:pt x="1948" y="3602"/>
                  </a:lnTo>
                  <a:lnTo>
                    <a:pt x="1948" y="3366"/>
                  </a:lnTo>
                  <a:lnTo>
                    <a:pt x="2007" y="3071"/>
                  </a:lnTo>
                  <a:lnTo>
                    <a:pt x="2125" y="2835"/>
                  </a:lnTo>
                  <a:lnTo>
                    <a:pt x="2303" y="2658"/>
                  </a:lnTo>
                  <a:lnTo>
                    <a:pt x="2539" y="2422"/>
                  </a:lnTo>
                  <a:lnTo>
                    <a:pt x="2775" y="2185"/>
                  </a:lnTo>
                  <a:lnTo>
                    <a:pt x="3011" y="2067"/>
                  </a:lnTo>
                  <a:lnTo>
                    <a:pt x="3306" y="2008"/>
                  </a:lnTo>
                  <a:lnTo>
                    <a:pt x="3542" y="1949"/>
                  </a:lnTo>
                  <a:close/>
                  <a:moveTo>
                    <a:pt x="3188" y="1"/>
                  </a:moveTo>
                  <a:lnTo>
                    <a:pt x="2716" y="60"/>
                  </a:lnTo>
                  <a:lnTo>
                    <a:pt x="2303" y="178"/>
                  </a:lnTo>
                  <a:lnTo>
                    <a:pt x="1889" y="296"/>
                  </a:lnTo>
                  <a:lnTo>
                    <a:pt x="1535" y="532"/>
                  </a:lnTo>
                  <a:lnTo>
                    <a:pt x="1122" y="828"/>
                  </a:lnTo>
                  <a:lnTo>
                    <a:pt x="827" y="1182"/>
                  </a:lnTo>
                  <a:lnTo>
                    <a:pt x="531" y="1536"/>
                  </a:lnTo>
                  <a:lnTo>
                    <a:pt x="295" y="1890"/>
                  </a:lnTo>
                  <a:lnTo>
                    <a:pt x="177" y="2304"/>
                  </a:lnTo>
                  <a:lnTo>
                    <a:pt x="59" y="2717"/>
                  </a:lnTo>
                  <a:lnTo>
                    <a:pt x="0" y="3130"/>
                  </a:lnTo>
                  <a:lnTo>
                    <a:pt x="0" y="3602"/>
                  </a:lnTo>
                  <a:lnTo>
                    <a:pt x="59" y="4016"/>
                  </a:lnTo>
                  <a:lnTo>
                    <a:pt x="177" y="4429"/>
                  </a:lnTo>
                  <a:lnTo>
                    <a:pt x="354" y="4842"/>
                  </a:lnTo>
                  <a:lnTo>
                    <a:pt x="531" y="5196"/>
                  </a:lnTo>
                  <a:lnTo>
                    <a:pt x="827" y="5551"/>
                  </a:lnTo>
                  <a:lnTo>
                    <a:pt x="1122" y="5905"/>
                  </a:lnTo>
                  <a:lnTo>
                    <a:pt x="1476" y="6141"/>
                  </a:lnTo>
                  <a:lnTo>
                    <a:pt x="1889" y="6377"/>
                  </a:lnTo>
                  <a:lnTo>
                    <a:pt x="2244" y="6554"/>
                  </a:lnTo>
                  <a:lnTo>
                    <a:pt x="2657" y="6672"/>
                  </a:lnTo>
                  <a:lnTo>
                    <a:pt x="3129" y="6731"/>
                  </a:lnTo>
                  <a:lnTo>
                    <a:pt x="3542" y="6731"/>
                  </a:lnTo>
                  <a:lnTo>
                    <a:pt x="3956" y="6672"/>
                  </a:lnTo>
                  <a:lnTo>
                    <a:pt x="4369" y="6554"/>
                  </a:lnTo>
                  <a:lnTo>
                    <a:pt x="4782" y="6377"/>
                  </a:lnTo>
                  <a:lnTo>
                    <a:pt x="5196" y="6200"/>
                  </a:lnTo>
                  <a:lnTo>
                    <a:pt x="5550" y="5905"/>
                  </a:lnTo>
                  <a:lnTo>
                    <a:pt x="5904" y="5551"/>
                  </a:lnTo>
                  <a:lnTo>
                    <a:pt x="6199" y="5196"/>
                  </a:lnTo>
                  <a:lnTo>
                    <a:pt x="6376" y="4842"/>
                  </a:lnTo>
                  <a:lnTo>
                    <a:pt x="6553" y="4429"/>
                  </a:lnTo>
                  <a:lnTo>
                    <a:pt x="6672" y="4016"/>
                  </a:lnTo>
                  <a:lnTo>
                    <a:pt x="6731" y="3602"/>
                  </a:lnTo>
                  <a:lnTo>
                    <a:pt x="6731" y="3130"/>
                  </a:lnTo>
                  <a:lnTo>
                    <a:pt x="6672" y="2717"/>
                  </a:lnTo>
                  <a:lnTo>
                    <a:pt x="6553" y="2304"/>
                  </a:lnTo>
                  <a:lnTo>
                    <a:pt x="6376" y="1890"/>
                  </a:lnTo>
                  <a:lnTo>
                    <a:pt x="6140" y="1536"/>
                  </a:lnTo>
                  <a:lnTo>
                    <a:pt x="5904" y="1182"/>
                  </a:lnTo>
                  <a:lnTo>
                    <a:pt x="5550" y="828"/>
                  </a:lnTo>
                  <a:lnTo>
                    <a:pt x="5196" y="591"/>
                  </a:lnTo>
                  <a:lnTo>
                    <a:pt x="4841" y="355"/>
                  </a:lnTo>
                  <a:lnTo>
                    <a:pt x="4428" y="178"/>
                  </a:lnTo>
                  <a:lnTo>
                    <a:pt x="4015" y="60"/>
                  </a:lnTo>
                  <a:lnTo>
                    <a:pt x="360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2" name="Google Shape;882;p16"/>
            <p:cNvSpPr/>
            <p:nvPr/>
          </p:nvSpPr>
          <p:spPr>
            <a:xfrm>
              <a:off x="6874125" y="1740175"/>
              <a:ext cx="191900" cy="206650"/>
            </a:xfrm>
            <a:custGeom>
              <a:avLst/>
              <a:gdLst/>
              <a:ahLst/>
              <a:cxnLst/>
              <a:rect l="l" t="t" r="r" b="b"/>
              <a:pathLst>
                <a:path w="7676" h="8266" extrusionOk="0">
                  <a:moveTo>
                    <a:pt x="5137" y="2657"/>
                  </a:moveTo>
                  <a:lnTo>
                    <a:pt x="5609" y="3307"/>
                  </a:lnTo>
                  <a:lnTo>
                    <a:pt x="5727" y="3543"/>
                  </a:lnTo>
                  <a:lnTo>
                    <a:pt x="5727" y="3720"/>
                  </a:lnTo>
                  <a:lnTo>
                    <a:pt x="5668" y="3956"/>
                  </a:lnTo>
                  <a:lnTo>
                    <a:pt x="5491" y="4074"/>
                  </a:lnTo>
                  <a:lnTo>
                    <a:pt x="5255" y="4192"/>
                  </a:lnTo>
                  <a:lnTo>
                    <a:pt x="5078" y="4192"/>
                  </a:lnTo>
                  <a:lnTo>
                    <a:pt x="4842" y="4133"/>
                  </a:lnTo>
                  <a:lnTo>
                    <a:pt x="4665" y="3956"/>
                  </a:lnTo>
                  <a:lnTo>
                    <a:pt x="4192" y="3248"/>
                  </a:lnTo>
                  <a:lnTo>
                    <a:pt x="5137" y="2657"/>
                  </a:lnTo>
                  <a:close/>
                  <a:moveTo>
                    <a:pt x="5314" y="0"/>
                  </a:moveTo>
                  <a:lnTo>
                    <a:pt x="1" y="3720"/>
                  </a:lnTo>
                  <a:lnTo>
                    <a:pt x="1181" y="5373"/>
                  </a:lnTo>
                  <a:lnTo>
                    <a:pt x="3130" y="4074"/>
                  </a:lnTo>
                  <a:lnTo>
                    <a:pt x="1890" y="6436"/>
                  </a:lnTo>
                  <a:lnTo>
                    <a:pt x="3189" y="8266"/>
                  </a:lnTo>
                  <a:lnTo>
                    <a:pt x="4428" y="5668"/>
                  </a:lnTo>
                  <a:lnTo>
                    <a:pt x="4724" y="5845"/>
                  </a:lnTo>
                  <a:lnTo>
                    <a:pt x="5019" y="5963"/>
                  </a:lnTo>
                  <a:lnTo>
                    <a:pt x="5314" y="6081"/>
                  </a:lnTo>
                  <a:lnTo>
                    <a:pt x="5904" y="6081"/>
                  </a:lnTo>
                  <a:lnTo>
                    <a:pt x="6200" y="5963"/>
                  </a:lnTo>
                  <a:lnTo>
                    <a:pt x="6495" y="5904"/>
                  </a:lnTo>
                  <a:lnTo>
                    <a:pt x="6790" y="5727"/>
                  </a:lnTo>
                  <a:lnTo>
                    <a:pt x="7026" y="5550"/>
                  </a:lnTo>
                  <a:lnTo>
                    <a:pt x="7203" y="5314"/>
                  </a:lnTo>
                  <a:lnTo>
                    <a:pt x="7380" y="5078"/>
                  </a:lnTo>
                  <a:lnTo>
                    <a:pt x="7498" y="4842"/>
                  </a:lnTo>
                  <a:lnTo>
                    <a:pt x="7617" y="4605"/>
                  </a:lnTo>
                  <a:lnTo>
                    <a:pt x="7676" y="4310"/>
                  </a:lnTo>
                  <a:lnTo>
                    <a:pt x="7676" y="4015"/>
                  </a:lnTo>
                  <a:lnTo>
                    <a:pt x="7617" y="3720"/>
                  </a:lnTo>
                  <a:lnTo>
                    <a:pt x="7558" y="3425"/>
                  </a:lnTo>
                  <a:lnTo>
                    <a:pt x="7439" y="3070"/>
                  </a:lnTo>
                  <a:lnTo>
                    <a:pt x="7321" y="2775"/>
                  </a:lnTo>
                  <a:lnTo>
                    <a:pt x="7085" y="2480"/>
                  </a:lnTo>
                  <a:lnTo>
                    <a:pt x="53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3" name="Google Shape;883;p16"/>
            <p:cNvSpPr/>
            <p:nvPr/>
          </p:nvSpPr>
          <p:spPr>
            <a:xfrm>
              <a:off x="6983350" y="1877450"/>
              <a:ext cx="187475" cy="162375"/>
            </a:xfrm>
            <a:custGeom>
              <a:avLst/>
              <a:gdLst/>
              <a:ahLst/>
              <a:cxnLst/>
              <a:rect l="l" t="t" r="r" b="b"/>
              <a:pathLst>
                <a:path w="7499" h="6495" extrusionOk="0">
                  <a:moveTo>
                    <a:pt x="4783" y="0"/>
                  </a:moveTo>
                  <a:lnTo>
                    <a:pt x="3366" y="768"/>
                  </a:lnTo>
                  <a:lnTo>
                    <a:pt x="4251" y="2244"/>
                  </a:lnTo>
                  <a:lnTo>
                    <a:pt x="0" y="4723"/>
                  </a:lnTo>
                  <a:lnTo>
                    <a:pt x="1004" y="6494"/>
                  </a:lnTo>
                  <a:lnTo>
                    <a:pt x="5255" y="4015"/>
                  </a:lnTo>
                  <a:lnTo>
                    <a:pt x="6081" y="5550"/>
                  </a:lnTo>
                  <a:lnTo>
                    <a:pt x="7498" y="4723"/>
                  </a:lnTo>
                  <a:lnTo>
                    <a:pt x="47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4" name="Google Shape;884;p16"/>
            <p:cNvSpPr/>
            <p:nvPr/>
          </p:nvSpPr>
          <p:spPr>
            <a:xfrm>
              <a:off x="7039425" y="2028000"/>
              <a:ext cx="196350" cy="129900"/>
            </a:xfrm>
            <a:custGeom>
              <a:avLst/>
              <a:gdLst/>
              <a:ahLst/>
              <a:cxnLst/>
              <a:rect l="l" t="t" r="r" b="b"/>
              <a:pathLst>
                <a:path w="7854" h="5196" extrusionOk="0">
                  <a:moveTo>
                    <a:pt x="5905" y="0"/>
                  </a:moveTo>
                  <a:lnTo>
                    <a:pt x="1" y="2716"/>
                  </a:lnTo>
                  <a:lnTo>
                    <a:pt x="827" y="4605"/>
                  </a:lnTo>
                  <a:lnTo>
                    <a:pt x="3071" y="3542"/>
                  </a:lnTo>
                  <a:lnTo>
                    <a:pt x="3838" y="5195"/>
                  </a:lnTo>
                  <a:lnTo>
                    <a:pt x="5255" y="4546"/>
                  </a:lnTo>
                  <a:lnTo>
                    <a:pt x="4488" y="2893"/>
                  </a:lnTo>
                  <a:lnTo>
                    <a:pt x="5314" y="2539"/>
                  </a:lnTo>
                  <a:lnTo>
                    <a:pt x="6377" y="4841"/>
                  </a:lnTo>
                  <a:lnTo>
                    <a:pt x="7853" y="4133"/>
                  </a:lnTo>
                  <a:lnTo>
                    <a:pt x="59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5" name="Google Shape;885;p16"/>
            <p:cNvSpPr/>
            <p:nvPr/>
          </p:nvSpPr>
          <p:spPr>
            <a:xfrm>
              <a:off x="7117650" y="2185925"/>
              <a:ext cx="168300" cy="168275"/>
            </a:xfrm>
            <a:custGeom>
              <a:avLst/>
              <a:gdLst/>
              <a:ahLst/>
              <a:cxnLst/>
              <a:rect l="l" t="t" r="r" b="b"/>
              <a:pathLst>
                <a:path w="6732" h="6731" extrusionOk="0">
                  <a:moveTo>
                    <a:pt x="3780" y="2067"/>
                  </a:moveTo>
                  <a:lnTo>
                    <a:pt x="4075" y="2126"/>
                  </a:lnTo>
                  <a:lnTo>
                    <a:pt x="4252" y="2244"/>
                  </a:lnTo>
                  <a:lnTo>
                    <a:pt x="4488" y="2421"/>
                  </a:lnTo>
                  <a:lnTo>
                    <a:pt x="4606" y="2598"/>
                  </a:lnTo>
                  <a:lnTo>
                    <a:pt x="4724" y="2893"/>
                  </a:lnTo>
                  <a:lnTo>
                    <a:pt x="4783" y="3188"/>
                  </a:lnTo>
                  <a:lnTo>
                    <a:pt x="4842" y="3424"/>
                  </a:lnTo>
                  <a:lnTo>
                    <a:pt x="4783" y="3661"/>
                  </a:lnTo>
                  <a:lnTo>
                    <a:pt x="4665" y="3897"/>
                  </a:lnTo>
                  <a:lnTo>
                    <a:pt x="4547" y="4133"/>
                  </a:lnTo>
                  <a:lnTo>
                    <a:pt x="4311" y="4310"/>
                  </a:lnTo>
                  <a:lnTo>
                    <a:pt x="4075" y="4428"/>
                  </a:lnTo>
                  <a:lnTo>
                    <a:pt x="3780" y="4546"/>
                  </a:lnTo>
                  <a:lnTo>
                    <a:pt x="3484" y="4664"/>
                  </a:lnTo>
                  <a:lnTo>
                    <a:pt x="2953" y="4664"/>
                  </a:lnTo>
                  <a:lnTo>
                    <a:pt x="2658" y="4605"/>
                  </a:lnTo>
                  <a:lnTo>
                    <a:pt x="2481" y="4487"/>
                  </a:lnTo>
                  <a:lnTo>
                    <a:pt x="2244" y="4310"/>
                  </a:lnTo>
                  <a:lnTo>
                    <a:pt x="2126" y="4133"/>
                  </a:lnTo>
                  <a:lnTo>
                    <a:pt x="2008" y="3838"/>
                  </a:lnTo>
                  <a:lnTo>
                    <a:pt x="1949" y="3543"/>
                  </a:lnTo>
                  <a:lnTo>
                    <a:pt x="1890" y="3306"/>
                  </a:lnTo>
                  <a:lnTo>
                    <a:pt x="1949" y="3070"/>
                  </a:lnTo>
                  <a:lnTo>
                    <a:pt x="2067" y="2834"/>
                  </a:lnTo>
                  <a:lnTo>
                    <a:pt x="2185" y="2598"/>
                  </a:lnTo>
                  <a:lnTo>
                    <a:pt x="2422" y="2421"/>
                  </a:lnTo>
                  <a:lnTo>
                    <a:pt x="2658" y="2303"/>
                  </a:lnTo>
                  <a:lnTo>
                    <a:pt x="2953" y="2185"/>
                  </a:lnTo>
                  <a:lnTo>
                    <a:pt x="3248" y="2067"/>
                  </a:lnTo>
                  <a:close/>
                  <a:moveTo>
                    <a:pt x="3130" y="0"/>
                  </a:moveTo>
                  <a:lnTo>
                    <a:pt x="2717" y="59"/>
                  </a:lnTo>
                  <a:lnTo>
                    <a:pt x="2244" y="177"/>
                  </a:lnTo>
                  <a:lnTo>
                    <a:pt x="1831" y="354"/>
                  </a:lnTo>
                  <a:lnTo>
                    <a:pt x="1418" y="591"/>
                  </a:lnTo>
                  <a:lnTo>
                    <a:pt x="1064" y="886"/>
                  </a:lnTo>
                  <a:lnTo>
                    <a:pt x="768" y="1181"/>
                  </a:lnTo>
                  <a:lnTo>
                    <a:pt x="532" y="1535"/>
                  </a:lnTo>
                  <a:lnTo>
                    <a:pt x="296" y="1949"/>
                  </a:lnTo>
                  <a:lnTo>
                    <a:pt x="178" y="2303"/>
                  </a:lnTo>
                  <a:lnTo>
                    <a:pt x="60" y="2716"/>
                  </a:lnTo>
                  <a:lnTo>
                    <a:pt x="1" y="3188"/>
                  </a:lnTo>
                  <a:lnTo>
                    <a:pt x="1" y="3602"/>
                  </a:lnTo>
                  <a:lnTo>
                    <a:pt x="60" y="4074"/>
                  </a:lnTo>
                  <a:lnTo>
                    <a:pt x="178" y="4487"/>
                  </a:lnTo>
                  <a:lnTo>
                    <a:pt x="355" y="4900"/>
                  </a:lnTo>
                  <a:lnTo>
                    <a:pt x="591" y="5255"/>
                  </a:lnTo>
                  <a:lnTo>
                    <a:pt x="887" y="5609"/>
                  </a:lnTo>
                  <a:lnTo>
                    <a:pt x="1182" y="5904"/>
                  </a:lnTo>
                  <a:lnTo>
                    <a:pt x="1536" y="6199"/>
                  </a:lnTo>
                  <a:lnTo>
                    <a:pt x="1890" y="6376"/>
                  </a:lnTo>
                  <a:lnTo>
                    <a:pt x="2304" y="6554"/>
                  </a:lnTo>
                  <a:lnTo>
                    <a:pt x="2717" y="6672"/>
                  </a:lnTo>
                  <a:lnTo>
                    <a:pt x="3130" y="6731"/>
                  </a:lnTo>
                  <a:lnTo>
                    <a:pt x="3602" y="6731"/>
                  </a:lnTo>
                  <a:lnTo>
                    <a:pt x="4016" y="6672"/>
                  </a:lnTo>
                  <a:lnTo>
                    <a:pt x="4488" y="6495"/>
                  </a:lnTo>
                  <a:lnTo>
                    <a:pt x="4901" y="6317"/>
                  </a:lnTo>
                  <a:lnTo>
                    <a:pt x="5315" y="6140"/>
                  </a:lnTo>
                  <a:lnTo>
                    <a:pt x="5669" y="5845"/>
                  </a:lnTo>
                  <a:lnTo>
                    <a:pt x="5964" y="5550"/>
                  </a:lnTo>
                  <a:lnTo>
                    <a:pt x="6200" y="5196"/>
                  </a:lnTo>
                  <a:lnTo>
                    <a:pt x="6436" y="4782"/>
                  </a:lnTo>
                  <a:lnTo>
                    <a:pt x="6554" y="4428"/>
                  </a:lnTo>
                  <a:lnTo>
                    <a:pt x="6672" y="4015"/>
                  </a:lnTo>
                  <a:lnTo>
                    <a:pt x="6731" y="3543"/>
                  </a:lnTo>
                  <a:lnTo>
                    <a:pt x="6731" y="3129"/>
                  </a:lnTo>
                  <a:lnTo>
                    <a:pt x="6613" y="2716"/>
                  </a:lnTo>
                  <a:lnTo>
                    <a:pt x="6495" y="2244"/>
                  </a:lnTo>
                  <a:lnTo>
                    <a:pt x="6318" y="1830"/>
                  </a:lnTo>
                  <a:lnTo>
                    <a:pt x="6141" y="1476"/>
                  </a:lnTo>
                  <a:lnTo>
                    <a:pt x="5846" y="1122"/>
                  </a:lnTo>
                  <a:lnTo>
                    <a:pt x="5551" y="827"/>
                  </a:lnTo>
                  <a:lnTo>
                    <a:pt x="5196" y="532"/>
                  </a:lnTo>
                  <a:lnTo>
                    <a:pt x="4842" y="295"/>
                  </a:lnTo>
                  <a:lnTo>
                    <a:pt x="4429" y="177"/>
                  </a:lnTo>
                  <a:lnTo>
                    <a:pt x="4016" y="59"/>
                  </a:lnTo>
                  <a:lnTo>
                    <a:pt x="36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6" name="Google Shape;886;p16"/>
            <p:cNvSpPr/>
            <p:nvPr/>
          </p:nvSpPr>
          <p:spPr>
            <a:xfrm>
              <a:off x="7157525" y="2361550"/>
              <a:ext cx="171225" cy="137300"/>
            </a:xfrm>
            <a:custGeom>
              <a:avLst/>
              <a:gdLst/>
              <a:ahLst/>
              <a:cxnLst/>
              <a:rect l="l" t="t" r="r" b="b"/>
              <a:pathLst>
                <a:path w="6849" h="5492" extrusionOk="0">
                  <a:moveTo>
                    <a:pt x="6317" y="1"/>
                  </a:moveTo>
                  <a:lnTo>
                    <a:pt x="0" y="1595"/>
                  </a:lnTo>
                  <a:lnTo>
                    <a:pt x="1004" y="5492"/>
                  </a:lnTo>
                  <a:lnTo>
                    <a:pt x="2480" y="5078"/>
                  </a:lnTo>
                  <a:lnTo>
                    <a:pt x="2007" y="3189"/>
                  </a:lnTo>
                  <a:lnTo>
                    <a:pt x="6849" y="2008"/>
                  </a:lnTo>
                  <a:lnTo>
                    <a:pt x="63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7" name="Google Shape;887;p16"/>
            <p:cNvSpPr/>
            <p:nvPr/>
          </p:nvSpPr>
          <p:spPr>
            <a:xfrm>
              <a:off x="7187025" y="2492925"/>
              <a:ext cx="169775" cy="79725"/>
            </a:xfrm>
            <a:custGeom>
              <a:avLst/>
              <a:gdLst/>
              <a:ahLst/>
              <a:cxnLst/>
              <a:rect l="l" t="t" r="r" b="b"/>
              <a:pathLst>
                <a:path w="6791" h="3189" extrusionOk="0">
                  <a:moveTo>
                    <a:pt x="6377" y="0"/>
                  </a:moveTo>
                  <a:lnTo>
                    <a:pt x="1" y="1181"/>
                  </a:lnTo>
                  <a:lnTo>
                    <a:pt x="355" y="3188"/>
                  </a:lnTo>
                  <a:lnTo>
                    <a:pt x="6790" y="2008"/>
                  </a:lnTo>
                  <a:lnTo>
                    <a:pt x="63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8" name="Google Shape;888;p16"/>
            <p:cNvSpPr/>
            <p:nvPr/>
          </p:nvSpPr>
          <p:spPr>
            <a:xfrm>
              <a:off x="7207700" y="2588850"/>
              <a:ext cx="168275" cy="168300"/>
            </a:xfrm>
            <a:custGeom>
              <a:avLst/>
              <a:gdLst/>
              <a:ahLst/>
              <a:cxnLst/>
              <a:rect l="l" t="t" r="r" b="b"/>
              <a:pathLst>
                <a:path w="6731" h="6732" extrusionOk="0">
                  <a:moveTo>
                    <a:pt x="3543" y="2067"/>
                  </a:moveTo>
                  <a:lnTo>
                    <a:pt x="3838" y="2126"/>
                  </a:lnTo>
                  <a:lnTo>
                    <a:pt x="4133" y="2185"/>
                  </a:lnTo>
                  <a:lnTo>
                    <a:pt x="4369" y="2303"/>
                  </a:lnTo>
                  <a:lnTo>
                    <a:pt x="4546" y="2481"/>
                  </a:lnTo>
                  <a:lnTo>
                    <a:pt x="4664" y="2717"/>
                  </a:lnTo>
                  <a:lnTo>
                    <a:pt x="4783" y="2953"/>
                  </a:lnTo>
                  <a:lnTo>
                    <a:pt x="4842" y="3248"/>
                  </a:lnTo>
                  <a:lnTo>
                    <a:pt x="4842" y="3543"/>
                  </a:lnTo>
                  <a:lnTo>
                    <a:pt x="4783" y="3779"/>
                  </a:lnTo>
                  <a:lnTo>
                    <a:pt x="4664" y="4016"/>
                  </a:lnTo>
                  <a:lnTo>
                    <a:pt x="4546" y="4193"/>
                  </a:lnTo>
                  <a:lnTo>
                    <a:pt x="4310" y="4370"/>
                  </a:lnTo>
                  <a:lnTo>
                    <a:pt x="4074" y="4488"/>
                  </a:lnTo>
                  <a:lnTo>
                    <a:pt x="3838" y="4606"/>
                  </a:lnTo>
                  <a:lnTo>
                    <a:pt x="3484" y="4665"/>
                  </a:lnTo>
                  <a:lnTo>
                    <a:pt x="3189" y="4665"/>
                  </a:lnTo>
                  <a:lnTo>
                    <a:pt x="2893" y="4606"/>
                  </a:lnTo>
                  <a:lnTo>
                    <a:pt x="2657" y="4547"/>
                  </a:lnTo>
                  <a:lnTo>
                    <a:pt x="2421" y="4429"/>
                  </a:lnTo>
                  <a:lnTo>
                    <a:pt x="2244" y="4252"/>
                  </a:lnTo>
                  <a:lnTo>
                    <a:pt x="2067" y="4075"/>
                  </a:lnTo>
                  <a:lnTo>
                    <a:pt x="2008" y="3779"/>
                  </a:lnTo>
                  <a:lnTo>
                    <a:pt x="1949" y="3543"/>
                  </a:lnTo>
                  <a:lnTo>
                    <a:pt x="1949" y="3248"/>
                  </a:lnTo>
                  <a:lnTo>
                    <a:pt x="2008" y="2953"/>
                  </a:lnTo>
                  <a:lnTo>
                    <a:pt x="2067" y="2717"/>
                  </a:lnTo>
                  <a:lnTo>
                    <a:pt x="2244" y="2540"/>
                  </a:lnTo>
                  <a:lnTo>
                    <a:pt x="2421" y="2362"/>
                  </a:lnTo>
                  <a:lnTo>
                    <a:pt x="2657" y="2244"/>
                  </a:lnTo>
                  <a:lnTo>
                    <a:pt x="2952" y="2185"/>
                  </a:lnTo>
                  <a:lnTo>
                    <a:pt x="3248" y="2126"/>
                  </a:lnTo>
                  <a:lnTo>
                    <a:pt x="3543" y="2067"/>
                  </a:lnTo>
                  <a:close/>
                  <a:moveTo>
                    <a:pt x="3484" y="1"/>
                  </a:moveTo>
                  <a:lnTo>
                    <a:pt x="3011" y="60"/>
                  </a:lnTo>
                  <a:lnTo>
                    <a:pt x="2598" y="119"/>
                  </a:lnTo>
                  <a:lnTo>
                    <a:pt x="2126" y="237"/>
                  </a:lnTo>
                  <a:lnTo>
                    <a:pt x="1713" y="414"/>
                  </a:lnTo>
                  <a:lnTo>
                    <a:pt x="1358" y="650"/>
                  </a:lnTo>
                  <a:lnTo>
                    <a:pt x="1004" y="946"/>
                  </a:lnTo>
                  <a:lnTo>
                    <a:pt x="768" y="1241"/>
                  </a:lnTo>
                  <a:lnTo>
                    <a:pt x="473" y="1595"/>
                  </a:lnTo>
                  <a:lnTo>
                    <a:pt x="296" y="2008"/>
                  </a:lnTo>
                  <a:lnTo>
                    <a:pt x="178" y="2421"/>
                  </a:lnTo>
                  <a:lnTo>
                    <a:pt x="59" y="2835"/>
                  </a:lnTo>
                  <a:lnTo>
                    <a:pt x="0" y="3248"/>
                  </a:lnTo>
                  <a:lnTo>
                    <a:pt x="59" y="3720"/>
                  </a:lnTo>
                  <a:lnTo>
                    <a:pt x="118" y="4193"/>
                  </a:lnTo>
                  <a:lnTo>
                    <a:pt x="237" y="4606"/>
                  </a:lnTo>
                  <a:lnTo>
                    <a:pt x="414" y="4960"/>
                  </a:lnTo>
                  <a:lnTo>
                    <a:pt x="650" y="5373"/>
                  </a:lnTo>
                  <a:lnTo>
                    <a:pt x="945" y="5669"/>
                  </a:lnTo>
                  <a:lnTo>
                    <a:pt x="1240" y="5964"/>
                  </a:lnTo>
                  <a:lnTo>
                    <a:pt x="1594" y="6259"/>
                  </a:lnTo>
                  <a:lnTo>
                    <a:pt x="1949" y="6436"/>
                  </a:lnTo>
                  <a:lnTo>
                    <a:pt x="2362" y="6613"/>
                  </a:lnTo>
                  <a:lnTo>
                    <a:pt x="2834" y="6672"/>
                  </a:lnTo>
                  <a:lnTo>
                    <a:pt x="3248" y="6731"/>
                  </a:lnTo>
                  <a:lnTo>
                    <a:pt x="3720" y="6672"/>
                  </a:lnTo>
                  <a:lnTo>
                    <a:pt x="4192" y="6613"/>
                  </a:lnTo>
                  <a:lnTo>
                    <a:pt x="4605" y="6495"/>
                  </a:lnTo>
                  <a:lnTo>
                    <a:pt x="5019" y="6318"/>
                  </a:lnTo>
                  <a:lnTo>
                    <a:pt x="5373" y="6082"/>
                  </a:lnTo>
                  <a:lnTo>
                    <a:pt x="5727" y="5787"/>
                  </a:lnTo>
                  <a:lnTo>
                    <a:pt x="6022" y="5492"/>
                  </a:lnTo>
                  <a:lnTo>
                    <a:pt x="6259" y="5137"/>
                  </a:lnTo>
                  <a:lnTo>
                    <a:pt x="6436" y="4724"/>
                  </a:lnTo>
                  <a:lnTo>
                    <a:pt x="6613" y="4370"/>
                  </a:lnTo>
                  <a:lnTo>
                    <a:pt x="6672" y="3897"/>
                  </a:lnTo>
                  <a:lnTo>
                    <a:pt x="6731" y="3484"/>
                  </a:lnTo>
                  <a:lnTo>
                    <a:pt x="6731" y="3012"/>
                  </a:lnTo>
                  <a:lnTo>
                    <a:pt x="6613" y="2599"/>
                  </a:lnTo>
                  <a:lnTo>
                    <a:pt x="6495" y="2185"/>
                  </a:lnTo>
                  <a:lnTo>
                    <a:pt x="6318" y="1772"/>
                  </a:lnTo>
                  <a:lnTo>
                    <a:pt x="6081" y="1418"/>
                  </a:lnTo>
                  <a:lnTo>
                    <a:pt x="5845" y="1064"/>
                  </a:lnTo>
                  <a:lnTo>
                    <a:pt x="5550" y="768"/>
                  </a:lnTo>
                  <a:lnTo>
                    <a:pt x="5196" y="532"/>
                  </a:lnTo>
                  <a:lnTo>
                    <a:pt x="4783" y="296"/>
                  </a:lnTo>
                  <a:lnTo>
                    <a:pt x="4369" y="119"/>
                  </a:lnTo>
                  <a:lnTo>
                    <a:pt x="3956" y="60"/>
                  </a:lnTo>
                  <a:lnTo>
                    <a:pt x="34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9" name="Google Shape;889;p16"/>
            <p:cNvSpPr/>
            <p:nvPr/>
          </p:nvSpPr>
          <p:spPr>
            <a:xfrm>
              <a:off x="7215075" y="2826500"/>
              <a:ext cx="166800" cy="178600"/>
            </a:xfrm>
            <a:custGeom>
              <a:avLst/>
              <a:gdLst/>
              <a:ahLst/>
              <a:cxnLst/>
              <a:rect l="l" t="t" r="r" b="b"/>
              <a:pathLst>
                <a:path w="6672" h="7144" extrusionOk="0">
                  <a:moveTo>
                    <a:pt x="2657" y="3070"/>
                  </a:moveTo>
                  <a:lnTo>
                    <a:pt x="4488" y="3720"/>
                  </a:lnTo>
                  <a:lnTo>
                    <a:pt x="2657" y="4251"/>
                  </a:lnTo>
                  <a:lnTo>
                    <a:pt x="2657" y="3070"/>
                  </a:lnTo>
                  <a:close/>
                  <a:moveTo>
                    <a:pt x="237" y="0"/>
                  </a:moveTo>
                  <a:lnTo>
                    <a:pt x="178" y="2185"/>
                  </a:lnTo>
                  <a:lnTo>
                    <a:pt x="1181" y="2539"/>
                  </a:lnTo>
                  <a:lnTo>
                    <a:pt x="1063" y="4664"/>
                  </a:lnTo>
                  <a:lnTo>
                    <a:pt x="119" y="4959"/>
                  </a:lnTo>
                  <a:lnTo>
                    <a:pt x="1" y="7144"/>
                  </a:lnTo>
                  <a:lnTo>
                    <a:pt x="1" y="7144"/>
                  </a:lnTo>
                  <a:lnTo>
                    <a:pt x="6613" y="4959"/>
                  </a:lnTo>
                  <a:lnTo>
                    <a:pt x="6672" y="2598"/>
                  </a:lnTo>
                  <a:lnTo>
                    <a:pt x="2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0" name="Google Shape;890;p16"/>
            <p:cNvSpPr/>
            <p:nvPr/>
          </p:nvSpPr>
          <p:spPr>
            <a:xfrm>
              <a:off x="7200325" y="3030175"/>
              <a:ext cx="174175" cy="156475"/>
            </a:xfrm>
            <a:custGeom>
              <a:avLst/>
              <a:gdLst/>
              <a:ahLst/>
              <a:cxnLst/>
              <a:rect l="l" t="t" r="r" b="b"/>
              <a:pathLst>
                <a:path w="6967" h="6259" extrusionOk="0">
                  <a:moveTo>
                    <a:pt x="2480" y="1"/>
                  </a:moveTo>
                  <a:lnTo>
                    <a:pt x="2067" y="60"/>
                  </a:lnTo>
                  <a:lnTo>
                    <a:pt x="1712" y="178"/>
                  </a:lnTo>
                  <a:lnTo>
                    <a:pt x="1358" y="355"/>
                  </a:lnTo>
                  <a:lnTo>
                    <a:pt x="1063" y="532"/>
                  </a:lnTo>
                  <a:lnTo>
                    <a:pt x="827" y="768"/>
                  </a:lnTo>
                  <a:lnTo>
                    <a:pt x="591" y="1063"/>
                  </a:lnTo>
                  <a:lnTo>
                    <a:pt x="413" y="1358"/>
                  </a:lnTo>
                  <a:lnTo>
                    <a:pt x="236" y="1713"/>
                  </a:lnTo>
                  <a:lnTo>
                    <a:pt x="118" y="2067"/>
                  </a:lnTo>
                  <a:lnTo>
                    <a:pt x="59" y="2480"/>
                  </a:lnTo>
                  <a:lnTo>
                    <a:pt x="0" y="2834"/>
                  </a:lnTo>
                  <a:lnTo>
                    <a:pt x="59" y="3248"/>
                  </a:lnTo>
                  <a:lnTo>
                    <a:pt x="59" y="3602"/>
                  </a:lnTo>
                  <a:lnTo>
                    <a:pt x="177" y="4015"/>
                  </a:lnTo>
                  <a:lnTo>
                    <a:pt x="295" y="4310"/>
                  </a:lnTo>
                  <a:lnTo>
                    <a:pt x="532" y="4665"/>
                  </a:lnTo>
                  <a:lnTo>
                    <a:pt x="709" y="4901"/>
                  </a:lnTo>
                  <a:lnTo>
                    <a:pt x="1004" y="5196"/>
                  </a:lnTo>
                  <a:lnTo>
                    <a:pt x="1358" y="5373"/>
                  </a:lnTo>
                  <a:lnTo>
                    <a:pt x="1712" y="5550"/>
                  </a:lnTo>
                  <a:lnTo>
                    <a:pt x="2067" y="5668"/>
                  </a:lnTo>
                  <a:lnTo>
                    <a:pt x="2539" y="5786"/>
                  </a:lnTo>
                  <a:lnTo>
                    <a:pt x="6199" y="6259"/>
                  </a:lnTo>
                  <a:lnTo>
                    <a:pt x="6435" y="4251"/>
                  </a:lnTo>
                  <a:lnTo>
                    <a:pt x="2834" y="3779"/>
                  </a:lnTo>
                  <a:lnTo>
                    <a:pt x="2421" y="3661"/>
                  </a:lnTo>
                  <a:lnTo>
                    <a:pt x="2126" y="3425"/>
                  </a:lnTo>
                  <a:lnTo>
                    <a:pt x="2067" y="3307"/>
                  </a:lnTo>
                  <a:lnTo>
                    <a:pt x="2008" y="3130"/>
                  </a:lnTo>
                  <a:lnTo>
                    <a:pt x="1948" y="2953"/>
                  </a:lnTo>
                  <a:lnTo>
                    <a:pt x="1948" y="2775"/>
                  </a:lnTo>
                  <a:lnTo>
                    <a:pt x="2008" y="2539"/>
                  </a:lnTo>
                  <a:lnTo>
                    <a:pt x="2067" y="2421"/>
                  </a:lnTo>
                  <a:lnTo>
                    <a:pt x="2185" y="2244"/>
                  </a:lnTo>
                  <a:lnTo>
                    <a:pt x="2303" y="2185"/>
                  </a:lnTo>
                  <a:lnTo>
                    <a:pt x="2657" y="2067"/>
                  </a:lnTo>
                  <a:lnTo>
                    <a:pt x="3070" y="2067"/>
                  </a:lnTo>
                  <a:lnTo>
                    <a:pt x="6672" y="2598"/>
                  </a:lnTo>
                  <a:lnTo>
                    <a:pt x="6967" y="591"/>
                  </a:lnTo>
                  <a:lnTo>
                    <a:pt x="3306" y="60"/>
                  </a:lnTo>
                  <a:lnTo>
                    <a:pt x="28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1" name="Google Shape;891;p16"/>
            <p:cNvSpPr/>
            <p:nvPr/>
          </p:nvSpPr>
          <p:spPr>
            <a:xfrm>
              <a:off x="7167850" y="3192525"/>
              <a:ext cx="178625" cy="171250"/>
            </a:xfrm>
            <a:custGeom>
              <a:avLst/>
              <a:gdLst/>
              <a:ahLst/>
              <a:cxnLst/>
              <a:rect l="l" t="t" r="r" b="b"/>
              <a:pathLst>
                <a:path w="7145" h="6850" extrusionOk="0">
                  <a:moveTo>
                    <a:pt x="2067" y="2421"/>
                  </a:moveTo>
                  <a:lnTo>
                    <a:pt x="4901" y="3130"/>
                  </a:lnTo>
                  <a:lnTo>
                    <a:pt x="4783" y="3602"/>
                  </a:lnTo>
                  <a:lnTo>
                    <a:pt x="4664" y="3957"/>
                  </a:lnTo>
                  <a:lnTo>
                    <a:pt x="4546" y="4193"/>
                  </a:lnTo>
                  <a:lnTo>
                    <a:pt x="4369" y="4429"/>
                  </a:lnTo>
                  <a:lnTo>
                    <a:pt x="4133" y="4606"/>
                  </a:lnTo>
                  <a:lnTo>
                    <a:pt x="3897" y="4724"/>
                  </a:lnTo>
                  <a:lnTo>
                    <a:pt x="3661" y="4783"/>
                  </a:lnTo>
                  <a:lnTo>
                    <a:pt x="3307" y="4783"/>
                  </a:lnTo>
                  <a:lnTo>
                    <a:pt x="3011" y="4724"/>
                  </a:lnTo>
                  <a:lnTo>
                    <a:pt x="2716" y="4606"/>
                  </a:lnTo>
                  <a:lnTo>
                    <a:pt x="2421" y="4488"/>
                  </a:lnTo>
                  <a:lnTo>
                    <a:pt x="2244" y="4311"/>
                  </a:lnTo>
                  <a:lnTo>
                    <a:pt x="2067" y="4075"/>
                  </a:lnTo>
                  <a:lnTo>
                    <a:pt x="1949" y="3838"/>
                  </a:lnTo>
                  <a:lnTo>
                    <a:pt x="1890" y="3543"/>
                  </a:lnTo>
                  <a:lnTo>
                    <a:pt x="1890" y="3248"/>
                  </a:lnTo>
                  <a:lnTo>
                    <a:pt x="1949" y="2894"/>
                  </a:lnTo>
                  <a:lnTo>
                    <a:pt x="2067" y="2421"/>
                  </a:lnTo>
                  <a:close/>
                  <a:moveTo>
                    <a:pt x="827" y="1"/>
                  </a:moveTo>
                  <a:lnTo>
                    <a:pt x="118" y="2658"/>
                  </a:lnTo>
                  <a:lnTo>
                    <a:pt x="59" y="3130"/>
                  </a:lnTo>
                  <a:lnTo>
                    <a:pt x="0" y="3602"/>
                  </a:lnTo>
                  <a:lnTo>
                    <a:pt x="59" y="4075"/>
                  </a:lnTo>
                  <a:lnTo>
                    <a:pt x="118" y="4488"/>
                  </a:lnTo>
                  <a:lnTo>
                    <a:pt x="296" y="4901"/>
                  </a:lnTo>
                  <a:lnTo>
                    <a:pt x="473" y="5255"/>
                  </a:lnTo>
                  <a:lnTo>
                    <a:pt x="709" y="5610"/>
                  </a:lnTo>
                  <a:lnTo>
                    <a:pt x="1004" y="5905"/>
                  </a:lnTo>
                  <a:lnTo>
                    <a:pt x="1299" y="6200"/>
                  </a:lnTo>
                  <a:lnTo>
                    <a:pt x="1653" y="6436"/>
                  </a:lnTo>
                  <a:lnTo>
                    <a:pt x="2067" y="6613"/>
                  </a:lnTo>
                  <a:lnTo>
                    <a:pt x="2480" y="6731"/>
                  </a:lnTo>
                  <a:lnTo>
                    <a:pt x="2952" y="6849"/>
                  </a:lnTo>
                  <a:lnTo>
                    <a:pt x="3838" y="6849"/>
                  </a:lnTo>
                  <a:lnTo>
                    <a:pt x="4251" y="6731"/>
                  </a:lnTo>
                  <a:lnTo>
                    <a:pt x="4605" y="6613"/>
                  </a:lnTo>
                  <a:lnTo>
                    <a:pt x="5019" y="6377"/>
                  </a:lnTo>
                  <a:lnTo>
                    <a:pt x="5314" y="6141"/>
                  </a:lnTo>
                  <a:lnTo>
                    <a:pt x="5668" y="5846"/>
                  </a:lnTo>
                  <a:lnTo>
                    <a:pt x="5904" y="5492"/>
                  </a:lnTo>
                  <a:lnTo>
                    <a:pt x="6140" y="5137"/>
                  </a:lnTo>
                  <a:lnTo>
                    <a:pt x="6318" y="4724"/>
                  </a:lnTo>
                  <a:lnTo>
                    <a:pt x="6495" y="4252"/>
                  </a:lnTo>
                  <a:lnTo>
                    <a:pt x="7144" y="1595"/>
                  </a:lnTo>
                  <a:lnTo>
                    <a:pt x="8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2" name="Google Shape;892;p16"/>
            <p:cNvSpPr/>
            <p:nvPr/>
          </p:nvSpPr>
          <p:spPr>
            <a:xfrm>
              <a:off x="7125050" y="3365225"/>
              <a:ext cx="171225" cy="100400"/>
            </a:xfrm>
            <a:custGeom>
              <a:avLst/>
              <a:gdLst/>
              <a:ahLst/>
              <a:cxnLst/>
              <a:rect l="l" t="t" r="r" b="b"/>
              <a:pathLst>
                <a:path w="6849" h="4016" extrusionOk="0">
                  <a:moveTo>
                    <a:pt x="650" y="0"/>
                  </a:moveTo>
                  <a:lnTo>
                    <a:pt x="0" y="1949"/>
                  </a:lnTo>
                  <a:lnTo>
                    <a:pt x="6199" y="4015"/>
                  </a:lnTo>
                  <a:lnTo>
                    <a:pt x="6849" y="2067"/>
                  </a:lnTo>
                  <a:lnTo>
                    <a:pt x="6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3" name="Google Shape;893;p16"/>
            <p:cNvSpPr/>
            <p:nvPr/>
          </p:nvSpPr>
          <p:spPr>
            <a:xfrm>
              <a:off x="7077800" y="3464125"/>
              <a:ext cx="168300" cy="168275"/>
            </a:xfrm>
            <a:custGeom>
              <a:avLst/>
              <a:gdLst/>
              <a:ahLst/>
              <a:cxnLst/>
              <a:rect l="l" t="t" r="r" b="b"/>
              <a:pathLst>
                <a:path w="6732" h="6731" extrusionOk="0">
                  <a:moveTo>
                    <a:pt x="3248" y="2066"/>
                  </a:moveTo>
                  <a:lnTo>
                    <a:pt x="3543" y="2125"/>
                  </a:lnTo>
                  <a:lnTo>
                    <a:pt x="3838" y="2185"/>
                  </a:lnTo>
                  <a:lnTo>
                    <a:pt x="4134" y="2362"/>
                  </a:lnTo>
                  <a:lnTo>
                    <a:pt x="4370" y="2539"/>
                  </a:lnTo>
                  <a:lnTo>
                    <a:pt x="4547" y="2716"/>
                  </a:lnTo>
                  <a:lnTo>
                    <a:pt x="4724" y="2952"/>
                  </a:lnTo>
                  <a:lnTo>
                    <a:pt x="4783" y="3188"/>
                  </a:lnTo>
                  <a:lnTo>
                    <a:pt x="4783" y="3424"/>
                  </a:lnTo>
                  <a:lnTo>
                    <a:pt x="4783" y="3661"/>
                  </a:lnTo>
                  <a:lnTo>
                    <a:pt x="4665" y="3956"/>
                  </a:lnTo>
                  <a:lnTo>
                    <a:pt x="4547" y="4192"/>
                  </a:lnTo>
                  <a:lnTo>
                    <a:pt x="4370" y="4428"/>
                  </a:lnTo>
                  <a:lnTo>
                    <a:pt x="4193" y="4546"/>
                  </a:lnTo>
                  <a:lnTo>
                    <a:pt x="3957" y="4664"/>
                  </a:lnTo>
                  <a:lnTo>
                    <a:pt x="3720" y="4723"/>
                  </a:lnTo>
                  <a:lnTo>
                    <a:pt x="3425" y="4723"/>
                  </a:lnTo>
                  <a:lnTo>
                    <a:pt x="3130" y="4664"/>
                  </a:lnTo>
                  <a:lnTo>
                    <a:pt x="2835" y="4546"/>
                  </a:lnTo>
                  <a:lnTo>
                    <a:pt x="2540" y="4428"/>
                  </a:lnTo>
                  <a:lnTo>
                    <a:pt x="2362" y="4251"/>
                  </a:lnTo>
                  <a:lnTo>
                    <a:pt x="2126" y="4074"/>
                  </a:lnTo>
                  <a:lnTo>
                    <a:pt x="2008" y="3838"/>
                  </a:lnTo>
                  <a:lnTo>
                    <a:pt x="1949" y="3601"/>
                  </a:lnTo>
                  <a:lnTo>
                    <a:pt x="1890" y="3365"/>
                  </a:lnTo>
                  <a:lnTo>
                    <a:pt x="1949" y="3070"/>
                  </a:lnTo>
                  <a:lnTo>
                    <a:pt x="2008" y="2834"/>
                  </a:lnTo>
                  <a:lnTo>
                    <a:pt x="2126" y="2539"/>
                  </a:lnTo>
                  <a:lnTo>
                    <a:pt x="2303" y="2362"/>
                  </a:lnTo>
                  <a:lnTo>
                    <a:pt x="2540" y="2185"/>
                  </a:lnTo>
                  <a:lnTo>
                    <a:pt x="2776" y="2066"/>
                  </a:lnTo>
                  <a:close/>
                  <a:moveTo>
                    <a:pt x="2894" y="0"/>
                  </a:moveTo>
                  <a:lnTo>
                    <a:pt x="2481" y="118"/>
                  </a:lnTo>
                  <a:lnTo>
                    <a:pt x="2067" y="236"/>
                  </a:lnTo>
                  <a:lnTo>
                    <a:pt x="1654" y="413"/>
                  </a:lnTo>
                  <a:lnTo>
                    <a:pt x="1300" y="709"/>
                  </a:lnTo>
                  <a:lnTo>
                    <a:pt x="1005" y="945"/>
                  </a:lnTo>
                  <a:lnTo>
                    <a:pt x="709" y="1299"/>
                  </a:lnTo>
                  <a:lnTo>
                    <a:pt x="473" y="1653"/>
                  </a:lnTo>
                  <a:lnTo>
                    <a:pt x="237" y="2066"/>
                  </a:lnTo>
                  <a:lnTo>
                    <a:pt x="119" y="2480"/>
                  </a:lnTo>
                  <a:lnTo>
                    <a:pt x="1" y="2893"/>
                  </a:lnTo>
                  <a:lnTo>
                    <a:pt x="1" y="3365"/>
                  </a:lnTo>
                  <a:lnTo>
                    <a:pt x="1" y="3779"/>
                  </a:lnTo>
                  <a:lnTo>
                    <a:pt x="60" y="4192"/>
                  </a:lnTo>
                  <a:lnTo>
                    <a:pt x="237" y="4605"/>
                  </a:lnTo>
                  <a:lnTo>
                    <a:pt x="414" y="5018"/>
                  </a:lnTo>
                  <a:lnTo>
                    <a:pt x="650" y="5373"/>
                  </a:lnTo>
                  <a:lnTo>
                    <a:pt x="887" y="5727"/>
                  </a:lnTo>
                  <a:lnTo>
                    <a:pt x="1241" y="6022"/>
                  </a:lnTo>
                  <a:lnTo>
                    <a:pt x="1595" y="6258"/>
                  </a:lnTo>
                  <a:lnTo>
                    <a:pt x="2067" y="6435"/>
                  </a:lnTo>
                  <a:lnTo>
                    <a:pt x="2481" y="6612"/>
                  </a:lnTo>
                  <a:lnTo>
                    <a:pt x="2894" y="6731"/>
                  </a:lnTo>
                  <a:lnTo>
                    <a:pt x="3779" y="6731"/>
                  </a:lnTo>
                  <a:lnTo>
                    <a:pt x="4252" y="6612"/>
                  </a:lnTo>
                  <a:lnTo>
                    <a:pt x="4606" y="6494"/>
                  </a:lnTo>
                  <a:lnTo>
                    <a:pt x="5019" y="6317"/>
                  </a:lnTo>
                  <a:lnTo>
                    <a:pt x="5374" y="6081"/>
                  </a:lnTo>
                  <a:lnTo>
                    <a:pt x="5669" y="5786"/>
                  </a:lnTo>
                  <a:lnTo>
                    <a:pt x="5964" y="5432"/>
                  </a:lnTo>
                  <a:lnTo>
                    <a:pt x="6200" y="5077"/>
                  </a:lnTo>
                  <a:lnTo>
                    <a:pt x="6436" y="4664"/>
                  </a:lnTo>
                  <a:lnTo>
                    <a:pt x="6554" y="4251"/>
                  </a:lnTo>
                  <a:lnTo>
                    <a:pt x="6672" y="3838"/>
                  </a:lnTo>
                  <a:lnTo>
                    <a:pt x="6731" y="3424"/>
                  </a:lnTo>
                  <a:lnTo>
                    <a:pt x="6672" y="2952"/>
                  </a:lnTo>
                  <a:lnTo>
                    <a:pt x="6613" y="2539"/>
                  </a:lnTo>
                  <a:lnTo>
                    <a:pt x="6495" y="2125"/>
                  </a:lnTo>
                  <a:lnTo>
                    <a:pt x="6318" y="1771"/>
                  </a:lnTo>
                  <a:lnTo>
                    <a:pt x="6082" y="1358"/>
                  </a:lnTo>
                  <a:lnTo>
                    <a:pt x="5787" y="1063"/>
                  </a:lnTo>
                  <a:lnTo>
                    <a:pt x="5433" y="768"/>
                  </a:lnTo>
                  <a:lnTo>
                    <a:pt x="5078" y="472"/>
                  </a:lnTo>
                  <a:lnTo>
                    <a:pt x="4665" y="295"/>
                  </a:lnTo>
                  <a:lnTo>
                    <a:pt x="4193" y="118"/>
                  </a:lnTo>
                  <a:lnTo>
                    <a:pt x="3779" y="59"/>
                  </a:lnTo>
                  <a:lnTo>
                    <a:pt x="33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4" name="Google Shape;894;p16"/>
            <p:cNvSpPr/>
            <p:nvPr/>
          </p:nvSpPr>
          <p:spPr>
            <a:xfrm>
              <a:off x="6964150" y="3658950"/>
              <a:ext cx="194875" cy="175650"/>
            </a:xfrm>
            <a:custGeom>
              <a:avLst/>
              <a:gdLst/>
              <a:ahLst/>
              <a:cxnLst/>
              <a:rect l="l" t="t" r="r" b="b"/>
              <a:pathLst>
                <a:path w="7795" h="7026" extrusionOk="0">
                  <a:moveTo>
                    <a:pt x="2185" y="0"/>
                  </a:moveTo>
                  <a:lnTo>
                    <a:pt x="1" y="3720"/>
                  </a:lnTo>
                  <a:lnTo>
                    <a:pt x="1359" y="4546"/>
                  </a:lnTo>
                  <a:lnTo>
                    <a:pt x="2540" y="2598"/>
                  </a:lnTo>
                  <a:lnTo>
                    <a:pt x="3366" y="3011"/>
                  </a:lnTo>
                  <a:lnTo>
                    <a:pt x="2303" y="4782"/>
                  </a:lnTo>
                  <a:lnTo>
                    <a:pt x="3661" y="5550"/>
                  </a:lnTo>
                  <a:lnTo>
                    <a:pt x="4665" y="3838"/>
                  </a:lnTo>
                  <a:lnTo>
                    <a:pt x="5373" y="4192"/>
                  </a:lnTo>
                  <a:lnTo>
                    <a:pt x="4193" y="6199"/>
                  </a:lnTo>
                  <a:lnTo>
                    <a:pt x="5610" y="7026"/>
                  </a:lnTo>
                  <a:lnTo>
                    <a:pt x="7794" y="3247"/>
                  </a:lnTo>
                  <a:lnTo>
                    <a:pt x="218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5" name="Google Shape;895;p16"/>
            <p:cNvSpPr/>
            <p:nvPr/>
          </p:nvSpPr>
          <p:spPr>
            <a:xfrm>
              <a:off x="6859375" y="3775550"/>
              <a:ext cx="222900" cy="221425"/>
            </a:xfrm>
            <a:custGeom>
              <a:avLst/>
              <a:gdLst/>
              <a:ahLst/>
              <a:cxnLst/>
              <a:rect l="l" t="t" r="r" b="b"/>
              <a:pathLst>
                <a:path w="8916" h="8857" extrusionOk="0">
                  <a:moveTo>
                    <a:pt x="3602" y="0"/>
                  </a:moveTo>
                  <a:lnTo>
                    <a:pt x="2421" y="1653"/>
                  </a:lnTo>
                  <a:lnTo>
                    <a:pt x="5077" y="3543"/>
                  </a:lnTo>
                  <a:lnTo>
                    <a:pt x="5077" y="3543"/>
                  </a:lnTo>
                  <a:lnTo>
                    <a:pt x="1181" y="3425"/>
                  </a:lnTo>
                  <a:lnTo>
                    <a:pt x="0" y="5078"/>
                  </a:lnTo>
                  <a:lnTo>
                    <a:pt x="5255" y="8856"/>
                  </a:lnTo>
                  <a:lnTo>
                    <a:pt x="6494" y="7203"/>
                  </a:lnTo>
                  <a:lnTo>
                    <a:pt x="3779" y="5255"/>
                  </a:lnTo>
                  <a:lnTo>
                    <a:pt x="7734" y="5432"/>
                  </a:lnTo>
                  <a:lnTo>
                    <a:pt x="8915" y="3779"/>
                  </a:lnTo>
                  <a:lnTo>
                    <a:pt x="36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6" name="Google Shape;896;p16"/>
            <p:cNvSpPr/>
            <p:nvPr/>
          </p:nvSpPr>
          <p:spPr>
            <a:xfrm>
              <a:off x="6764900" y="3952675"/>
              <a:ext cx="169775" cy="169750"/>
            </a:xfrm>
            <a:custGeom>
              <a:avLst/>
              <a:gdLst/>
              <a:ahLst/>
              <a:cxnLst/>
              <a:rect l="l" t="t" r="r" b="b"/>
              <a:pathLst>
                <a:path w="6791" h="6790" extrusionOk="0">
                  <a:moveTo>
                    <a:pt x="3189" y="0"/>
                  </a:moveTo>
                  <a:lnTo>
                    <a:pt x="2775" y="59"/>
                  </a:lnTo>
                  <a:lnTo>
                    <a:pt x="2362" y="177"/>
                  </a:lnTo>
                  <a:lnTo>
                    <a:pt x="2008" y="354"/>
                  </a:lnTo>
                  <a:lnTo>
                    <a:pt x="1595" y="590"/>
                  </a:lnTo>
                  <a:lnTo>
                    <a:pt x="1240" y="886"/>
                  </a:lnTo>
                  <a:lnTo>
                    <a:pt x="886" y="1181"/>
                  </a:lnTo>
                  <a:lnTo>
                    <a:pt x="532" y="1653"/>
                  </a:lnTo>
                  <a:lnTo>
                    <a:pt x="296" y="2066"/>
                  </a:lnTo>
                  <a:lnTo>
                    <a:pt x="119" y="2539"/>
                  </a:lnTo>
                  <a:lnTo>
                    <a:pt x="1" y="2952"/>
                  </a:lnTo>
                  <a:lnTo>
                    <a:pt x="1" y="3424"/>
                  </a:lnTo>
                  <a:lnTo>
                    <a:pt x="1" y="3838"/>
                  </a:lnTo>
                  <a:lnTo>
                    <a:pt x="60" y="4251"/>
                  </a:lnTo>
                  <a:lnTo>
                    <a:pt x="178" y="4664"/>
                  </a:lnTo>
                  <a:lnTo>
                    <a:pt x="1713" y="6022"/>
                  </a:lnTo>
                  <a:lnTo>
                    <a:pt x="3897" y="3542"/>
                  </a:lnTo>
                  <a:lnTo>
                    <a:pt x="2834" y="2598"/>
                  </a:lnTo>
                  <a:lnTo>
                    <a:pt x="1772" y="3779"/>
                  </a:lnTo>
                  <a:lnTo>
                    <a:pt x="1713" y="3483"/>
                  </a:lnTo>
                  <a:lnTo>
                    <a:pt x="1772" y="3129"/>
                  </a:lnTo>
                  <a:lnTo>
                    <a:pt x="1890" y="2834"/>
                  </a:lnTo>
                  <a:lnTo>
                    <a:pt x="2067" y="2598"/>
                  </a:lnTo>
                  <a:lnTo>
                    <a:pt x="2362" y="2303"/>
                  </a:lnTo>
                  <a:lnTo>
                    <a:pt x="2598" y="2125"/>
                  </a:lnTo>
                  <a:lnTo>
                    <a:pt x="2834" y="2066"/>
                  </a:lnTo>
                  <a:lnTo>
                    <a:pt x="3130" y="2007"/>
                  </a:lnTo>
                  <a:lnTo>
                    <a:pt x="3366" y="2007"/>
                  </a:lnTo>
                  <a:lnTo>
                    <a:pt x="3661" y="2125"/>
                  </a:lnTo>
                  <a:lnTo>
                    <a:pt x="3897" y="2244"/>
                  </a:lnTo>
                  <a:lnTo>
                    <a:pt x="4192" y="2480"/>
                  </a:lnTo>
                  <a:lnTo>
                    <a:pt x="4429" y="2716"/>
                  </a:lnTo>
                  <a:lnTo>
                    <a:pt x="4606" y="2952"/>
                  </a:lnTo>
                  <a:lnTo>
                    <a:pt x="4724" y="3188"/>
                  </a:lnTo>
                  <a:lnTo>
                    <a:pt x="4783" y="3424"/>
                  </a:lnTo>
                  <a:lnTo>
                    <a:pt x="4783" y="3660"/>
                  </a:lnTo>
                  <a:lnTo>
                    <a:pt x="4724" y="3897"/>
                  </a:lnTo>
                  <a:lnTo>
                    <a:pt x="4606" y="4133"/>
                  </a:lnTo>
                  <a:lnTo>
                    <a:pt x="4429" y="4369"/>
                  </a:lnTo>
                  <a:lnTo>
                    <a:pt x="4251" y="4546"/>
                  </a:lnTo>
                  <a:lnTo>
                    <a:pt x="4015" y="4664"/>
                  </a:lnTo>
                  <a:lnTo>
                    <a:pt x="3779" y="4723"/>
                  </a:lnTo>
                  <a:lnTo>
                    <a:pt x="3543" y="4723"/>
                  </a:lnTo>
                  <a:lnTo>
                    <a:pt x="2126" y="6376"/>
                  </a:lnTo>
                  <a:lnTo>
                    <a:pt x="2539" y="6612"/>
                  </a:lnTo>
                  <a:lnTo>
                    <a:pt x="3012" y="6730"/>
                  </a:lnTo>
                  <a:lnTo>
                    <a:pt x="3484" y="6790"/>
                  </a:lnTo>
                  <a:lnTo>
                    <a:pt x="4015" y="6730"/>
                  </a:lnTo>
                  <a:lnTo>
                    <a:pt x="4488" y="6612"/>
                  </a:lnTo>
                  <a:lnTo>
                    <a:pt x="4960" y="6376"/>
                  </a:lnTo>
                  <a:lnTo>
                    <a:pt x="5432" y="6022"/>
                  </a:lnTo>
                  <a:lnTo>
                    <a:pt x="5845" y="5609"/>
                  </a:lnTo>
                  <a:lnTo>
                    <a:pt x="6141" y="5255"/>
                  </a:lnTo>
                  <a:lnTo>
                    <a:pt x="6377" y="4841"/>
                  </a:lnTo>
                  <a:lnTo>
                    <a:pt x="6554" y="4428"/>
                  </a:lnTo>
                  <a:lnTo>
                    <a:pt x="6731" y="4015"/>
                  </a:lnTo>
                  <a:lnTo>
                    <a:pt x="6790" y="3601"/>
                  </a:lnTo>
                  <a:lnTo>
                    <a:pt x="6790" y="3188"/>
                  </a:lnTo>
                  <a:lnTo>
                    <a:pt x="6731" y="2775"/>
                  </a:lnTo>
                  <a:lnTo>
                    <a:pt x="6613" y="2421"/>
                  </a:lnTo>
                  <a:lnTo>
                    <a:pt x="6436" y="2007"/>
                  </a:lnTo>
                  <a:lnTo>
                    <a:pt x="6200" y="1653"/>
                  </a:lnTo>
                  <a:lnTo>
                    <a:pt x="5905" y="1299"/>
                  </a:lnTo>
                  <a:lnTo>
                    <a:pt x="5550" y="945"/>
                  </a:lnTo>
                  <a:lnTo>
                    <a:pt x="5196" y="649"/>
                  </a:lnTo>
                  <a:lnTo>
                    <a:pt x="4842" y="413"/>
                  </a:lnTo>
                  <a:lnTo>
                    <a:pt x="4429" y="236"/>
                  </a:lnTo>
                  <a:lnTo>
                    <a:pt x="4015" y="118"/>
                  </a:lnTo>
                  <a:lnTo>
                    <a:pt x="36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7" name="Google Shape;897;p16"/>
            <p:cNvSpPr/>
            <p:nvPr/>
          </p:nvSpPr>
          <p:spPr>
            <a:xfrm>
              <a:off x="6680775" y="4057450"/>
              <a:ext cx="149100" cy="153525"/>
            </a:xfrm>
            <a:custGeom>
              <a:avLst/>
              <a:gdLst/>
              <a:ahLst/>
              <a:cxnLst/>
              <a:rect l="l" t="t" r="r" b="b"/>
              <a:pathLst>
                <a:path w="5964" h="6141" extrusionOk="0">
                  <a:moveTo>
                    <a:pt x="1476" y="1"/>
                  </a:moveTo>
                  <a:lnTo>
                    <a:pt x="0" y="1418"/>
                  </a:lnTo>
                  <a:lnTo>
                    <a:pt x="4487" y="6141"/>
                  </a:lnTo>
                  <a:lnTo>
                    <a:pt x="5963" y="4724"/>
                  </a:lnTo>
                  <a:lnTo>
                    <a:pt x="147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8" name="Google Shape;898;p16"/>
            <p:cNvSpPr/>
            <p:nvPr/>
          </p:nvSpPr>
          <p:spPr>
            <a:xfrm>
              <a:off x="6537600" y="4115025"/>
              <a:ext cx="224375" cy="225850"/>
            </a:xfrm>
            <a:custGeom>
              <a:avLst/>
              <a:gdLst/>
              <a:ahLst/>
              <a:cxnLst/>
              <a:rect l="l" t="t" r="r" b="b"/>
              <a:pathLst>
                <a:path w="8975" h="9034" extrusionOk="0">
                  <a:moveTo>
                    <a:pt x="4842" y="0"/>
                  </a:moveTo>
                  <a:lnTo>
                    <a:pt x="3248" y="1299"/>
                  </a:lnTo>
                  <a:lnTo>
                    <a:pt x="5373" y="3838"/>
                  </a:lnTo>
                  <a:lnTo>
                    <a:pt x="1595" y="2657"/>
                  </a:lnTo>
                  <a:lnTo>
                    <a:pt x="1" y="3956"/>
                  </a:lnTo>
                  <a:lnTo>
                    <a:pt x="4133" y="9033"/>
                  </a:lnTo>
                  <a:lnTo>
                    <a:pt x="5727" y="7734"/>
                  </a:lnTo>
                  <a:lnTo>
                    <a:pt x="3602" y="5137"/>
                  </a:lnTo>
                  <a:lnTo>
                    <a:pt x="7380" y="6318"/>
                  </a:lnTo>
                  <a:lnTo>
                    <a:pt x="8975" y="5078"/>
                  </a:lnTo>
                  <a:lnTo>
                    <a:pt x="48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9" name="Google Shape;899;p16"/>
            <p:cNvSpPr/>
            <p:nvPr/>
          </p:nvSpPr>
          <p:spPr>
            <a:xfrm>
              <a:off x="6422475" y="4230150"/>
              <a:ext cx="181575" cy="196325"/>
            </a:xfrm>
            <a:custGeom>
              <a:avLst/>
              <a:gdLst/>
              <a:ahLst/>
              <a:cxnLst/>
              <a:rect l="l" t="t" r="r" b="b"/>
              <a:pathLst>
                <a:path w="7263" h="7853" extrusionOk="0">
                  <a:moveTo>
                    <a:pt x="3602" y="0"/>
                  </a:moveTo>
                  <a:lnTo>
                    <a:pt x="0" y="2421"/>
                  </a:lnTo>
                  <a:lnTo>
                    <a:pt x="886" y="3779"/>
                  </a:lnTo>
                  <a:lnTo>
                    <a:pt x="2834" y="2539"/>
                  </a:lnTo>
                  <a:lnTo>
                    <a:pt x="3366" y="3307"/>
                  </a:lnTo>
                  <a:lnTo>
                    <a:pt x="1654" y="4428"/>
                  </a:lnTo>
                  <a:lnTo>
                    <a:pt x="2539" y="5668"/>
                  </a:lnTo>
                  <a:lnTo>
                    <a:pt x="4192" y="4546"/>
                  </a:lnTo>
                  <a:lnTo>
                    <a:pt x="4665" y="5196"/>
                  </a:lnTo>
                  <a:lnTo>
                    <a:pt x="2716" y="6495"/>
                  </a:lnTo>
                  <a:lnTo>
                    <a:pt x="3661" y="7853"/>
                  </a:lnTo>
                  <a:lnTo>
                    <a:pt x="7262" y="5432"/>
                  </a:lnTo>
                  <a:lnTo>
                    <a:pt x="36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0" name="Google Shape;900;p16"/>
            <p:cNvSpPr/>
            <p:nvPr/>
          </p:nvSpPr>
          <p:spPr>
            <a:xfrm>
              <a:off x="6304400" y="4305425"/>
              <a:ext cx="174175" cy="194850"/>
            </a:xfrm>
            <a:custGeom>
              <a:avLst/>
              <a:gdLst/>
              <a:ahLst/>
              <a:cxnLst/>
              <a:rect l="l" t="t" r="r" b="b"/>
              <a:pathLst>
                <a:path w="6967" h="7794" extrusionOk="0">
                  <a:moveTo>
                    <a:pt x="3838" y="0"/>
                  </a:moveTo>
                  <a:lnTo>
                    <a:pt x="0" y="2126"/>
                  </a:lnTo>
                  <a:lnTo>
                    <a:pt x="827" y="3543"/>
                  </a:lnTo>
                  <a:lnTo>
                    <a:pt x="2834" y="2421"/>
                  </a:lnTo>
                  <a:lnTo>
                    <a:pt x="3248" y="3188"/>
                  </a:lnTo>
                  <a:lnTo>
                    <a:pt x="1476" y="4192"/>
                  </a:lnTo>
                  <a:lnTo>
                    <a:pt x="2244" y="5550"/>
                  </a:lnTo>
                  <a:lnTo>
                    <a:pt x="4015" y="4546"/>
                  </a:lnTo>
                  <a:lnTo>
                    <a:pt x="4428" y="5255"/>
                  </a:lnTo>
                  <a:lnTo>
                    <a:pt x="2421" y="6377"/>
                  </a:lnTo>
                  <a:lnTo>
                    <a:pt x="3188" y="7794"/>
                  </a:lnTo>
                  <a:lnTo>
                    <a:pt x="6967" y="5668"/>
                  </a:lnTo>
                  <a:lnTo>
                    <a:pt x="38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1" name="Google Shape;901;p16"/>
            <p:cNvSpPr/>
            <p:nvPr/>
          </p:nvSpPr>
          <p:spPr>
            <a:xfrm>
              <a:off x="6155325" y="4370375"/>
              <a:ext cx="191900" cy="187475"/>
            </a:xfrm>
            <a:custGeom>
              <a:avLst/>
              <a:gdLst/>
              <a:ahLst/>
              <a:cxnLst/>
              <a:rect l="l" t="t" r="r" b="b"/>
              <a:pathLst>
                <a:path w="7676" h="7499" extrusionOk="0">
                  <a:moveTo>
                    <a:pt x="4664" y="4192"/>
                  </a:moveTo>
                  <a:lnTo>
                    <a:pt x="5137" y="5196"/>
                  </a:lnTo>
                  <a:lnTo>
                    <a:pt x="4369" y="5550"/>
                  </a:lnTo>
                  <a:lnTo>
                    <a:pt x="4133" y="5609"/>
                  </a:lnTo>
                  <a:lnTo>
                    <a:pt x="3956" y="5609"/>
                  </a:lnTo>
                  <a:lnTo>
                    <a:pt x="3779" y="5491"/>
                  </a:lnTo>
                  <a:lnTo>
                    <a:pt x="3602" y="5255"/>
                  </a:lnTo>
                  <a:lnTo>
                    <a:pt x="3543" y="5018"/>
                  </a:lnTo>
                  <a:lnTo>
                    <a:pt x="3602" y="4841"/>
                  </a:lnTo>
                  <a:lnTo>
                    <a:pt x="3720" y="4664"/>
                  </a:lnTo>
                  <a:lnTo>
                    <a:pt x="3956" y="4546"/>
                  </a:lnTo>
                  <a:lnTo>
                    <a:pt x="4664" y="4192"/>
                  </a:lnTo>
                  <a:close/>
                  <a:moveTo>
                    <a:pt x="5019" y="0"/>
                  </a:moveTo>
                  <a:lnTo>
                    <a:pt x="3189" y="827"/>
                  </a:lnTo>
                  <a:lnTo>
                    <a:pt x="4133" y="2952"/>
                  </a:lnTo>
                  <a:lnTo>
                    <a:pt x="2067" y="1358"/>
                  </a:lnTo>
                  <a:lnTo>
                    <a:pt x="0" y="2244"/>
                  </a:lnTo>
                  <a:lnTo>
                    <a:pt x="2303" y="3956"/>
                  </a:lnTo>
                  <a:lnTo>
                    <a:pt x="2067" y="4192"/>
                  </a:lnTo>
                  <a:lnTo>
                    <a:pt x="1890" y="4487"/>
                  </a:lnTo>
                  <a:lnTo>
                    <a:pt x="1713" y="4723"/>
                  </a:lnTo>
                  <a:lnTo>
                    <a:pt x="1653" y="5018"/>
                  </a:lnTo>
                  <a:lnTo>
                    <a:pt x="1594" y="5373"/>
                  </a:lnTo>
                  <a:lnTo>
                    <a:pt x="1594" y="5668"/>
                  </a:lnTo>
                  <a:lnTo>
                    <a:pt x="1653" y="5963"/>
                  </a:lnTo>
                  <a:lnTo>
                    <a:pt x="1772" y="6258"/>
                  </a:lnTo>
                  <a:lnTo>
                    <a:pt x="1949" y="6494"/>
                  </a:lnTo>
                  <a:lnTo>
                    <a:pt x="2067" y="6731"/>
                  </a:lnTo>
                  <a:lnTo>
                    <a:pt x="2303" y="6967"/>
                  </a:lnTo>
                  <a:lnTo>
                    <a:pt x="2480" y="7144"/>
                  </a:lnTo>
                  <a:lnTo>
                    <a:pt x="2716" y="7262"/>
                  </a:lnTo>
                  <a:lnTo>
                    <a:pt x="3011" y="7380"/>
                  </a:lnTo>
                  <a:lnTo>
                    <a:pt x="3248" y="7439"/>
                  </a:lnTo>
                  <a:lnTo>
                    <a:pt x="3602" y="7498"/>
                  </a:lnTo>
                  <a:lnTo>
                    <a:pt x="3897" y="7498"/>
                  </a:lnTo>
                  <a:lnTo>
                    <a:pt x="4251" y="7439"/>
                  </a:lnTo>
                  <a:lnTo>
                    <a:pt x="4546" y="7321"/>
                  </a:lnTo>
                  <a:lnTo>
                    <a:pt x="4901" y="7203"/>
                  </a:lnTo>
                  <a:lnTo>
                    <a:pt x="7675" y="5963"/>
                  </a:lnTo>
                  <a:lnTo>
                    <a:pt x="50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2" name="Google Shape;902;p16"/>
            <p:cNvSpPr/>
            <p:nvPr/>
          </p:nvSpPr>
          <p:spPr>
            <a:xfrm>
              <a:off x="5988525" y="4451550"/>
              <a:ext cx="146150" cy="180075"/>
            </a:xfrm>
            <a:custGeom>
              <a:avLst/>
              <a:gdLst/>
              <a:ahLst/>
              <a:cxnLst/>
              <a:rect l="l" t="t" r="r" b="b"/>
              <a:pathLst>
                <a:path w="5846" h="7203" extrusionOk="0">
                  <a:moveTo>
                    <a:pt x="3071" y="4133"/>
                  </a:moveTo>
                  <a:lnTo>
                    <a:pt x="3425" y="5255"/>
                  </a:lnTo>
                  <a:lnTo>
                    <a:pt x="2894" y="5432"/>
                  </a:lnTo>
                  <a:lnTo>
                    <a:pt x="2599" y="5491"/>
                  </a:lnTo>
                  <a:lnTo>
                    <a:pt x="2363" y="5432"/>
                  </a:lnTo>
                  <a:lnTo>
                    <a:pt x="2244" y="5255"/>
                  </a:lnTo>
                  <a:lnTo>
                    <a:pt x="2126" y="5019"/>
                  </a:lnTo>
                  <a:lnTo>
                    <a:pt x="2067" y="4782"/>
                  </a:lnTo>
                  <a:lnTo>
                    <a:pt x="2126" y="4546"/>
                  </a:lnTo>
                  <a:lnTo>
                    <a:pt x="2303" y="4369"/>
                  </a:lnTo>
                  <a:lnTo>
                    <a:pt x="2540" y="4251"/>
                  </a:lnTo>
                  <a:lnTo>
                    <a:pt x="3071" y="4133"/>
                  </a:lnTo>
                  <a:close/>
                  <a:moveTo>
                    <a:pt x="3957" y="0"/>
                  </a:moveTo>
                  <a:lnTo>
                    <a:pt x="2008" y="591"/>
                  </a:lnTo>
                  <a:lnTo>
                    <a:pt x="2599" y="2539"/>
                  </a:lnTo>
                  <a:lnTo>
                    <a:pt x="1831" y="2775"/>
                  </a:lnTo>
                  <a:lnTo>
                    <a:pt x="1477" y="2952"/>
                  </a:lnTo>
                  <a:lnTo>
                    <a:pt x="1182" y="3070"/>
                  </a:lnTo>
                  <a:lnTo>
                    <a:pt x="887" y="3247"/>
                  </a:lnTo>
                  <a:lnTo>
                    <a:pt x="650" y="3484"/>
                  </a:lnTo>
                  <a:lnTo>
                    <a:pt x="414" y="3720"/>
                  </a:lnTo>
                  <a:lnTo>
                    <a:pt x="296" y="3956"/>
                  </a:lnTo>
                  <a:lnTo>
                    <a:pt x="178" y="4192"/>
                  </a:lnTo>
                  <a:lnTo>
                    <a:pt x="60" y="4487"/>
                  </a:lnTo>
                  <a:lnTo>
                    <a:pt x="1" y="4782"/>
                  </a:lnTo>
                  <a:lnTo>
                    <a:pt x="1" y="5078"/>
                  </a:lnTo>
                  <a:lnTo>
                    <a:pt x="60" y="5373"/>
                  </a:lnTo>
                  <a:lnTo>
                    <a:pt x="119" y="5668"/>
                  </a:lnTo>
                  <a:lnTo>
                    <a:pt x="296" y="6081"/>
                  </a:lnTo>
                  <a:lnTo>
                    <a:pt x="532" y="6495"/>
                  </a:lnTo>
                  <a:lnTo>
                    <a:pt x="827" y="6790"/>
                  </a:lnTo>
                  <a:lnTo>
                    <a:pt x="1182" y="7026"/>
                  </a:lnTo>
                  <a:lnTo>
                    <a:pt x="1654" y="7144"/>
                  </a:lnTo>
                  <a:lnTo>
                    <a:pt x="2067" y="7203"/>
                  </a:lnTo>
                  <a:lnTo>
                    <a:pt x="2599" y="7203"/>
                  </a:lnTo>
                  <a:lnTo>
                    <a:pt x="3130" y="7085"/>
                  </a:lnTo>
                  <a:lnTo>
                    <a:pt x="5846" y="6199"/>
                  </a:lnTo>
                  <a:lnTo>
                    <a:pt x="39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3" name="Google Shape;903;p16"/>
            <p:cNvSpPr/>
            <p:nvPr/>
          </p:nvSpPr>
          <p:spPr>
            <a:xfrm>
              <a:off x="5792225" y="4507625"/>
              <a:ext cx="168300" cy="168300"/>
            </a:xfrm>
            <a:custGeom>
              <a:avLst/>
              <a:gdLst/>
              <a:ahLst/>
              <a:cxnLst/>
              <a:rect l="l" t="t" r="r" b="b"/>
              <a:pathLst>
                <a:path w="6732" h="6732" extrusionOk="0">
                  <a:moveTo>
                    <a:pt x="3602" y="1949"/>
                  </a:moveTo>
                  <a:lnTo>
                    <a:pt x="3897" y="2008"/>
                  </a:lnTo>
                  <a:lnTo>
                    <a:pt x="4074" y="2185"/>
                  </a:lnTo>
                  <a:lnTo>
                    <a:pt x="4252" y="2362"/>
                  </a:lnTo>
                  <a:lnTo>
                    <a:pt x="4429" y="2539"/>
                  </a:lnTo>
                  <a:lnTo>
                    <a:pt x="4547" y="2835"/>
                  </a:lnTo>
                  <a:lnTo>
                    <a:pt x="4606" y="3130"/>
                  </a:lnTo>
                  <a:lnTo>
                    <a:pt x="4665" y="3425"/>
                  </a:lnTo>
                  <a:lnTo>
                    <a:pt x="4665" y="3720"/>
                  </a:lnTo>
                  <a:lnTo>
                    <a:pt x="4606" y="4015"/>
                  </a:lnTo>
                  <a:lnTo>
                    <a:pt x="4488" y="4252"/>
                  </a:lnTo>
                  <a:lnTo>
                    <a:pt x="4370" y="4429"/>
                  </a:lnTo>
                  <a:lnTo>
                    <a:pt x="4133" y="4606"/>
                  </a:lnTo>
                  <a:lnTo>
                    <a:pt x="3897" y="4724"/>
                  </a:lnTo>
                  <a:lnTo>
                    <a:pt x="3661" y="4783"/>
                  </a:lnTo>
                  <a:lnTo>
                    <a:pt x="3366" y="4842"/>
                  </a:lnTo>
                  <a:lnTo>
                    <a:pt x="3071" y="4842"/>
                  </a:lnTo>
                  <a:lnTo>
                    <a:pt x="2835" y="4724"/>
                  </a:lnTo>
                  <a:lnTo>
                    <a:pt x="2657" y="4606"/>
                  </a:lnTo>
                  <a:lnTo>
                    <a:pt x="2480" y="4429"/>
                  </a:lnTo>
                  <a:lnTo>
                    <a:pt x="2303" y="4193"/>
                  </a:lnTo>
                  <a:lnTo>
                    <a:pt x="2185" y="3956"/>
                  </a:lnTo>
                  <a:lnTo>
                    <a:pt x="2126" y="3602"/>
                  </a:lnTo>
                  <a:lnTo>
                    <a:pt x="2067" y="3307"/>
                  </a:lnTo>
                  <a:lnTo>
                    <a:pt x="2067" y="3012"/>
                  </a:lnTo>
                  <a:lnTo>
                    <a:pt x="2126" y="2776"/>
                  </a:lnTo>
                  <a:lnTo>
                    <a:pt x="2244" y="2539"/>
                  </a:lnTo>
                  <a:lnTo>
                    <a:pt x="2362" y="2303"/>
                  </a:lnTo>
                  <a:lnTo>
                    <a:pt x="2539" y="2185"/>
                  </a:lnTo>
                  <a:lnTo>
                    <a:pt x="2776" y="2067"/>
                  </a:lnTo>
                  <a:lnTo>
                    <a:pt x="3071" y="1949"/>
                  </a:lnTo>
                  <a:close/>
                  <a:moveTo>
                    <a:pt x="3602" y="1"/>
                  </a:moveTo>
                  <a:lnTo>
                    <a:pt x="3130" y="60"/>
                  </a:lnTo>
                  <a:lnTo>
                    <a:pt x="2717" y="119"/>
                  </a:lnTo>
                  <a:lnTo>
                    <a:pt x="2303" y="178"/>
                  </a:lnTo>
                  <a:lnTo>
                    <a:pt x="1890" y="355"/>
                  </a:lnTo>
                  <a:lnTo>
                    <a:pt x="1477" y="591"/>
                  </a:lnTo>
                  <a:lnTo>
                    <a:pt x="1122" y="827"/>
                  </a:lnTo>
                  <a:lnTo>
                    <a:pt x="827" y="1122"/>
                  </a:lnTo>
                  <a:lnTo>
                    <a:pt x="591" y="1477"/>
                  </a:lnTo>
                  <a:lnTo>
                    <a:pt x="355" y="1831"/>
                  </a:lnTo>
                  <a:lnTo>
                    <a:pt x="178" y="2244"/>
                  </a:lnTo>
                  <a:lnTo>
                    <a:pt x="60" y="2657"/>
                  </a:lnTo>
                  <a:lnTo>
                    <a:pt x="1" y="3130"/>
                  </a:lnTo>
                  <a:lnTo>
                    <a:pt x="1" y="3543"/>
                  </a:lnTo>
                  <a:lnTo>
                    <a:pt x="60" y="4015"/>
                  </a:lnTo>
                  <a:lnTo>
                    <a:pt x="178" y="4488"/>
                  </a:lnTo>
                  <a:lnTo>
                    <a:pt x="355" y="4901"/>
                  </a:lnTo>
                  <a:lnTo>
                    <a:pt x="591" y="5255"/>
                  </a:lnTo>
                  <a:lnTo>
                    <a:pt x="827" y="5609"/>
                  </a:lnTo>
                  <a:lnTo>
                    <a:pt x="1122" y="5964"/>
                  </a:lnTo>
                  <a:lnTo>
                    <a:pt x="1477" y="6200"/>
                  </a:lnTo>
                  <a:lnTo>
                    <a:pt x="1831" y="6377"/>
                  </a:lnTo>
                  <a:lnTo>
                    <a:pt x="2244" y="6554"/>
                  </a:lnTo>
                  <a:lnTo>
                    <a:pt x="2657" y="6672"/>
                  </a:lnTo>
                  <a:lnTo>
                    <a:pt x="3130" y="6731"/>
                  </a:lnTo>
                  <a:lnTo>
                    <a:pt x="3543" y="6731"/>
                  </a:lnTo>
                  <a:lnTo>
                    <a:pt x="4015" y="6672"/>
                  </a:lnTo>
                  <a:lnTo>
                    <a:pt x="4429" y="6554"/>
                  </a:lnTo>
                  <a:lnTo>
                    <a:pt x="4842" y="6377"/>
                  </a:lnTo>
                  <a:lnTo>
                    <a:pt x="5196" y="6200"/>
                  </a:lnTo>
                  <a:lnTo>
                    <a:pt x="5550" y="5905"/>
                  </a:lnTo>
                  <a:lnTo>
                    <a:pt x="5905" y="5609"/>
                  </a:lnTo>
                  <a:lnTo>
                    <a:pt x="6141" y="5255"/>
                  </a:lnTo>
                  <a:lnTo>
                    <a:pt x="6377" y="4901"/>
                  </a:lnTo>
                  <a:lnTo>
                    <a:pt x="6554" y="4488"/>
                  </a:lnTo>
                  <a:lnTo>
                    <a:pt x="6672" y="4074"/>
                  </a:lnTo>
                  <a:lnTo>
                    <a:pt x="6731" y="3661"/>
                  </a:lnTo>
                  <a:lnTo>
                    <a:pt x="6731" y="3189"/>
                  </a:lnTo>
                  <a:lnTo>
                    <a:pt x="6672" y="2717"/>
                  </a:lnTo>
                  <a:lnTo>
                    <a:pt x="6554" y="2303"/>
                  </a:lnTo>
                  <a:lnTo>
                    <a:pt x="6377" y="1890"/>
                  </a:lnTo>
                  <a:lnTo>
                    <a:pt x="6141" y="1477"/>
                  </a:lnTo>
                  <a:lnTo>
                    <a:pt x="5905" y="1122"/>
                  </a:lnTo>
                  <a:lnTo>
                    <a:pt x="5550" y="827"/>
                  </a:lnTo>
                  <a:lnTo>
                    <a:pt x="5196" y="591"/>
                  </a:lnTo>
                  <a:lnTo>
                    <a:pt x="4842" y="355"/>
                  </a:lnTo>
                  <a:lnTo>
                    <a:pt x="4429" y="178"/>
                  </a:lnTo>
                  <a:lnTo>
                    <a:pt x="4015" y="60"/>
                  </a:lnTo>
                  <a:lnTo>
                    <a:pt x="36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4" name="Google Shape;904;p16"/>
            <p:cNvSpPr/>
            <p:nvPr/>
          </p:nvSpPr>
          <p:spPr>
            <a:xfrm>
              <a:off x="5615125" y="4529775"/>
              <a:ext cx="153525" cy="169750"/>
            </a:xfrm>
            <a:custGeom>
              <a:avLst/>
              <a:gdLst/>
              <a:ahLst/>
              <a:cxnLst/>
              <a:rect l="l" t="t" r="r" b="b"/>
              <a:pathLst>
                <a:path w="6141" h="6790" extrusionOk="0">
                  <a:moveTo>
                    <a:pt x="3838" y="3897"/>
                  </a:moveTo>
                  <a:lnTo>
                    <a:pt x="3956" y="5019"/>
                  </a:lnTo>
                  <a:lnTo>
                    <a:pt x="3129" y="5078"/>
                  </a:lnTo>
                  <a:lnTo>
                    <a:pt x="2893" y="5078"/>
                  </a:lnTo>
                  <a:lnTo>
                    <a:pt x="2657" y="4960"/>
                  </a:lnTo>
                  <a:lnTo>
                    <a:pt x="2539" y="4782"/>
                  </a:lnTo>
                  <a:lnTo>
                    <a:pt x="2480" y="4546"/>
                  </a:lnTo>
                  <a:lnTo>
                    <a:pt x="2480" y="4310"/>
                  </a:lnTo>
                  <a:lnTo>
                    <a:pt x="2598" y="4133"/>
                  </a:lnTo>
                  <a:lnTo>
                    <a:pt x="2775" y="4015"/>
                  </a:lnTo>
                  <a:lnTo>
                    <a:pt x="3011" y="3956"/>
                  </a:lnTo>
                  <a:lnTo>
                    <a:pt x="3838" y="3897"/>
                  </a:lnTo>
                  <a:close/>
                  <a:moveTo>
                    <a:pt x="5550" y="0"/>
                  </a:moveTo>
                  <a:lnTo>
                    <a:pt x="3483" y="177"/>
                  </a:lnTo>
                  <a:lnTo>
                    <a:pt x="3719" y="2539"/>
                  </a:lnTo>
                  <a:lnTo>
                    <a:pt x="2244" y="296"/>
                  </a:lnTo>
                  <a:lnTo>
                    <a:pt x="0" y="532"/>
                  </a:lnTo>
                  <a:lnTo>
                    <a:pt x="1653" y="2893"/>
                  </a:lnTo>
                  <a:lnTo>
                    <a:pt x="1358" y="3011"/>
                  </a:lnTo>
                  <a:lnTo>
                    <a:pt x="1063" y="3247"/>
                  </a:lnTo>
                  <a:lnTo>
                    <a:pt x="886" y="3425"/>
                  </a:lnTo>
                  <a:lnTo>
                    <a:pt x="708" y="3720"/>
                  </a:lnTo>
                  <a:lnTo>
                    <a:pt x="531" y="3956"/>
                  </a:lnTo>
                  <a:lnTo>
                    <a:pt x="472" y="4251"/>
                  </a:lnTo>
                  <a:lnTo>
                    <a:pt x="413" y="4546"/>
                  </a:lnTo>
                  <a:lnTo>
                    <a:pt x="413" y="4901"/>
                  </a:lnTo>
                  <a:lnTo>
                    <a:pt x="472" y="5196"/>
                  </a:lnTo>
                  <a:lnTo>
                    <a:pt x="531" y="5432"/>
                  </a:lnTo>
                  <a:lnTo>
                    <a:pt x="649" y="5727"/>
                  </a:lnTo>
                  <a:lnTo>
                    <a:pt x="827" y="5963"/>
                  </a:lnTo>
                  <a:lnTo>
                    <a:pt x="1004" y="6140"/>
                  </a:lnTo>
                  <a:lnTo>
                    <a:pt x="1181" y="6317"/>
                  </a:lnTo>
                  <a:lnTo>
                    <a:pt x="1417" y="6495"/>
                  </a:lnTo>
                  <a:lnTo>
                    <a:pt x="1712" y="6613"/>
                  </a:lnTo>
                  <a:lnTo>
                    <a:pt x="2007" y="6731"/>
                  </a:lnTo>
                  <a:lnTo>
                    <a:pt x="2362" y="6790"/>
                  </a:lnTo>
                  <a:lnTo>
                    <a:pt x="3070" y="6790"/>
                  </a:lnTo>
                  <a:lnTo>
                    <a:pt x="6140" y="6495"/>
                  </a:lnTo>
                  <a:lnTo>
                    <a:pt x="55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5" name="Google Shape;905;p16"/>
            <p:cNvSpPr/>
            <p:nvPr/>
          </p:nvSpPr>
          <p:spPr>
            <a:xfrm>
              <a:off x="5461600" y="4543050"/>
              <a:ext cx="138775" cy="163850"/>
            </a:xfrm>
            <a:custGeom>
              <a:avLst/>
              <a:gdLst/>
              <a:ahLst/>
              <a:cxnLst/>
              <a:rect l="l" t="t" r="r" b="b"/>
              <a:pathLst>
                <a:path w="5551" h="6554" extrusionOk="0">
                  <a:moveTo>
                    <a:pt x="1831" y="1"/>
                  </a:moveTo>
                  <a:lnTo>
                    <a:pt x="1772" y="4901"/>
                  </a:lnTo>
                  <a:lnTo>
                    <a:pt x="60" y="4842"/>
                  </a:lnTo>
                  <a:lnTo>
                    <a:pt x="1" y="6495"/>
                  </a:lnTo>
                  <a:lnTo>
                    <a:pt x="5492" y="6554"/>
                  </a:lnTo>
                  <a:lnTo>
                    <a:pt x="5551" y="4960"/>
                  </a:lnTo>
                  <a:lnTo>
                    <a:pt x="3838" y="4901"/>
                  </a:lnTo>
                  <a:lnTo>
                    <a:pt x="38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6" name="Google Shape;906;p16"/>
            <p:cNvSpPr/>
            <p:nvPr/>
          </p:nvSpPr>
          <p:spPr>
            <a:xfrm>
              <a:off x="5315500" y="4537150"/>
              <a:ext cx="128425" cy="166800"/>
            </a:xfrm>
            <a:custGeom>
              <a:avLst/>
              <a:gdLst/>
              <a:ahLst/>
              <a:cxnLst/>
              <a:rect l="l" t="t" r="r" b="b"/>
              <a:pathLst>
                <a:path w="5137" h="6672" extrusionOk="0">
                  <a:moveTo>
                    <a:pt x="3070" y="1"/>
                  </a:moveTo>
                  <a:lnTo>
                    <a:pt x="2893" y="2480"/>
                  </a:lnTo>
                  <a:lnTo>
                    <a:pt x="1063" y="2303"/>
                  </a:lnTo>
                  <a:lnTo>
                    <a:pt x="886" y="3838"/>
                  </a:lnTo>
                  <a:lnTo>
                    <a:pt x="2716" y="3956"/>
                  </a:lnTo>
                  <a:lnTo>
                    <a:pt x="2657" y="4901"/>
                  </a:lnTo>
                  <a:lnTo>
                    <a:pt x="118" y="4665"/>
                  </a:lnTo>
                  <a:lnTo>
                    <a:pt x="0" y="6259"/>
                  </a:lnTo>
                  <a:lnTo>
                    <a:pt x="4546" y="6672"/>
                  </a:lnTo>
                  <a:lnTo>
                    <a:pt x="5136" y="178"/>
                  </a:lnTo>
                  <a:lnTo>
                    <a:pt x="30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7" name="Google Shape;907;p16"/>
            <p:cNvSpPr/>
            <p:nvPr/>
          </p:nvSpPr>
          <p:spPr>
            <a:xfrm>
              <a:off x="5128050" y="4512050"/>
              <a:ext cx="168275" cy="166825"/>
            </a:xfrm>
            <a:custGeom>
              <a:avLst/>
              <a:gdLst/>
              <a:ahLst/>
              <a:cxnLst/>
              <a:rect l="l" t="t" r="r" b="b"/>
              <a:pathLst>
                <a:path w="6731" h="6673" extrusionOk="0">
                  <a:moveTo>
                    <a:pt x="3306" y="1890"/>
                  </a:moveTo>
                  <a:lnTo>
                    <a:pt x="3601" y="1949"/>
                  </a:lnTo>
                  <a:lnTo>
                    <a:pt x="3897" y="2008"/>
                  </a:lnTo>
                  <a:lnTo>
                    <a:pt x="4133" y="2126"/>
                  </a:lnTo>
                  <a:lnTo>
                    <a:pt x="4310" y="2303"/>
                  </a:lnTo>
                  <a:lnTo>
                    <a:pt x="4487" y="2480"/>
                  </a:lnTo>
                  <a:lnTo>
                    <a:pt x="4546" y="2717"/>
                  </a:lnTo>
                  <a:lnTo>
                    <a:pt x="4605" y="3012"/>
                  </a:lnTo>
                  <a:lnTo>
                    <a:pt x="4664" y="3248"/>
                  </a:lnTo>
                  <a:lnTo>
                    <a:pt x="4605" y="3602"/>
                  </a:lnTo>
                  <a:lnTo>
                    <a:pt x="4546" y="3897"/>
                  </a:lnTo>
                  <a:lnTo>
                    <a:pt x="4428" y="4193"/>
                  </a:lnTo>
                  <a:lnTo>
                    <a:pt x="4251" y="4370"/>
                  </a:lnTo>
                  <a:lnTo>
                    <a:pt x="4074" y="4547"/>
                  </a:lnTo>
                  <a:lnTo>
                    <a:pt x="3897" y="4724"/>
                  </a:lnTo>
                  <a:lnTo>
                    <a:pt x="3601" y="4783"/>
                  </a:lnTo>
                  <a:lnTo>
                    <a:pt x="3365" y="4842"/>
                  </a:lnTo>
                  <a:lnTo>
                    <a:pt x="3070" y="4783"/>
                  </a:lnTo>
                  <a:lnTo>
                    <a:pt x="2775" y="4724"/>
                  </a:lnTo>
                  <a:lnTo>
                    <a:pt x="2539" y="4606"/>
                  </a:lnTo>
                  <a:lnTo>
                    <a:pt x="2362" y="4429"/>
                  </a:lnTo>
                  <a:lnTo>
                    <a:pt x="2244" y="4252"/>
                  </a:lnTo>
                  <a:lnTo>
                    <a:pt x="2125" y="4016"/>
                  </a:lnTo>
                  <a:lnTo>
                    <a:pt x="2066" y="3720"/>
                  </a:lnTo>
                  <a:lnTo>
                    <a:pt x="2066" y="3425"/>
                  </a:lnTo>
                  <a:lnTo>
                    <a:pt x="2066" y="3130"/>
                  </a:lnTo>
                  <a:lnTo>
                    <a:pt x="2185" y="2835"/>
                  </a:lnTo>
                  <a:lnTo>
                    <a:pt x="2303" y="2540"/>
                  </a:lnTo>
                  <a:lnTo>
                    <a:pt x="2421" y="2303"/>
                  </a:lnTo>
                  <a:lnTo>
                    <a:pt x="2598" y="2126"/>
                  </a:lnTo>
                  <a:lnTo>
                    <a:pt x="2834" y="2008"/>
                  </a:lnTo>
                  <a:lnTo>
                    <a:pt x="3070" y="1949"/>
                  </a:lnTo>
                  <a:lnTo>
                    <a:pt x="3306" y="1890"/>
                  </a:lnTo>
                  <a:close/>
                  <a:moveTo>
                    <a:pt x="3070" y="1"/>
                  </a:moveTo>
                  <a:lnTo>
                    <a:pt x="2657" y="60"/>
                  </a:lnTo>
                  <a:lnTo>
                    <a:pt x="2244" y="178"/>
                  </a:lnTo>
                  <a:lnTo>
                    <a:pt x="1830" y="355"/>
                  </a:lnTo>
                  <a:lnTo>
                    <a:pt x="1417" y="532"/>
                  </a:lnTo>
                  <a:lnTo>
                    <a:pt x="1122" y="827"/>
                  </a:lnTo>
                  <a:lnTo>
                    <a:pt x="827" y="1123"/>
                  </a:lnTo>
                  <a:lnTo>
                    <a:pt x="531" y="1477"/>
                  </a:lnTo>
                  <a:lnTo>
                    <a:pt x="354" y="1890"/>
                  </a:lnTo>
                  <a:lnTo>
                    <a:pt x="177" y="2303"/>
                  </a:lnTo>
                  <a:lnTo>
                    <a:pt x="59" y="2776"/>
                  </a:lnTo>
                  <a:lnTo>
                    <a:pt x="0" y="3189"/>
                  </a:lnTo>
                  <a:lnTo>
                    <a:pt x="0" y="3661"/>
                  </a:lnTo>
                  <a:lnTo>
                    <a:pt x="59" y="4075"/>
                  </a:lnTo>
                  <a:lnTo>
                    <a:pt x="177" y="4547"/>
                  </a:lnTo>
                  <a:lnTo>
                    <a:pt x="354" y="4901"/>
                  </a:lnTo>
                  <a:lnTo>
                    <a:pt x="590" y="5314"/>
                  </a:lnTo>
                  <a:lnTo>
                    <a:pt x="827" y="5610"/>
                  </a:lnTo>
                  <a:lnTo>
                    <a:pt x="1181" y="5905"/>
                  </a:lnTo>
                  <a:lnTo>
                    <a:pt x="1535" y="6200"/>
                  </a:lnTo>
                  <a:lnTo>
                    <a:pt x="1889" y="6377"/>
                  </a:lnTo>
                  <a:lnTo>
                    <a:pt x="2303" y="6554"/>
                  </a:lnTo>
                  <a:lnTo>
                    <a:pt x="2716" y="6672"/>
                  </a:lnTo>
                  <a:lnTo>
                    <a:pt x="3601" y="6672"/>
                  </a:lnTo>
                  <a:lnTo>
                    <a:pt x="4074" y="6613"/>
                  </a:lnTo>
                  <a:lnTo>
                    <a:pt x="4487" y="6554"/>
                  </a:lnTo>
                  <a:lnTo>
                    <a:pt x="4900" y="6377"/>
                  </a:lnTo>
                  <a:lnTo>
                    <a:pt x="5255" y="6141"/>
                  </a:lnTo>
                  <a:lnTo>
                    <a:pt x="5609" y="5905"/>
                  </a:lnTo>
                  <a:lnTo>
                    <a:pt x="5904" y="5551"/>
                  </a:lnTo>
                  <a:lnTo>
                    <a:pt x="6140" y="5196"/>
                  </a:lnTo>
                  <a:lnTo>
                    <a:pt x="6376" y="4842"/>
                  </a:lnTo>
                  <a:lnTo>
                    <a:pt x="6553" y="4429"/>
                  </a:lnTo>
                  <a:lnTo>
                    <a:pt x="6671" y="3956"/>
                  </a:lnTo>
                  <a:lnTo>
                    <a:pt x="6731" y="3484"/>
                  </a:lnTo>
                  <a:lnTo>
                    <a:pt x="6671" y="3071"/>
                  </a:lnTo>
                  <a:lnTo>
                    <a:pt x="6612" y="2599"/>
                  </a:lnTo>
                  <a:lnTo>
                    <a:pt x="6494" y="2185"/>
                  </a:lnTo>
                  <a:lnTo>
                    <a:pt x="6317" y="1772"/>
                  </a:lnTo>
                  <a:lnTo>
                    <a:pt x="6140" y="1418"/>
                  </a:lnTo>
                  <a:lnTo>
                    <a:pt x="5845" y="1064"/>
                  </a:lnTo>
                  <a:lnTo>
                    <a:pt x="5550" y="768"/>
                  </a:lnTo>
                  <a:lnTo>
                    <a:pt x="5196" y="532"/>
                  </a:lnTo>
                  <a:lnTo>
                    <a:pt x="4782" y="296"/>
                  </a:lnTo>
                  <a:lnTo>
                    <a:pt x="4369" y="178"/>
                  </a:lnTo>
                  <a:lnTo>
                    <a:pt x="3956" y="60"/>
                  </a:lnTo>
                  <a:lnTo>
                    <a:pt x="34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8" name="Google Shape;908;p16"/>
            <p:cNvSpPr/>
            <p:nvPr/>
          </p:nvSpPr>
          <p:spPr>
            <a:xfrm>
              <a:off x="5012925" y="4464825"/>
              <a:ext cx="106275" cy="184525"/>
            </a:xfrm>
            <a:custGeom>
              <a:avLst/>
              <a:gdLst/>
              <a:ahLst/>
              <a:cxnLst/>
              <a:rect l="l" t="t" r="r" b="b"/>
              <a:pathLst>
                <a:path w="4251" h="7381" extrusionOk="0">
                  <a:moveTo>
                    <a:pt x="413" y="1"/>
                  </a:moveTo>
                  <a:lnTo>
                    <a:pt x="0" y="1477"/>
                  </a:lnTo>
                  <a:lnTo>
                    <a:pt x="1889" y="2067"/>
                  </a:lnTo>
                  <a:lnTo>
                    <a:pt x="531" y="6849"/>
                  </a:lnTo>
                  <a:lnTo>
                    <a:pt x="2480" y="7380"/>
                  </a:lnTo>
                  <a:lnTo>
                    <a:pt x="4251" y="1122"/>
                  </a:lnTo>
                  <a:lnTo>
                    <a:pt x="4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9" name="Google Shape;909;p16"/>
            <p:cNvSpPr/>
            <p:nvPr/>
          </p:nvSpPr>
          <p:spPr>
            <a:xfrm>
              <a:off x="4897775" y="4439725"/>
              <a:ext cx="101875" cy="171250"/>
            </a:xfrm>
            <a:custGeom>
              <a:avLst/>
              <a:gdLst/>
              <a:ahLst/>
              <a:cxnLst/>
              <a:rect l="l" t="t" r="r" b="b"/>
              <a:pathLst>
                <a:path w="4075" h="6850" extrusionOk="0">
                  <a:moveTo>
                    <a:pt x="2185" y="1"/>
                  </a:moveTo>
                  <a:lnTo>
                    <a:pt x="1" y="6141"/>
                  </a:lnTo>
                  <a:lnTo>
                    <a:pt x="1949" y="6849"/>
                  </a:lnTo>
                  <a:lnTo>
                    <a:pt x="4075" y="709"/>
                  </a:lnTo>
                  <a:lnTo>
                    <a:pt x="21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0" name="Google Shape;910;p16"/>
            <p:cNvSpPr/>
            <p:nvPr/>
          </p:nvSpPr>
          <p:spPr>
            <a:xfrm>
              <a:off x="4732475" y="4389550"/>
              <a:ext cx="168300" cy="168300"/>
            </a:xfrm>
            <a:custGeom>
              <a:avLst/>
              <a:gdLst/>
              <a:ahLst/>
              <a:cxnLst/>
              <a:rect l="l" t="t" r="r" b="b"/>
              <a:pathLst>
                <a:path w="6732" h="6732" extrusionOk="0">
                  <a:moveTo>
                    <a:pt x="3425" y="1890"/>
                  </a:moveTo>
                  <a:lnTo>
                    <a:pt x="3720" y="1949"/>
                  </a:lnTo>
                  <a:lnTo>
                    <a:pt x="3956" y="2067"/>
                  </a:lnTo>
                  <a:lnTo>
                    <a:pt x="4192" y="2185"/>
                  </a:lnTo>
                  <a:lnTo>
                    <a:pt x="4428" y="2362"/>
                  </a:lnTo>
                  <a:lnTo>
                    <a:pt x="4547" y="2539"/>
                  </a:lnTo>
                  <a:lnTo>
                    <a:pt x="4665" y="2775"/>
                  </a:lnTo>
                  <a:lnTo>
                    <a:pt x="4724" y="3071"/>
                  </a:lnTo>
                  <a:lnTo>
                    <a:pt x="4724" y="3307"/>
                  </a:lnTo>
                  <a:lnTo>
                    <a:pt x="4665" y="3602"/>
                  </a:lnTo>
                  <a:lnTo>
                    <a:pt x="4547" y="3897"/>
                  </a:lnTo>
                  <a:lnTo>
                    <a:pt x="4428" y="4192"/>
                  </a:lnTo>
                  <a:lnTo>
                    <a:pt x="4251" y="4429"/>
                  </a:lnTo>
                  <a:lnTo>
                    <a:pt x="4015" y="4606"/>
                  </a:lnTo>
                  <a:lnTo>
                    <a:pt x="3838" y="4724"/>
                  </a:lnTo>
                  <a:lnTo>
                    <a:pt x="3602" y="4783"/>
                  </a:lnTo>
                  <a:lnTo>
                    <a:pt x="3307" y="4842"/>
                  </a:lnTo>
                  <a:lnTo>
                    <a:pt x="3071" y="4783"/>
                  </a:lnTo>
                  <a:lnTo>
                    <a:pt x="2775" y="4724"/>
                  </a:lnTo>
                  <a:lnTo>
                    <a:pt x="2539" y="4547"/>
                  </a:lnTo>
                  <a:lnTo>
                    <a:pt x="2362" y="4369"/>
                  </a:lnTo>
                  <a:lnTo>
                    <a:pt x="2185" y="4192"/>
                  </a:lnTo>
                  <a:lnTo>
                    <a:pt x="2067" y="3956"/>
                  </a:lnTo>
                  <a:lnTo>
                    <a:pt x="2067" y="3720"/>
                  </a:lnTo>
                  <a:lnTo>
                    <a:pt x="2067" y="3425"/>
                  </a:lnTo>
                  <a:lnTo>
                    <a:pt x="2126" y="3130"/>
                  </a:lnTo>
                  <a:lnTo>
                    <a:pt x="2244" y="2834"/>
                  </a:lnTo>
                  <a:lnTo>
                    <a:pt x="2362" y="2598"/>
                  </a:lnTo>
                  <a:lnTo>
                    <a:pt x="2539" y="2362"/>
                  </a:lnTo>
                  <a:lnTo>
                    <a:pt x="2716" y="2185"/>
                  </a:lnTo>
                  <a:lnTo>
                    <a:pt x="2953" y="2008"/>
                  </a:lnTo>
                  <a:lnTo>
                    <a:pt x="3189" y="1949"/>
                  </a:lnTo>
                  <a:lnTo>
                    <a:pt x="3425" y="1890"/>
                  </a:lnTo>
                  <a:close/>
                  <a:moveTo>
                    <a:pt x="3012" y="1"/>
                  </a:moveTo>
                  <a:lnTo>
                    <a:pt x="2598" y="60"/>
                  </a:lnTo>
                  <a:lnTo>
                    <a:pt x="2185" y="237"/>
                  </a:lnTo>
                  <a:lnTo>
                    <a:pt x="1772" y="414"/>
                  </a:lnTo>
                  <a:lnTo>
                    <a:pt x="1417" y="591"/>
                  </a:lnTo>
                  <a:lnTo>
                    <a:pt x="1063" y="886"/>
                  </a:lnTo>
                  <a:lnTo>
                    <a:pt x="768" y="1240"/>
                  </a:lnTo>
                  <a:lnTo>
                    <a:pt x="532" y="1595"/>
                  </a:lnTo>
                  <a:lnTo>
                    <a:pt x="296" y="2008"/>
                  </a:lnTo>
                  <a:lnTo>
                    <a:pt x="178" y="2421"/>
                  </a:lnTo>
                  <a:lnTo>
                    <a:pt x="60" y="2894"/>
                  </a:lnTo>
                  <a:lnTo>
                    <a:pt x="1" y="3307"/>
                  </a:lnTo>
                  <a:lnTo>
                    <a:pt x="60" y="3779"/>
                  </a:lnTo>
                  <a:lnTo>
                    <a:pt x="119" y="4192"/>
                  </a:lnTo>
                  <a:lnTo>
                    <a:pt x="237" y="4606"/>
                  </a:lnTo>
                  <a:lnTo>
                    <a:pt x="414" y="4960"/>
                  </a:lnTo>
                  <a:lnTo>
                    <a:pt x="650" y="5373"/>
                  </a:lnTo>
                  <a:lnTo>
                    <a:pt x="945" y="5668"/>
                  </a:lnTo>
                  <a:lnTo>
                    <a:pt x="1240" y="5964"/>
                  </a:lnTo>
                  <a:lnTo>
                    <a:pt x="1595" y="6200"/>
                  </a:lnTo>
                  <a:lnTo>
                    <a:pt x="2008" y="6436"/>
                  </a:lnTo>
                  <a:lnTo>
                    <a:pt x="2421" y="6554"/>
                  </a:lnTo>
                  <a:lnTo>
                    <a:pt x="2893" y="6672"/>
                  </a:lnTo>
                  <a:lnTo>
                    <a:pt x="3307" y="6731"/>
                  </a:lnTo>
                  <a:lnTo>
                    <a:pt x="3720" y="6731"/>
                  </a:lnTo>
                  <a:lnTo>
                    <a:pt x="4192" y="6672"/>
                  </a:lnTo>
                  <a:lnTo>
                    <a:pt x="4606" y="6554"/>
                  </a:lnTo>
                  <a:lnTo>
                    <a:pt x="4960" y="6377"/>
                  </a:lnTo>
                  <a:lnTo>
                    <a:pt x="5314" y="6141"/>
                  </a:lnTo>
                  <a:lnTo>
                    <a:pt x="5668" y="5845"/>
                  </a:lnTo>
                  <a:lnTo>
                    <a:pt x="5964" y="5491"/>
                  </a:lnTo>
                  <a:lnTo>
                    <a:pt x="6259" y="5137"/>
                  </a:lnTo>
                  <a:lnTo>
                    <a:pt x="6436" y="4724"/>
                  </a:lnTo>
                  <a:lnTo>
                    <a:pt x="6613" y="4310"/>
                  </a:lnTo>
                  <a:lnTo>
                    <a:pt x="6731" y="3838"/>
                  </a:lnTo>
                  <a:lnTo>
                    <a:pt x="6731" y="3425"/>
                  </a:lnTo>
                  <a:lnTo>
                    <a:pt x="6731" y="2953"/>
                  </a:lnTo>
                  <a:lnTo>
                    <a:pt x="6672" y="2539"/>
                  </a:lnTo>
                  <a:lnTo>
                    <a:pt x="6554" y="2126"/>
                  </a:lnTo>
                  <a:lnTo>
                    <a:pt x="6318" y="1772"/>
                  </a:lnTo>
                  <a:lnTo>
                    <a:pt x="6082" y="1358"/>
                  </a:lnTo>
                  <a:lnTo>
                    <a:pt x="5845" y="1063"/>
                  </a:lnTo>
                  <a:lnTo>
                    <a:pt x="5491" y="768"/>
                  </a:lnTo>
                  <a:lnTo>
                    <a:pt x="5137" y="532"/>
                  </a:lnTo>
                  <a:lnTo>
                    <a:pt x="4724" y="296"/>
                  </a:lnTo>
                  <a:lnTo>
                    <a:pt x="4310" y="178"/>
                  </a:lnTo>
                  <a:lnTo>
                    <a:pt x="3897" y="60"/>
                  </a:lnTo>
                  <a:lnTo>
                    <a:pt x="34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1" name="Google Shape;911;p16"/>
            <p:cNvSpPr/>
            <p:nvPr/>
          </p:nvSpPr>
          <p:spPr>
            <a:xfrm>
              <a:off x="4531750" y="4241950"/>
              <a:ext cx="187475" cy="200750"/>
            </a:xfrm>
            <a:custGeom>
              <a:avLst/>
              <a:gdLst/>
              <a:ahLst/>
              <a:cxnLst/>
              <a:rect l="l" t="t" r="r" b="b"/>
              <a:pathLst>
                <a:path w="7499" h="8030" extrusionOk="0">
                  <a:moveTo>
                    <a:pt x="2657" y="3720"/>
                  </a:moveTo>
                  <a:lnTo>
                    <a:pt x="3661" y="4311"/>
                  </a:lnTo>
                  <a:lnTo>
                    <a:pt x="2185" y="5550"/>
                  </a:lnTo>
                  <a:lnTo>
                    <a:pt x="2657" y="3720"/>
                  </a:lnTo>
                  <a:close/>
                  <a:moveTo>
                    <a:pt x="1417" y="1"/>
                  </a:moveTo>
                  <a:lnTo>
                    <a:pt x="0" y="6790"/>
                  </a:lnTo>
                  <a:lnTo>
                    <a:pt x="2008" y="8030"/>
                  </a:lnTo>
                  <a:lnTo>
                    <a:pt x="7498" y="3779"/>
                  </a:lnTo>
                  <a:lnTo>
                    <a:pt x="5668" y="2598"/>
                  </a:lnTo>
                  <a:lnTo>
                    <a:pt x="4900" y="3307"/>
                  </a:lnTo>
                  <a:lnTo>
                    <a:pt x="3011" y="2126"/>
                  </a:lnTo>
                  <a:lnTo>
                    <a:pt x="3247" y="1122"/>
                  </a:lnTo>
                  <a:lnTo>
                    <a:pt x="14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2" name="Google Shape;912;p16"/>
            <p:cNvSpPr/>
            <p:nvPr/>
          </p:nvSpPr>
          <p:spPr>
            <a:xfrm>
              <a:off x="4339875" y="4168150"/>
              <a:ext cx="188950" cy="191900"/>
            </a:xfrm>
            <a:custGeom>
              <a:avLst/>
              <a:gdLst/>
              <a:ahLst/>
              <a:cxnLst/>
              <a:rect l="l" t="t" r="r" b="b"/>
              <a:pathLst>
                <a:path w="7558" h="7676" extrusionOk="0">
                  <a:moveTo>
                    <a:pt x="4251" y="1"/>
                  </a:moveTo>
                  <a:lnTo>
                    <a:pt x="3897" y="60"/>
                  </a:lnTo>
                  <a:lnTo>
                    <a:pt x="3542" y="178"/>
                  </a:lnTo>
                  <a:lnTo>
                    <a:pt x="3188" y="355"/>
                  </a:lnTo>
                  <a:lnTo>
                    <a:pt x="2893" y="591"/>
                  </a:lnTo>
                  <a:lnTo>
                    <a:pt x="2598" y="886"/>
                  </a:lnTo>
                  <a:lnTo>
                    <a:pt x="2303" y="1241"/>
                  </a:lnTo>
                  <a:lnTo>
                    <a:pt x="0" y="4133"/>
                  </a:lnTo>
                  <a:lnTo>
                    <a:pt x="1594" y="5373"/>
                  </a:lnTo>
                  <a:lnTo>
                    <a:pt x="3897" y="2480"/>
                  </a:lnTo>
                  <a:lnTo>
                    <a:pt x="4192" y="2185"/>
                  </a:lnTo>
                  <a:lnTo>
                    <a:pt x="4487" y="2008"/>
                  </a:lnTo>
                  <a:lnTo>
                    <a:pt x="4664" y="2008"/>
                  </a:lnTo>
                  <a:lnTo>
                    <a:pt x="4841" y="2067"/>
                  </a:lnTo>
                  <a:lnTo>
                    <a:pt x="4959" y="2126"/>
                  </a:lnTo>
                  <a:lnTo>
                    <a:pt x="5137" y="2244"/>
                  </a:lnTo>
                  <a:lnTo>
                    <a:pt x="5314" y="2362"/>
                  </a:lnTo>
                  <a:lnTo>
                    <a:pt x="5432" y="2539"/>
                  </a:lnTo>
                  <a:lnTo>
                    <a:pt x="5491" y="2657"/>
                  </a:lnTo>
                  <a:lnTo>
                    <a:pt x="5491" y="2835"/>
                  </a:lnTo>
                  <a:lnTo>
                    <a:pt x="5432" y="3189"/>
                  </a:lnTo>
                  <a:lnTo>
                    <a:pt x="5196" y="3484"/>
                  </a:lnTo>
                  <a:lnTo>
                    <a:pt x="2952" y="6436"/>
                  </a:lnTo>
                  <a:lnTo>
                    <a:pt x="4546" y="7676"/>
                  </a:lnTo>
                  <a:lnTo>
                    <a:pt x="6849" y="4783"/>
                  </a:lnTo>
                  <a:lnTo>
                    <a:pt x="7085" y="4370"/>
                  </a:lnTo>
                  <a:lnTo>
                    <a:pt x="7262" y="4015"/>
                  </a:lnTo>
                  <a:lnTo>
                    <a:pt x="7439" y="3661"/>
                  </a:lnTo>
                  <a:lnTo>
                    <a:pt x="7498" y="3307"/>
                  </a:lnTo>
                  <a:lnTo>
                    <a:pt x="7557" y="2953"/>
                  </a:lnTo>
                  <a:lnTo>
                    <a:pt x="7557" y="2598"/>
                  </a:lnTo>
                  <a:lnTo>
                    <a:pt x="7439" y="2244"/>
                  </a:lnTo>
                  <a:lnTo>
                    <a:pt x="7321" y="1890"/>
                  </a:lnTo>
                  <a:lnTo>
                    <a:pt x="7144" y="1595"/>
                  </a:lnTo>
                  <a:lnTo>
                    <a:pt x="6967" y="1300"/>
                  </a:lnTo>
                  <a:lnTo>
                    <a:pt x="6672" y="1004"/>
                  </a:lnTo>
                  <a:lnTo>
                    <a:pt x="6376" y="709"/>
                  </a:lnTo>
                  <a:lnTo>
                    <a:pt x="6081" y="473"/>
                  </a:lnTo>
                  <a:lnTo>
                    <a:pt x="5727" y="296"/>
                  </a:lnTo>
                  <a:lnTo>
                    <a:pt x="5373" y="178"/>
                  </a:lnTo>
                  <a:lnTo>
                    <a:pt x="5018" y="60"/>
                  </a:lnTo>
                  <a:lnTo>
                    <a:pt x="46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3" name="Google Shape;913;p16"/>
            <p:cNvSpPr/>
            <p:nvPr/>
          </p:nvSpPr>
          <p:spPr>
            <a:xfrm>
              <a:off x="4227700" y="4050075"/>
              <a:ext cx="190425" cy="190425"/>
            </a:xfrm>
            <a:custGeom>
              <a:avLst/>
              <a:gdLst/>
              <a:ahLst/>
              <a:cxnLst/>
              <a:rect l="l" t="t" r="r" b="b"/>
              <a:pathLst>
                <a:path w="7617" h="7617" extrusionOk="0">
                  <a:moveTo>
                    <a:pt x="3483" y="2008"/>
                  </a:moveTo>
                  <a:lnTo>
                    <a:pt x="3779" y="2067"/>
                  </a:lnTo>
                  <a:lnTo>
                    <a:pt x="4015" y="2126"/>
                  </a:lnTo>
                  <a:lnTo>
                    <a:pt x="4310" y="2303"/>
                  </a:lnTo>
                  <a:lnTo>
                    <a:pt x="4546" y="2480"/>
                  </a:lnTo>
                  <a:lnTo>
                    <a:pt x="4900" y="2834"/>
                  </a:lnTo>
                  <a:lnTo>
                    <a:pt x="2893" y="4901"/>
                  </a:lnTo>
                  <a:lnTo>
                    <a:pt x="2539" y="4606"/>
                  </a:lnTo>
                  <a:lnTo>
                    <a:pt x="2303" y="4369"/>
                  </a:lnTo>
                  <a:lnTo>
                    <a:pt x="2126" y="4074"/>
                  </a:lnTo>
                  <a:lnTo>
                    <a:pt x="2066" y="3838"/>
                  </a:lnTo>
                  <a:lnTo>
                    <a:pt x="2007" y="3543"/>
                  </a:lnTo>
                  <a:lnTo>
                    <a:pt x="2007" y="3307"/>
                  </a:lnTo>
                  <a:lnTo>
                    <a:pt x="2126" y="3012"/>
                  </a:lnTo>
                  <a:lnTo>
                    <a:pt x="2244" y="2775"/>
                  </a:lnTo>
                  <a:lnTo>
                    <a:pt x="2480" y="2480"/>
                  </a:lnTo>
                  <a:lnTo>
                    <a:pt x="2716" y="2303"/>
                  </a:lnTo>
                  <a:lnTo>
                    <a:pt x="2952" y="2126"/>
                  </a:lnTo>
                  <a:lnTo>
                    <a:pt x="3247" y="2008"/>
                  </a:lnTo>
                  <a:close/>
                  <a:moveTo>
                    <a:pt x="3247" y="1"/>
                  </a:moveTo>
                  <a:lnTo>
                    <a:pt x="2834" y="60"/>
                  </a:lnTo>
                  <a:lnTo>
                    <a:pt x="2421" y="119"/>
                  </a:lnTo>
                  <a:lnTo>
                    <a:pt x="2007" y="296"/>
                  </a:lnTo>
                  <a:lnTo>
                    <a:pt x="1653" y="473"/>
                  </a:lnTo>
                  <a:lnTo>
                    <a:pt x="1299" y="768"/>
                  </a:lnTo>
                  <a:lnTo>
                    <a:pt x="945" y="1063"/>
                  </a:lnTo>
                  <a:lnTo>
                    <a:pt x="650" y="1418"/>
                  </a:lnTo>
                  <a:lnTo>
                    <a:pt x="413" y="1772"/>
                  </a:lnTo>
                  <a:lnTo>
                    <a:pt x="236" y="2185"/>
                  </a:lnTo>
                  <a:lnTo>
                    <a:pt x="118" y="2539"/>
                  </a:lnTo>
                  <a:lnTo>
                    <a:pt x="0" y="2953"/>
                  </a:lnTo>
                  <a:lnTo>
                    <a:pt x="0" y="3366"/>
                  </a:lnTo>
                  <a:lnTo>
                    <a:pt x="59" y="3779"/>
                  </a:lnTo>
                  <a:lnTo>
                    <a:pt x="177" y="4192"/>
                  </a:lnTo>
                  <a:lnTo>
                    <a:pt x="295" y="4606"/>
                  </a:lnTo>
                  <a:lnTo>
                    <a:pt x="531" y="5019"/>
                  </a:lnTo>
                  <a:lnTo>
                    <a:pt x="827" y="5373"/>
                  </a:lnTo>
                  <a:lnTo>
                    <a:pt x="1181" y="5727"/>
                  </a:lnTo>
                  <a:lnTo>
                    <a:pt x="3129" y="7617"/>
                  </a:lnTo>
                  <a:lnTo>
                    <a:pt x="7616" y="2953"/>
                  </a:lnTo>
                  <a:lnTo>
                    <a:pt x="5668" y="1063"/>
                  </a:lnTo>
                  <a:lnTo>
                    <a:pt x="5314" y="709"/>
                  </a:lnTo>
                  <a:lnTo>
                    <a:pt x="4900" y="473"/>
                  </a:lnTo>
                  <a:lnTo>
                    <a:pt x="4487" y="237"/>
                  </a:lnTo>
                  <a:lnTo>
                    <a:pt x="4074" y="119"/>
                  </a:lnTo>
                  <a:lnTo>
                    <a:pt x="3661" y="60"/>
                  </a:lnTo>
                  <a:lnTo>
                    <a:pt x="32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4" name="Google Shape;914;p16"/>
            <p:cNvSpPr/>
            <p:nvPr/>
          </p:nvSpPr>
          <p:spPr>
            <a:xfrm>
              <a:off x="4136175" y="3958575"/>
              <a:ext cx="156475" cy="147625"/>
            </a:xfrm>
            <a:custGeom>
              <a:avLst/>
              <a:gdLst/>
              <a:ahLst/>
              <a:cxnLst/>
              <a:rect l="l" t="t" r="r" b="b"/>
              <a:pathLst>
                <a:path w="6259" h="5905" extrusionOk="0">
                  <a:moveTo>
                    <a:pt x="4901" y="0"/>
                  </a:moveTo>
                  <a:lnTo>
                    <a:pt x="1" y="4369"/>
                  </a:lnTo>
                  <a:lnTo>
                    <a:pt x="1359" y="5904"/>
                  </a:lnTo>
                  <a:lnTo>
                    <a:pt x="6259" y="1535"/>
                  </a:lnTo>
                  <a:lnTo>
                    <a:pt x="490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5" name="Google Shape;915;p16"/>
            <p:cNvSpPr/>
            <p:nvPr/>
          </p:nvSpPr>
          <p:spPr>
            <a:xfrm>
              <a:off x="4038775" y="3839025"/>
              <a:ext cx="169750" cy="168275"/>
            </a:xfrm>
            <a:custGeom>
              <a:avLst/>
              <a:gdLst/>
              <a:ahLst/>
              <a:cxnLst/>
              <a:rect l="l" t="t" r="r" b="b"/>
              <a:pathLst>
                <a:path w="6790" h="6731" extrusionOk="0">
                  <a:moveTo>
                    <a:pt x="3897" y="2007"/>
                  </a:moveTo>
                  <a:lnTo>
                    <a:pt x="4133" y="2125"/>
                  </a:lnTo>
                  <a:lnTo>
                    <a:pt x="4369" y="2303"/>
                  </a:lnTo>
                  <a:lnTo>
                    <a:pt x="4546" y="2480"/>
                  </a:lnTo>
                  <a:lnTo>
                    <a:pt x="4723" y="2775"/>
                  </a:lnTo>
                  <a:lnTo>
                    <a:pt x="4782" y="3011"/>
                  </a:lnTo>
                  <a:lnTo>
                    <a:pt x="4841" y="3247"/>
                  </a:lnTo>
                  <a:lnTo>
                    <a:pt x="4782" y="3483"/>
                  </a:lnTo>
                  <a:lnTo>
                    <a:pt x="4723" y="3719"/>
                  </a:lnTo>
                  <a:lnTo>
                    <a:pt x="4605" y="3956"/>
                  </a:lnTo>
                  <a:lnTo>
                    <a:pt x="4428" y="4192"/>
                  </a:lnTo>
                  <a:lnTo>
                    <a:pt x="4192" y="4369"/>
                  </a:lnTo>
                  <a:lnTo>
                    <a:pt x="3897" y="4546"/>
                  </a:lnTo>
                  <a:lnTo>
                    <a:pt x="3661" y="4664"/>
                  </a:lnTo>
                  <a:lnTo>
                    <a:pt x="3365" y="4782"/>
                  </a:lnTo>
                  <a:lnTo>
                    <a:pt x="3129" y="4782"/>
                  </a:lnTo>
                  <a:lnTo>
                    <a:pt x="2893" y="4723"/>
                  </a:lnTo>
                  <a:lnTo>
                    <a:pt x="2657" y="4605"/>
                  </a:lnTo>
                  <a:lnTo>
                    <a:pt x="2421" y="4487"/>
                  </a:lnTo>
                  <a:lnTo>
                    <a:pt x="2244" y="4251"/>
                  </a:lnTo>
                  <a:lnTo>
                    <a:pt x="2066" y="4015"/>
                  </a:lnTo>
                  <a:lnTo>
                    <a:pt x="2007" y="3779"/>
                  </a:lnTo>
                  <a:lnTo>
                    <a:pt x="1948" y="3542"/>
                  </a:lnTo>
                  <a:lnTo>
                    <a:pt x="1948" y="3247"/>
                  </a:lnTo>
                  <a:lnTo>
                    <a:pt x="2066" y="3011"/>
                  </a:lnTo>
                  <a:lnTo>
                    <a:pt x="2185" y="2775"/>
                  </a:lnTo>
                  <a:lnTo>
                    <a:pt x="2362" y="2598"/>
                  </a:lnTo>
                  <a:lnTo>
                    <a:pt x="2598" y="2362"/>
                  </a:lnTo>
                  <a:lnTo>
                    <a:pt x="2893" y="2184"/>
                  </a:lnTo>
                  <a:lnTo>
                    <a:pt x="3129" y="2066"/>
                  </a:lnTo>
                  <a:lnTo>
                    <a:pt x="3424" y="2007"/>
                  </a:lnTo>
                  <a:close/>
                  <a:moveTo>
                    <a:pt x="3011" y="0"/>
                  </a:moveTo>
                  <a:lnTo>
                    <a:pt x="2598" y="118"/>
                  </a:lnTo>
                  <a:lnTo>
                    <a:pt x="2185" y="236"/>
                  </a:lnTo>
                  <a:lnTo>
                    <a:pt x="1771" y="472"/>
                  </a:lnTo>
                  <a:lnTo>
                    <a:pt x="1358" y="708"/>
                  </a:lnTo>
                  <a:lnTo>
                    <a:pt x="1004" y="1004"/>
                  </a:lnTo>
                  <a:lnTo>
                    <a:pt x="709" y="1358"/>
                  </a:lnTo>
                  <a:lnTo>
                    <a:pt x="472" y="1712"/>
                  </a:lnTo>
                  <a:lnTo>
                    <a:pt x="295" y="2125"/>
                  </a:lnTo>
                  <a:lnTo>
                    <a:pt x="118" y="2539"/>
                  </a:lnTo>
                  <a:lnTo>
                    <a:pt x="59" y="2952"/>
                  </a:lnTo>
                  <a:lnTo>
                    <a:pt x="0" y="3365"/>
                  </a:lnTo>
                  <a:lnTo>
                    <a:pt x="59" y="3779"/>
                  </a:lnTo>
                  <a:lnTo>
                    <a:pt x="118" y="4192"/>
                  </a:lnTo>
                  <a:lnTo>
                    <a:pt x="295" y="4605"/>
                  </a:lnTo>
                  <a:lnTo>
                    <a:pt x="472" y="5018"/>
                  </a:lnTo>
                  <a:lnTo>
                    <a:pt x="709" y="5373"/>
                  </a:lnTo>
                  <a:lnTo>
                    <a:pt x="1004" y="5727"/>
                  </a:lnTo>
                  <a:lnTo>
                    <a:pt x="1358" y="6022"/>
                  </a:lnTo>
                  <a:lnTo>
                    <a:pt x="1712" y="6258"/>
                  </a:lnTo>
                  <a:lnTo>
                    <a:pt x="2066" y="6494"/>
                  </a:lnTo>
                  <a:lnTo>
                    <a:pt x="2480" y="6612"/>
                  </a:lnTo>
                  <a:lnTo>
                    <a:pt x="2893" y="6730"/>
                  </a:lnTo>
                  <a:lnTo>
                    <a:pt x="3779" y="6730"/>
                  </a:lnTo>
                  <a:lnTo>
                    <a:pt x="4192" y="6671"/>
                  </a:lnTo>
                  <a:lnTo>
                    <a:pt x="4605" y="6494"/>
                  </a:lnTo>
                  <a:lnTo>
                    <a:pt x="5018" y="6317"/>
                  </a:lnTo>
                  <a:lnTo>
                    <a:pt x="5432" y="6081"/>
                  </a:lnTo>
                  <a:lnTo>
                    <a:pt x="5786" y="5727"/>
                  </a:lnTo>
                  <a:lnTo>
                    <a:pt x="6081" y="5432"/>
                  </a:lnTo>
                  <a:lnTo>
                    <a:pt x="6317" y="5077"/>
                  </a:lnTo>
                  <a:lnTo>
                    <a:pt x="6494" y="4664"/>
                  </a:lnTo>
                  <a:lnTo>
                    <a:pt x="6672" y="4251"/>
                  </a:lnTo>
                  <a:lnTo>
                    <a:pt x="6731" y="3838"/>
                  </a:lnTo>
                  <a:lnTo>
                    <a:pt x="6790" y="3365"/>
                  </a:lnTo>
                  <a:lnTo>
                    <a:pt x="6731" y="2952"/>
                  </a:lnTo>
                  <a:lnTo>
                    <a:pt x="6672" y="2539"/>
                  </a:lnTo>
                  <a:lnTo>
                    <a:pt x="6494" y="2125"/>
                  </a:lnTo>
                  <a:lnTo>
                    <a:pt x="6317" y="1712"/>
                  </a:lnTo>
                  <a:lnTo>
                    <a:pt x="6081" y="1358"/>
                  </a:lnTo>
                  <a:lnTo>
                    <a:pt x="5786" y="1004"/>
                  </a:lnTo>
                  <a:lnTo>
                    <a:pt x="5432" y="708"/>
                  </a:lnTo>
                  <a:lnTo>
                    <a:pt x="5077" y="472"/>
                  </a:lnTo>
                  <a:lnTo>
                    <a:pt x="4723" y="295"/>
                  </a:lnTo>
                  <a:lnTo>
                    <a:pt x="4310" y="118"/>
                  </a:lnTo>
                  <a:lnTo>
                    <a:pt x="3897" y="59"/>
                  </a:lnTo>
                  <a:lnTo>
                    <a:pt x="34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6" name="Google Shape;916;p16"/>
            <p:cNvSpPr/>
            <p:nvPr/>
          </p:nvSpPr>
          <p:spPr>
            <a:xfrm>
              <a:off x="3904450" y="3650100"/>
              <a:ext cx="194850" cy="175650"/>
            </a:xfrm>
            <a:custGeom>
              <a:avLst/>
              <a:gdLst/>
              <a:ahLst/>
              <a:cxnLst/>
              <a:rect l="l" t="t" r="r" b="b"/>
              <a:pathLst>
                <a:path w="7794" h="7026" extrusionOk="0">
                  <a:moveTo>
                    <a:pt x="5609" y="0"/>
                  </a:moveTo>
                  <a:lnTo>
                    <a:pt x="4192" y="827"/>
                  </a:lnTo>
                  <a:lnTo>
                    <a:pt x="5373" y="2834"/>
                  </a:lnTo>
                  <a:lnTo>
                    <a:pt x="4547" y="3247"/>
                  </a:lnTo>
                  <a:lnTo>
                    <a:pt x="3543" y="1535"/>
                  </a:lnTo>
                  <a:lnTo>
                    <a:pt x="2244" y="2303"/>
                  </a:lnTo>
                  <a:lnTo>
                    <a:pt x="3248" y="4015"/>
                  </a:lnTo>
                  <a:lnTo>
                    <a:pt x="2539" y="4428"/>
                  </a:lnTo>
                  <a:lnTo>
                    <a:pt x="1358" y="2421"/>
                  </a:lnTo>
                  <a:lnTo>
                    <a:pt x="1" y="3247"/>
                  </a:lnTo>
                  <a:lnTo>
                    <a:pt x="2126" y="7026"/>
                  </a:lnTo>
                  <a:lnTo>
                    <a:pt x="7794" y="3779"/>
                  </a:lnTo>
                  <a:lnTo>
                    <a:pt x="56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7" name="Google Shape;917;p16"/>
            <p:cNvSpPr/>
            <p:nvPr/>
          </p:nvSpPr>
          <p:spPr>
            <a:xfrm>
              <a:off x="3818850" y="3484775"/>
              <a:ext cx="212550" cy="209625"/>
            </a:xfrm>
            <a:custGeom>
              <a:avLst/>
              <a:gdLst/>
              <a:ahLst/>
              <a:cxnLst/>
              <a:rect l="l" t="t" r="r" b="b"/>
              <a:pathLst>
                <a:path w="8502" h="8385" extrusionOk="0">
                  <a:moveTo>
                    <a:pt x="5904" y="1"/>
                  </a:moveTo>
                  <a:lnTo>
                    <a:pt x="0" y="2716"/>
                  </a:lnTo>
                  <a:lnTo>
                    <a:pt x="827" y="4606"/>
                  </a:lnTo>
                  <a:lnTo>
                    <a:pt x="3897" y="3189"/>
                  </a:lnTo>
                  <a:lnTo>
                    <a:pt x="1771" y="6554"/>
                  </a:lnTo>
                  <a:lnTo>
                    <a:pt x="2598" y="8384"/>
                  </a:lnTo>
                  <a:lnTo>
                    <a:pt x="8502" y="5727"/>
                  </a:lnTo>
                  <a:lnTo>
                    <a:pt x="7675" y="3838"/>
                  </a:lnTo>
                  <a:lnTo>
                    <a:pt x="4723" y="5196"/>
                  </a:lnTo>
                  <a:lnTo>
                    <a:pt x="4723" y="5196"/>
                  </a:lnTo>
                  <a:lnTo>
                    <a:pt x="6790" y="1890"/>
                  </a:lnTo>
                  <a:lnTo>
                    <a:pt x="59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8" name="Google Shape;918;p16"/>
            <p:cNvSpPr/>
            <p:nvPr/>
          </p:nvSpPr>
          <p:spPr>
            <a:xfrm>
              <a:off x="3770125" y="3323900"/>
              <a:ext cx="168300" cy="168275"/>
            </a:xfrm>
            <a:custGeom>
              <a:avLst/>
              <a:gdLst/>
              <a:ahLst/>
              <a:cxnLst/>
              <a:rect l="l" t="t" r="r" b="b"/>
              <a:pathLst>
                <a:path w="6732" h="6731" extrusionOk="0">
                  <a:moveTo>
                    <a:pt x="3898" y="0"/>
                  </a:moveTo>
                  <a:lnTo>
                    <a:pt x="1949" y="650"/>
                  </a:lnTo>
                  <a:lnTo>
                    <a:pt x="2953" y="3838"/>
                  </a:lnTo>
                  <a:lnTo>
                    <a:pt x="4370" y="3366"/>
                  </a:lnTo>
                  <a:lnTo>
                    <a:pt x="3838" y="1831"/>
                  </a:lnTo>
                  <a:lnTo>
                    <a:pt x="4134" y="1949"/>
                  </a:lnTo>
                  <a:lnTo>
                    <a:pt x="4429" y="2126"/>
                  </a:lnTo>
                  <a:lnTo>
                    <a:pt x="4606" y="2421"/>
                  </a:lnTo>
                  <a:lnTo>
                    <a:pt x="4724" y="2716"/>
                  </a:lnTo>
                  <a:lnTo>
                    <a:pt x="4842" y="3070"/>
                  </a:lnTo>
                  <a:lnTo>
                    <a:pt x="4842" y="3366"/>
                  </a:lnTo>
                  <a:lnTo>
                    <a:pt x="4842" y="3661"/>
                  </a:lnTo>
                  <a:lnTo>
                    <a:pt x="4724" y="3897"/>
                  </a:lnTo>
                  <a:lnTo>
                    <a:pt x="4606" y="4074"/>
                  </a:lnTo>
                  <a:lnTo>
                    <a:pt x="4370" y="4310"/>
                  </a:lnTo>
                  <a:lnTo>
                    <a:pt x="4075" y="4428"/>
                  </a:lnTo>
                  <a:lnTo>
                    <a:pt x="3779" y="4605"/>
                  </a:lnTo>
                  <a:lnTo>
                    <a:pt x="3484" y="4664"/>
                  </a:lnTo>
                  <a:lnTo>
                    <a:pt x="2894" y="4664"/>
                  </a:lnTo>
                  <a:lnTo>
                    <a:pt x="2658" y="4605"/>
                  </a:lnTo>
                  <a:lnTo>
                    <a:pt x="2481" y="4487"/>
                  </a:lnTo>
                  <a:lnTo>
                    <a:pt x="2244" y="4310"/>
                  </a:lnTo>
                  <a:lnTo>
                    <a:pt x="2126" y="4133"/>
                  </a:lnTo>
                  <a:lnTo>
                    <a:pt x="2008" y="3838"/>
                  </a:lnTo>
                  <a:lnTo>
                    <a:pt x="1949" y="3543"/>
                  </a:lnTo>
                  <a:lnTo>
                    <a:pt x="1949" y="3307"/>
                  </a:lnTo>
                  <a:lnTo>
                    <a:pt x="2008" y="3070"/>
                  </a:lnTo>
                  <a:lnTo>
                    <a:pt x="2126" y="2893"/>
                  </a:lnTo>
                  <a:lnTo>
                    <a:pt x="1477" y="827"/>
                  </a:lnTo>
                  <a:lnTo>
                    <a:pt x="1005" y="1122"/>
                  </a:lnTo>
                  <a:lnTo>
                    <a:pt x="650" y="1417"/>
                  </a:lnTo>
                  <a:lnTo>
                    <a:pt x="355" y="1831"/>
                  </a:lnTo>
                  <a:lnTo>
                    <a:pt x="178" y="2303"/>
                  </a:lnTo>
                  <a:lnTo>
                    <a:pt x="60" y="2775"/>
                  </a:lnTo>
                  <a:lnTo>
                    <a:pt x="1" y="3307"/>
                  </a:lnTo>
                  <a:lnTo>
                    <a:pt x="60" y="3838"/>
                  </a:lnTo>
                  <a:lnTo>
                    <a:pt x="237" y="4428"/>
                  </a:lnTo>
                  <a:lnTo>
                    <a:pt x="414" y="4901"/>
                  </a:lnTo>
                  <a:lnTo>
                    <a:pt x="650" y="5314"/>
                  </a:lnTo>
                  <a:lnTo>
                    <a:pt x="887" y="5668"/>
                  </a:lnTo>
                  <a:lnTo>
                    <a:pt x="1182" y="5963"/>
                  </a:lnTo>
                  <a:lnTo>
                    <a:pt x="1477" y="6259"/>
                  </a:lnTo>
                  <a:lnTo>
                    <a:pt x="1831" y="6436"/>
                  </a:lnTo>
                  <a:lnTo>
                    <a:pt x="2244" y="6613"/>
                  </a:lnTo>
                  <a:lnTo>
                    <a:pt x="2658" y="6731"/>
                  </a:lnTo>
                  <a:lnTo>
                    <a:pt x="3484" y="6731"/>
                  </a:lnTo>
                  <a:lnTo>
                    <a:pt x="3957" y="6672"/>
                  </a:lnTo>
                  <a:lnTo>
                    <a:pt x="4429" y="6554"/>
                  </a:lnTo>
                  <a:lnTo>
                    <a:pt x="4842" y="6377"/>
                  </a:lnTo>
                  <a:lnTo>
                    <a:pt x="5255" y="6140"/>
                  </a:lnTo>
                  <a:lnTo>
                    <a:pt x="5610" y="5904"/>
                  </a:lnTo>
                  <a:lnTo>
                    <a:pt x="5905" y="5609"/>
                  </a:lnTo>
                  <a:lnTo>
                    <a:pt x="6200" y="5314"/>
                  </a:lnTo>
                  <a:lnTo>
                    <a:pt x="6377" y="4960"/>
                  </a:lnTo>
                  <a:lnTo>
                    <a:pt x="6554" y="4546"/>
                  </a:lnTo>
                  <a:lnTo>
                    <a:pt x="6672" y="4192"/>
                  </a:lnTo>
                  <a:lnTo>
                    <a:pt x="6731" y="3720"/>
                  </a:lnTo>
                  <a:lnTo>
                    <a:pt x="6731" y="3307"/>
                  </a:lnTo>
                  <a:lnTo>
                    <a:pt x="6672" y="2834"/>
                  </a:lnTo>
                  <a:lnTo>
                    <a:pt x="6495" y="2362"/>
                  </a:lnTo>
                  <a:lnTo>
                    <a:pt x="6318" y="1831"/>
                  </a:lnTo>
                  <a:lnTo>
                    <a:pt x="6082" y="1417"/>
                  </a:lnTo>
                  <a:lnTo>
                    <a:pt x="5787" y="1063"/>
                  </a:lnTo>
                  <a:lnTo>
                    <a:pt x="5433" y="709"/>
                  </a:lnTo>
                  <a:lnTo>
                    <a:pt x="5078" y="473"/>
                  </a:lnTo>
                  <a:lnTo>
                    <a:pt x="4665" y="296"/>
                  </a:lnTo>
                  <a:lnTo>
                    <a:pt x="4311" y="118"/>
                  </a:lnTo>
                  <a:lnTo>
                    <a:pt x="389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9" name="Google Shape;919;p16"/>
            <p:cNvSpPr/>
            <p:nvPr/>
          </p:nvSpPr>
          <p:spPr>
            <a:xfrm>
              <a:off x="3731750" y="3235350"/>
              <a:ext cx="171250" cy="88575"/>
            </a:xfrm>
            <a:custGeom>
              <a:avLst/>
              <a:gdLst/>
              <a:ahLst/>
              <a:cxnLst/>
              <a:rect l="l" t="t" r="r" b="b"/>
              <a:pathLst>
                <a:path w="6850" h="3543" extrusionOk="0">
                  <a:moveTo>
                    <a:pt x="6377" y="0"/>
                  </a:moveTo>
                  <a:lnTo>
                    <a:pt x="1" y="1535"/>
                  </a:lnTo>
                  <a:lnTo>
                    <a:pt x="532" y="3542"/>
                  </a:lnTo>
                  <a:lnTo>
                    <a:pt x="6849" y="2007"/>
                  </a:lnTo>
                  <a:lnTo>
                    <a:pt x="63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0" name="Google Shape;920;p16"/>
            <p:cNvSpPr/>
            <p:nvPr/>
          </p:nvSpPr>
          <p:spPr>
            <a:xfrm>
              <a:off x="3696325" y="3050850"/>
              <a:ext cx="186000" cy="181550"/>
            </a:xfrm>
            <a:custGeom>
              <a:avLst/>
              <a:gdLst/>
              <a:ahLst/>
              <a:cxnLst/>
              <a:rect l="l" t="t" r="r" b="b"/>
              <a:pathLst>
                <a:path w="7440" h="7262" extrusionOk="0">
                  <a:moveTo>
                    <a:pt x="6436" y="0"/>
                  </a:moveTo>
                  <a:lnTo>
                    <a:pt x="1" y="1063"/>
                  </a:lnTo>
                  <a:lnTo>
                    <a:pt x="355" y="3070"/>
                  </a:lnTo>
                  <a:lnTo>
                    <a:pt x="3602" y="2539"/>
                  </a:lnTo>
                  <a:lnTo>
                    <a:pt x="3602" y="2539"/>
                  </a:lnTo>
                  <a:lnTo>
                    <a:pt x="709" y="5196"/>
                  </a:lnTo>
                  <a:lnTo>
                    <a:pt x="1005" y="7262"/>
                  </a:lnTo>
                  <a:lnTo>
                    <a:pt x="7440" y="6199"/>
                  </a:lnTo>
                  <a:lnTo>
                    <a:pt x="7145" y="4192"/>
                  </a:lnTo>
                  <a:lnTo>
                    <a:pt x="3898" y="4723"/>
                  </a:lnTo>
                  <a:lnTo>
                    <a:pt x="6790" y="2066"/>
                  </a:lnTo>
                  <a:lnTo>
                    <a:pt x="64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1" name="Google Shape;921;p16"/>
            <p:cNvSpPr/>
            <p:nvPr/>
          </p:nvSpPr>
          <p:spPr>
            <a:xfrm>
              <a:off x="3686000" y="2913575"/>
              <a:ext cx="169775" cy="118100"/>
            </a:xfrm>
            <a:custGeom>
              <a:avLst/>
              <a:gdLst/>
              <a:ahLst/>
              <a:cxnLst/>
              <a:rect l="l" t="t" r="r" b="b"/>
              <a:pathLst>
                <a:path w="6791" h="4724" extrusionOk="0">
                  <a:moveTo>
                    <a:pt x="6495" y="0"/>
                  </a:moveTo>
                  <a:lnTo>
                    <a:pt x="4842" y="119"/>
                  </a:lnTo>
                  <a:lnTo>
                    <a:pt x="5019" y="2362"/>
                  </a:lnTo>
                  <a:lnTo>
                    <a:pt x="4074" y="2421"/>
                  </a:lnTo>
                  <a:lnTo>
                    <a:pt x="3956" y="414"/>
                  </a:lnTo>
                  <a:lnTo>
                    <a:pt x="2421" y="532"/>
                  </a:lnTo>
                  <a:lnTo>
                    <a:pt x="2539" y="2539"/>
                  </a:lnTo>
                  <a:lnTo>
                    <a:pt x="1772" y="2598"/>
                  </a:lnTo>
                  <a:lnTo>
                    <a:pt x="1595" y="296"/>
                  </a:lnTo>
                  <a:lnTo>
                    <a:pt x="1" y="414"/>
                  </a:lnTo>
                  <a:lnTo>
                    <a:pt x="296" y="4724"/>
                  </a:lnTo>
                  <a:lnTo>
                    <a:pt x="6790" y="4310"/>
                  </a:lnTo>
                  <a:lnTo>
                    <a:pt x="64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2" name="Google Shape;922;p16"/>
            <p:cNvSpPr/>
            <p:nvPr/>
          </p:nvSpPr>
          <p:spPr>
            <a:xfrm>
              <a:off x="3684525" y="2774825"/>
              <a:ext cx="165350" cy="112200"/>
            </a:xfrm>
            <a:custGeom>
              <a:avLst/>
              <a:gdLst/>
              <a:ahLst/>
              <a:cxnLst/>
              <a:rect l="l" t="t" r="r" b="b"/>
              <a:pathLst>
                <a:path w="6614" h="4488" extrusionOk="0">
                  <a:moveTo>
                    <a:pt x="60" y="1"/>
                  </a:moveTo>
                  <a:lnTo>
                    <a:pt x="1" y="4370"/>
                  </a:lnTo>
                  <a:lnTo>
                    <a:pt x="6554" y="4488"/>
                  </a:lnTo>
                  <a:lnTo>
                    <a:pt x="6613" y="119"/>
                  </a:lnTo>
                  <a:lnTo>
                    <a:pt x="4960" y="60"/>
                  </a:lnTo>
                  <a:lnTo>
                    <a:pt x="4901" y="2362"/>
                  </a:lnTo>
                  <a:lnTo>
                    <a:pt x="4015" y="2362"/>
                  </a:lnTo>
                  <a:lnTo>
                    <a:pt x="4015" y="355"/>
                  </a:lnTo>
                  <a:lnTo>
                    <a:pt x="2480" y="296"/>
                  </a:lnTo>
                  <a:lnTo>
                    <a:pt x="2480" y="2362"/>
                  </a:lnTo>
                  <a:lnTo>
                    <a:pt x="1654" y="2362"/>
                  </a:lnTo>
                  <a:lnTo>
                    <a:pt x="1713" y="60"/>
                  </a:lnTo>
                  <a:lnTo>
                    <a:pt x="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3" name="Google Shape;923;p16"/>
            <p:cNvSpPr/>
            <p:nvPr/>
          </p:nvSpPr>
          <p:spPr>
            <a:xfrm>
              <a:off x="3687475" y="2602150"/>
              <a:ext cx="177150" cy="149100"/>
            </a:xfrm>
            <a:custGeom>
              <a:avLst/>
              <a:gdLst/>
              <a:ahLst/>
              <a:cxnLst/>
              <a:rect l="l" t="t" r="r" b="b"/>
              <a:pathLst>
                <a:path w="7086" h="5964" extrusionOk="0">
                  <a:moveTo>
                    <a:pt x="2658" y="2126"/>
                  </a:moveTo>
                  <a:lnTo>
                    <a:pt x="2894" y="2185"/>
                  </a:lnTo>
                  <a:lnTo>
                    <a:pt x="3012" y="2303"/>
                  </a:lnTo>
                  <a:lnTo>
                    <a:pt x="3130" y="2480"/>
                  </a:lnTo>
                  <a:lnTo>
                    <a:pt x="3130" y="2716"/>
                  </a:lnTo>
                  <a:lnTo>
                    <a:pt x="3012" y="3543"/>
                  </a:lnTo>
                  <a:lnTo>
                    <a:pt x="1949" y="3425"/>
                  </a:lnTo>
                  <a:lnTo>
                    <a:pt x="2008" y="2598"/>
                  </a:lnTo>
                  <a:lnTo>
                    <a:pt x="2067" y="2362"/>
                  </a:lnTo>
                  <a:lnTo>
                    <a:pt x="2185" y="2185"/>
                  </a:lnTo>
                  <a:lnTo>
                    <a:pt x="2421" y="2126"/>
                  </a:lnTo>
                  <a:close/>
                  <a:moveTo>
                    <a:pt x="2421" y="0"/>
                  </a:moveTo>
                  <a:lnTo>
                    <a:pt x="2126" y="59"/>
                  </a:lnTo>
                  <a:lnTo>
                    <a:pt x="1831" y="118"/>
                  </a:lnTo>
                  <a:lnTo>
                    <a:pt x="1595" y="177"/>
                  </a:lnTo>
                  <a:lnTo>
                    <a:pt x="1359" y="354"/>
                  </a:lnTo>
                  <a:lnTo>
                    <a:pt x="1122" y="473"/>
                  </a:lnTo>
                  <a:lnTo>
                    <a:pt x="945" y="709"/>
                  </a:lnTo>
                  <a:lnTo>
                    <a:pt x="768" y="945"/>
                  </a:lnTo>
                  <a:lnTo>
                    <a:pt x="591" y="1240"/>
                  </a:lnTo>
                  <a:lnTo>
                    <a:pt x="473" y="1535"/>
                  </a:lnTo>
                  <a:lnTo>
                    <a:pt x="414" y="1889"/>
                  </a:lnTo>
                  <a:lnTo>
                    <a:pt x="355" y="2244"/>
                  </a:lnTo>
                  <a:lnTo>
                    <a:pt x="1" y="5314"/>
                  </a:lnTo>
                  <a:lnTo>
                    <a:pt x="6495" y="5963"/>
                  </a:lnTo>
                  <a:lnTo>
                    <a:pt x="6731" y="3897"/>
                  </a:lnTo>
                  <a:lnTo>
                    <a:pt x="4370" y="3661"/>
                  </a:lnTo>
                  <a:lnTo>
                    <a:pt x="6849" y="2716"/>
                  </a:lnTo>
                  <a:lnTo>
                    <a:pt x="7085" y="473"/>
                  </a:lnTo>
                  <a:lnTo>
                    <a:pt x="4429" y="1594"/>
                  </a:lnTo>
                  <a:lnTo>
                    <a:pt x="4370" y="1299"/>
                  </a:lnTo>
                  <a:lnTo>
                    <a:pt x="4193" y="1004"/>
                  </a:lnTo>
                  <a:lnTo>
                    <a:pt x="4015" y="709"/>
                  </a:lnTo>
                  <a:lnTo>
                    <a:pt x="3838" y="473"/>
                  </a:lnTo>
                  <a:lnTo>
                    <a:pt x="3602" y="295"/>
                  </a:lnTo>
                  <a:lnTo>
                    <a:pt x="3307" y="177"/>
                  </a:lnTo>
                  <a:lnTo>
                    <a:pt x="3012" y="59"/>
                  </a:lnTo>
                  <a:lnTo>
                    <a:pt x="27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4" name="Google Shape;924;p16"/>
            <p:cNvSpPr/>
            <p:nvPr/>
          </p:nvSpPr>
          <p:spPr>
            <a:xfrm>
              <a:off x="3717000" y="2388125"/>
              <a:ext cx="171250" cy="155000"/>
            </a:xfrm>
            <a:custGeom>
              <a:avLst/>
              <a:gdLst/>
              <a:ahLst/>
              <a:cxnLst/>
              <a:rect l="l" t="t" r="r" b="b"/>
              <a:pathLst>
                <a:path w="6850" h="6200" extrusionOk="0">
                  <a:moveTo>
                    <a:pt x="2952" y="2067"/>
                  </a:moveTo>
                  <a:lnTo>
                    <a:pt x="3189" y="2185"/>
                  </a:lnTo>
                  <a:lnTo>
                    <a:pt x="3307" y="2303"/>
                  </a:lnTo>
                  <a:lnTo>
                    <a:pt x="3425" y="2539"/>
                  </a:lnTo>
                  <a:lnTo>
                    <a:pt x="3366" y="2834"/>
                  </a:lnTo>
                  <a:lnTo>
                    <a:pt x="3248" y="3366"/>
                  </a:lnTo>
                  <a:lnTo>
                    <a:pt x="2067" y="3130"/>
                  </a:lnTo>
                  <a:lnTo>
                    <a:pt x="2185" y="2539"/>
                  </a:lnTo>
                  <a:lnTo>
                    <a:pt x="2303" y="2303"/>
                  </a:lnTo>
                  <a:lnTo>
                    <a:pt x="2480" y="2126"/>
                  </a:lnTo>
                  <a:lnTo>
                    <a:pt x="2657" y="2067"/>
                  </a:lnTo>
                  <a:close/>
                  <a:moveTo>
                    <a:pt x="2480" y="1"/>
                  </a:moveTo>
                  <a:lnTo>
                    <a:pt x="2067" y="119"/>
                  </a:lnTo>
                  <a:lnTo>
                    <a:pt x="1654" y="296"/>
                  </a:lnTo>
                  <a:lnTo>
                    <a:pt x="1299" y="591"/>
                  </a:lnTo>
                  <a:lnTo>
                    <a:pt x="1063" y="945"/>
                  </a:lnTo>
                  <a:lnTo>
                    <a:pt x="827" y="1418"/>
                  </a:lnTo>
                  <a:lnTo>
                    <a:pt x="650" y="1949"/>
                  </a:lnTo>
                  <a:lnTo>
                    <a:pt x="1" y="4724"/>
                  </a:lnTo>
                  <a:lnTo>
                    <a:pt x="6377" y="6200"/>
                  </a:lnTo>
                  <a:lnTo>
                    <a:pt x="6849" y="4192"/>
                  </a:lnTo>
                  <a:lnTo>
                    <a:pt x="4842" y="3720"/>
                  </a:lnTo>
                  <a:lnTo>
                    <a:pt x="5019" y="2953"/>
                  </a:lnTo>
                  <a:lnTo>
                    <a:pt x="5078" y="2598"/>
                  </a:lnTo>
                  <a:lnTo>
                    <a:pt x="5078" y="2244"/>
                  </a:lnTo>
                  <a:lnTo>
                    <a:pt x="5078" y="1890"/>
                  </a:lnTo>
                  <a:lnTo>
                    <a:pt x="5019" y="1595"/>
                  </a:lnTo>
                  <a:lnTo>
                    <a:pt x="4901" y="1299"/>
                  </a:lnTo>
                  <a:lnTo>
                    <a:pt x="4783" y="1004"/>
                  </a:lnTo>
                  <a:lnTo>
                    <a:pt x="4606" y="768"/>
                  </a:lnTo>
                  <a:lnTo>
                    <a:pt x="4428" y="591"/>
                  </a:lnTo>
                  <a:lnTo>
                    <a:pt x="4192" y="414"/>
                  </a:lnTo>
                  <a:lnTo>
                    <a:pt x="3956" y="237"/>
                  </a:lnTo>
                  <a:lnTo>
                    <a:pt x="3661" y="119"/>
                  </a:lnTo>
                  <a:lnTo>
                    <a:pt x="3366" y="60"/>
                  </a:lnTo>
                  <a:lnTo>
                    <a:pt x="28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5" name="Google Shape;925;p16"/>
            <p:cNvSpPr/>
            <p:nvPr/>
          </p:nvSpPr>
          <p:spPr>
            <a:xfrm>
              <a:off x="3776050" y="2205100"/>
              <a:ext cx="166800" cy="168300"/>
            </a:xfrm>
            <a:custGeom>
              <a:avLst/>
              <a:gdLst/>
              <a:ahLst/>
              <a:cxnLst/>
              <a:rect l="l" t="t" r="r" b="b"/>
              <a:pathLst>
                <a:path w="6672" h="6732" extrusionOk="0">
                  <a:moveTo>
                    <a:pt x="3424" y="2067"/>
                  </a:moveTo>
                  <a:lnTo>
                    <a:pt x="3779" y="2126"/>
                  </a:lnTo>
                  <a:lnTo>
                    <a:pt x="4015" y="2303"/>
                  </a:lnTo>
                  <a:lnTo>
                    <a:pt x="4310" y="2421"/>
                  </a:lnTo>
                  <a:lnTo>
                    <a:pt x="4487" y="2598"/>
                  </a:lnTo>
                  <a:lnTo>
                    <a:pt x="4664" y="2835"/>
                  </a:lnTo>
                  <a:lnTo>
                    <a:pt x="4723" y="3012"/>
                  </a:lnTo>
                  <a:lnTo>
                    <a:pt x="4782" y="3307"/>
                  </a:lnTo>
                  <a:lnTo>
                    <a:pt x="4782" y="3543"/>
                  </a:lnTo>
                  <a:lnTo>
                    <a:pt x="4723" y="3838"/>
                  </a:lnTo>
                  <a:lnTo>
                    <a:pt x="4605" y="4074"/>
                  </a:lnTo>
                  <a:lnTo>
                    <a:pt x="4428" y="4311"/>
                  </a:lnTo>
                  <a:lnTo>
                    <a:pt x="4251" y="4488"/>
                  </a:lnTo>
                  <a:lnTo>
                    <a:pt x="4015" y="4606"/>
                  </a:lnTo>
                  <a:lnTo>
                    <a:pt x="3779" y="4665"/>
                  </a:lnTo>
                  <a:lnTo>
                    <a:pt x="3247" y="4665"/>
                  </a:lnTo>
                  <a:lnTo>
                    <a:pt x="2952" y="4547"/>
                  </a:lnTo>
                  <a:lnTo>
                    <a:pt x="2657" y="4429"/>
                  </a:lnTo>
                  <a:lnTo>
                    <a:pt x="2362" y="4311"/>
                  </a:lnTo>
                  <a:lnTo>
                    <a:pt x="2185" y="4133"/>
                  </a:lnTo>
                  <a:lnTo>
                    <a:pt x="2007" y="3897"/>
                  </a:lnTo>
                  <a:lnTo>
                    <a:pt x="1948" y="3661"/>
                  </a:lnTo>
                  <a:lnTo>
                    <a:pt x="1889" y="3425"/>
                  </a:lnTo>
                  <a:lnTo>
                    <a:pt x="1889" y="3189"/>
                  </a:lnTo>
                  <a:lnTo>
                    <a:pt x="1948" y="2894"/>
                  </a:lnTo>
                  <a:lnTo>
                    <a:pt x="2066" y="2598"/>
                  </a:lnTo>
                  <a:lnTo>
                    <a:pt x="2244" y="2421"/>
                  </a:lnTo>
                  <a:lnTo>
                    <a:pt x="2421" y="2244"/>
                  </a:lnTo>
                  <a:lnTo>
                    <a:pt x="2657" y="2126"/>
                  </a:lnTo>
                  <a:lnTo>
                    <a:pt x="2893" y="2067"/>
                  </a:lnTo>
                  <a:close/>
                  <a:moveTo>
                    <a:pt x="3070" y="1"/>
                  </a:moveTo>
                  <a:lnTo>
                    <a:pt x="2657" y="60"/>
                  </a:lnTo>
                  <a:lnTo>
                    <a:pt x="2244" y="178"/>
                  </a:lnTo>
                  <a:lnTo>
                    <a:pt x="1830" y="355"/>
                  </a:lnTo>
                  <a:lnTo>
                    <a:pt x="1476" y="532"/>
                  </a:lnTo>
                  <a:lnTo>
                    <a:pt x="1122" y="827"/>
                  </a:lnTo>
                  <a:lnTo>
                    <a:pt x="827" y="1122"/>
                  </a:lnTo>
                  <a:lnTo>
                    <a:pt x="531" y="1477"/>
                  </a:lnTo>
                  <a:lnTo>
                    <a:pt x="354" y="1890"/>
                  </a:lnTo>
                  <a:lnTo>
                    <a:pt x="177" y="2303"/>
                  </a:lnTo>
                  <a:lnTo>
                    <a:pt x="59" y="2717"/>
                  </a:lnTo>
                  <a:lnTo>
                    <a:pt x="0" y="3130"/>
                  </a:lnTo>
                  <a:lnTo>
                    <a:pt x="0" y="3602"/>
                  </a:lnTo>
                  <a:lnTo>
                    <a:pt x="59" y="4015"/>
                  </a:lnTo>
                  <a:lnTo>
                    <a:pt x="118" y="4429"/>
                  </a:lnTo>
                  <a:lnTo>
                    <a:pt x="295" y="4842"/>
                  </a:lnTo>
                  <a:lnTo>
                    <a:pt x="531" y="5196"/>
                  </a:lnTo>
                  <a:lnTo>
                    <a:pt x="768" y="5550"/>
                  </a:lnTo>
                  <a:lnTo>
                    <a:pt x="1063" y="5846"/>
                  </a:lnTo>
                  <a:lnTo>
                    <a:pt x="1417" y="6141"/>
                  </a:lnTo>
                  <a:lnTo>
                    <a:pt x="1830" y="6377"/>
                  </a:lnTo>
                  <a:lnTo>
                    <a:pt x="2244" y="6554"/>
                  </a:lnTo>
                  <a:lnTo>
                    <a:pt x="2716" y="6672"/>
                  </a:lnTo>
                  <a:lnTo>
                    <a:pt x="3188" y="6731"/>
                  </a:lnTo>
                  <a:lnTo>
                    <a:pt x="3601" y="6731"/>
                  </a:lnTo>
                  <a:lnTo>
                    <a:pt x="4015" y="6672"/>
                  </a:lnTo>
                  <a:lnTo>
                    <a:pt x="4487" y="6554"/>
                  </a:lnTo>
                  <a:lnTo>
                    <a:pt x="4841" y="6377"/>
                  </a:lnTo>
                  <a:lnTo>
                    <a:pt x="5196" y="6141"/>
                  </a:lnTo>
                  <a:lnTo>
                    <a:pt x="5550" y="5905"/>
                  </a:lnTo>
                  <a:lnTo>
                    <a:pt x="5845" y="5609"/>
                  </a:lnTo>
                  <a:lnTo>
                    <a:pt x="6140" y="5255"/>
                  </a:lnTo>
                  <a:lnTo>
                    <a:pt x="6317" y="4842"/>
                  </a:lnTo>
                  <a:lnTo>
                    <a:pt x="6494" y="4429"/>
                  </a:lnTo>
                  <a:lnTo>
                    <a:pt x="6613" y="4015"/>
                  </a:lnTo>
                  <a:lnTo>
                    <a:pt x="6672" y="3543"/>
                  </a:lnTo>
                  <a:lnTo>
                    <a:pt x="6672" y="3130"/>
                  </a:lnTo>
                  <a:lnTo>
                    <a:pt x="6672" y="2717"/>
                  </a:lnTo>
                  <a:lnTo>
                    <a:pt x="6553" y="2303"/>
                  </a:lnTo>
                  <a:lnTo>
                    <a:pt x="6376" y="1890"/>
                  </a:lnTo>
                  <a:lnTo>
                    <a:pt x="6140" y="1536"/>
                  </a:lnTo>
                  <a:lnTo>
                    <a:pt x="5904" y="1182"/>
                  </a:lnTo>
                  <a:lnTo>
                    <a:pt x="5609" y="827"/>
                  </a:lnTo>
                  <a:lnTo>
                    <a:pt x="5255" y="591"/>
                  </a:lnTo>
                  <a:lnTo>
                    <a:pt x="4841" y="355"/>
                  </a:lnTo>
                  <a:lnTo>
                    <a:pt x="4428" y="178"/>
                  </a:lnTo>
                  <a:lnTo>
                    <a:pt x="3956" y="60"/>
                  </a:lnTo>
                  <a:lnTo>
                    <a:pt x="35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6" name="Google Shape;926;p16"/>
            <p:cNvSpPr/>
            <p:nvPr/>
          </p:nvSpPr>
          <p:spPr>
            <a:xfrm>
              <a:off x="3826225" y="2036850"/>
              <a:ext cx="206650" cy="177125"/>
            </a:xfrm>
            <a:custGeom>
              <a:avLst/>
              <a:gdLst/>
              <a:ahLst/>
              <a:cxnLst/>
              <a:rect l="l" t="t" r="r" b="b"/>
              <a:pathLst>
                <a:path w="8266" h="7085" extrusionOk="0">
                  <a:moveTo>
                    <a:pt x="3307" y="2067"/>
                  </a:moveTo>
                  <a:lnTo>
                    <a:pt x="3484" y="2126"/>
                  </a:lnTo>
                  <a:lnTo>
                    <a:pt x="3720" y="2303"/>
                  </a:lnTo>
                  <a:lnTo>
                    <a:pt x="3838" y="2480"/>
                  </a:lnTo>
                  <a:lnTo>
                    <a:pt x="3838" y="2657"/>
                  </a:lnTo>
                  <a:lnTo>
                    <a:pt x="3779" y="2893"/>
                  </a:lnTo>
                  <a:lnTo>
                    <a:pt x="3425" y="3661"/>
                  </a:lnTo>
                  <a:lnTo>
                    <a:pt x="2421" y="3188"/>
                  </a:lnTo>
                  <a:lnTo>
                    <a:pt x="2775" y="2480"/>
                  </a:lnTo>
                  <a:lnTo>
                    <a:pt x="2893" y="2244"/>
                  </a:lnTo>
                  <a:lnTo>
                    <a:pt x="3070" y="2126"/>
                  </a:lnTo>
                  <a:lnTo>
                    <a:pt x="3307" y="2067"/>
                  </a:lnTo>
                  <a:close/>
                  <a:moveTo>
                    <a:pt x="3130" y="0"/>
                  </a:moveTo>
                  <a:lnTo>
                    <a:pt x="2893" y="59"/>
                  </a:lnTo>
                  <a:lnTo>
                    <a:pt x="2598" y="177"/>
                  </a:lnTo>
                  <a:lnTo>
                    <a:pt x="2362" y="295"/>
                  </a:lnTo>
                  <a:lnTo>
                    <a:pt x="2067" y="473"/>
                  </a:lnTo>
                  <a:lnTo>
                    <a:pt x="1890" y="709"/>
                  </a:lnTo>
                  <a:lnTo>
                    <a:pt x="1654" y="945"/>
                  </a:lnTo>
                  <a:lnTo>
                    <a:pt x="1476" y="1240"/>
                  </a:lnTo>
                  <a:lnTo>
                    <a:pt x="1299" y="1594"/>
                  </a:lnTo>
                  <a:lnTo>
                    <a:pt x="0" y="4310"/>
                  </a:lnTo>
                  <a:lnTo>
                    <a:pt x="5904" y="7085"/>
                  </a:lnTo>
                  <a:lnTo>
                    <a:pt x="6790" y="5196"/>
                  </a:lnTo>
                  <a:lnTo>
                    <a:pt x="4665" y="4251"/>
                  </a:lnTo>
                  <a:lnTo>
                    <a:pt x="4665" y="4192"/>
                  </a:lnTo>
                  <a:lnTo>
                    <a:pt x="7321" y="4074"/>
                  </a:lnTo>
                  <a:lnTo>
                    <a:pt x="8266" y="2067"/>
                  </a:lnTo>
                  <a:lnTo>
                    <a:pt x="5373" y="2303"/>
                  </a:lnTo>
                  <a:lnTo>
                    <a:pt x="5373" y="1949"/>
                  </a:lnTo>
                  <a:lnTo>
                    <a:pt x="5373" y="1594"/>
                  </a:lnTo>
                  <a:lnTo>
                    <a:pt x="5255" y="1299"/>
                  </a:lnTo>
                  <a:lnTo>
                    <a:pt x="5137" y="1004"/>
                  </a:lnTo>
                  <a:lnTo>
                    <a:pt x="4960" y="768"/>
                  </a:lnTo>
                  <a:lnTo>
                    <a:pt x="4783" y="532"/>
                  </a:lnTo>
                  <a:lnTo>
                    <a:pt x="4546" y="354"/>
                  </a:lnTo>
                  <a:lnTo>
                    <a:pt x="4251" y="236"/>
                  </a:lnTo>
                  <a:lnTo>
                    <a:pt x="3956" y="118"/>
                  </a:lnTo>
                  <a:lnTo>
                    <a:pt x="3720" y="59"/>
                  </a:lnTo>
                  <a:lnTo>
                    <a:pt x="34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7" name="Google Shape;927;p16"/>
            <p:cNvSpPr/>
            <p:nvPr/>
          </p:nvSpPr>
          <p:spPr>
            <a:xfrm>
              <a:off x="3897075" y="1875950"/>
              <a:ext cx="188950" cy="162400"/>
            </a:xfrm>
            <a:custGeom>
              <a:avLst/>
              <a:gdLst/>
              <a:ahLst/>
              <a:cxnLst/>
              <a:rect l="l" t="t" r="r" b="b"/>
              <a:pathLst>
                <a:path w="7558" h="6496" extrusionOk="0">
                  <a:moveTo>
                    <a:pt x="2775" y="1"/>
                  </a:moveTo>
                  <a:lnTo>
                    <a:pt x="0" y="4724"/>
                  </a:lnTo>
                  <a:lnTo>
                    <a:pt x="1417" y="5551"/>
                  </a:lnTo>
                  <a:lnTo>
                    <a:pt x="2303" y="4075"/>
                  </a:lnTo>
                  <a:lnTo>
                    <a:pt x="6495" y="6495"/>
                  </a:lnTo>
                  <a:lnTo>
                    <a:pt x="7557" y="4724"/>
                  </a:lnTo>
                  <a:lnTo>
                    <a:pt x="3307" y="2304"/>
                  </a:lnTo>
                  <a:lnTo>
                    <a:pt x="4192" y="769"/>
                  </a:lnTo>
                  <a:lnTo>
                    <a:pt x="277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8" name="Google Shape;928;p16"/>
            <p:cNvSpPr/>
            <p:nvPr/>
          </p:nvSpPr>
          <p:spPr>
            <a:xfrm>
              <a:off x="3985625" y="1751975"/>
              <a:ext cx="162375" cy="187475"/>
            </a:xfrm>
            <a:custGeom>
              <a:avLst/>
              <a:gdLst/>
              <a:ahLst/>
              <a:cxnLst/>
              <a:rect l="l" t="t" r="r" b="b"/>
              <a:pathLst>
                <a:path w="6495" h="7499" extrusionOk="0">
                  <a:moveTo>
                    <a:pt x="2598" y="1"/>
                  </a:moveTo>
                  <a:lnTo>
                    <a:pt x="1" y="3779"/>
                  </a:lnTo>
                  <a:lnTo>
                    <a:pt x="5314" y="7499"/>
                  </a:lnTo>
                  <a:lnTo>
                    <a:pt x="6495" y="5787"/>
                  </a:lnTo>
                  <a:lnTo>
                    <a:pt x="4488" y="4429"/>
                  </a:lnTo>
                  <a:lnTo>
                    <a:pt x="5550" y="2894"/>
                  </a:lnTo>
                  <a:lnTo>
                    <a:pt x="4311" y="2008"/>
                  </a:lnTo>
                  <a:lnTo>
                    <a:pt x="3248" y="3543"/>
                  </a:lnTo>
                  <a:lnTo>
                    <a:pt x="2480" y="3012"/>
                  </a:lnTo>
                  <a:lnTo>
                    <a:pt x="3956" y="886"/>
                  </a:lnTo>
                  <a:lnTo>
                    <a:pt x="25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9" name="Google Shape;929;p16"/>
            <p:cNvSpPr/>
            <p:nvPr/>
          </p:nvSpPr>
          <p:spPr>
            <a:xfrm>
              <a:off x="4103700" y="1626525"/>
              <a:ext cx="168300" cy="169750"/>
            </a:xfrm>
            <a:custGeom>
              <a:avLst/>
              <a:gdLst/>
              <a:ahLst/>
              <a:cxnLst/>
              <a:rect l="l" t="t" r="r" b="b"/>
              <a:pathLst>
                <a:path w="6732" h="6790" extrusionOk="0">
                  <a:moveTo>
                    <a:pt x="3425" y="2008"/>
                  </a:moveTo>
                  <a:lnTo>
                    <a:pt x="3661" y="2126"/>
                  </a:lnTo>
                  <a:lnTo>
                    <a:pt x="3956" y="2244"/>
                  </a:lnTo>
                  <a:lnTo>
                    <a:pt x="4193" y="2421"/>
                  </a:lnTo>
                  <a:lnTo>
                    <a:pt x="4429" y="2657"/>
                  </a:lnTo>
                  <a:lnTo>
                    <a:pt x="4606" y="2893"/>
                  </a:lnTo>
                  <a:lnTo>
                    <a:pt x="4724" y="3129"/>
                  </a:lnTo>
                  <a:lnTo>
                    <a:pt x="4783" y="3366"/>
                  </a:lnTo>
                  <a:lnTo>
                    <a:pt x="4783" y="3602"/>
                  </a:lnTo>
                  <a:lnTo>
                    <a:pt x="4724" y="3838"/>
                  </a:lnTo>
                  <a:lnTo>
                    <a:pt x="4665" y="4074"/>
                  </a:lnTo>
                  <a:lnTo>
                    <a:pt x="4488" y="4310"/>
                  </a:lnTo>
                  <a:lnTo>
                    <a:pt x="4252" y="4546"/>
                  </a:lnTo>
                  <a:lnTo>
                    <a:pt x="4075" y="4664"/>
                  </a:lnTo>
                  <a:lnTo>
                    <a:pt x="3838" y="4783"/>
                  </a:lnTo>
                  <a:lnTo>
                    <a:pt x="3307" y="4783"/>
                  </a:lnTo>
                  <a:lnTo>
                    <a:pt x="3071" y="4664"/>
                  </a:lnTo>
                  <a:lnTo>
                    <a:pt x="2776" y="4546"/>
                  </a:lnTo>
                  <a:lnTo>
                    <a:pt x="2540" y="4369"/>
                  </a:lnTo>
                  <a:lnTo>
                    <a:pt x="2303" y="4133"/>
                  </a:lnTo>
                  <a:lnTo>
                    <a:pt x="2126" y="3897"/>
                  </a:lnTo>
                  <a:lnTo>
                    <a:pt x="2008" y="3661"/>
                  </a:lnTo>
                  <a:lnTo>
                    <a:pt x="1949" y="3425"/>
                  </a:lnTo>
                  <a:lnTo>
                    <a:pt x="1949" y="3189"/>
                  </a:lnTo>
                  <a:lnTo>
                    <a:pt x="2008" y="2952"/>
                  </a:lnTo>
                  <a:lnTo>
                    <a:pt x="2067" y="2716"/>
                  </a:lnTo>
                  <a:lnTo>
                    <a:pt x="2244" y="2421"/>
                  </a:lnTo>
                  <a:lnTo>
                    <a:pt x="2480" y="2244"/>
                  </a:lnTo>
                  <a:lnTo>
                    <a:pt x="2717" y="2126"/>
                  </a:lnTo>
                  <a:lnTo>
                    <a:pt x="2953" y="2008"/>
                  </a:lnTo>
                  <a:close/>
                  <a:moveTo>
                    <a:pt x="3484" y="0"/>
                  </a:moveTo>
                  <a:lnTo>
                    <a:pt x="3071" y="59"/>
                  </a:lnTo>
                  <a:lnTo>
                    <a:pt x="2658" y="118"/>
                  </a:lnTo>
                  <a:lnTo>
                    <a:pt x="2244" y="237"/>
                  </a:lnTo>
                  <a:lnTo>
                    <a:pt x="1831" y="414"/>
                  </a:lnTo>
                  <a:lnTo>
                    <a:pt x="1477" y="650"/>
                  </a:lnTo>
                  <a:lnTo>
                    <a:pt x="1123" y="886"/>
                  </a:lnTo>
                  <a:lnTo>
                    <a:pt x="827" y="1240"/>
                  </a:lnTo>
                  <a:lnTo>
                    <a:pt x="532" y="1594"/>
                  </a:lnTo>
                  <a:lnTo>
                    <a:pt x="355" y="1949"/>
                  </a:lnTo>
                  <a:lnTo>
                    <a:pt x="178" y="2362"/>
                  </a:lnTo>
                  <a:lnTo>
                    <a:pt x="60" y="2775"/>
                  </a:lnTo>
                  <a:lnTo>
                    <a:pt x="1" y="3248"/>
                  </a:lnTo>
                  <a:lnTo>
                    <a:pt x="1" y="3661"/>
                  </a:lnTo>
                  <a:lnTo>
                    <a:pt x="60" y="4074"/>
                  </a:lnTo>
                  <a:lnTo>
                    <a:pt x="178" y="4487"/>
                  </a:lnTo>
                  <a:lnTo>
                    <a:pt x="355" y="4901"/>
                  </a:lnTo>
                  <a:lnTo>
                    <a:pt x="591" y="5255"/>
                  </a:lnTo>
                  <a:lnTo>
                    <a:pt x="827" y="5609"/>
                  </a:lnTo>
                  <a:lnTo>
                    <a:pt x="1182" y="5963"/>
                  </a:lnTo>
                  <a:lnTo>
                    <a:pt x="1595" y="6259"/>
                  </a:lnTo>
                  <a:lnTo>
                    <a:pt x="1949" y="6436"/>
                  </a:lnTo>
                  <a:lnTo>
                    <a:pt x="2362" y="6613"/>
                  </a:lnTo>
                  <a:lnTo>
                    <a:pt x="2776" y="6731"/>
                  </a:lnTo>
                  <a:lnTo>
                    <a:pt x="3248" y="6790"/>
                  </a:lnTo>
                  <a:lnTo>
                    <a:pt x="3661" y="6790"/>
                  </a:lnTo>
                  <a:lnTo>
                    <a:pt x="4075" y="6672"/>
                  </a:lnTo>
                  <a:lnTo>
                    <a:pt x="4488" y="6554"/>
                  </a:lnTo>
                  <a:lnTo>
                    <a:pt x="4901" y="6377"/>
                  </a:lnTo>
                  <a:lnTo>
                    <a:pt x="5255" y="6140"/>
                  </a:lnTo>
                  <a:lnTo>
                    <a:pt x="5610" y="5904"/>
                  </a:lnTo>
                  <a:lnTo>
                    <a:pt x="5905" y="5550"/>
                  </a:lnTo>
                  <a:lnTo>
                    <a:pt x="6200" y="5196"/>
                  </a:lnTo>
                  <a:lnTo>
                    <a:pt x="6436" y="4842"/>
                  </a:lnTo>
                  <a:lnTo>
                    <a:pt x="6554" y="4428"/>
                  </a:lnTo>
                  <a:lnTo>
                    <a:pt x="6672" y="4015"/>
                  </a:lnTo>
                  <a:lnTo>
                    <a:pt x="6731" y="3602"/>
                  </a:lnTo>
                  <a:lnTo>
                    <a:pt x="6731" y="3129"/>
                  </a:lnTo>
                  <a:lnTo>
                    <a:pt x="6672" y="2716"/>
                  </a:lnTo>
                  <a:lnTo>
                    <a:pt x="6554" y="2303"/>
                  </a:lnTo>
                  <a:lnTo>
                    <a:pt x="6377" y="1890"/>
                  </a:lnTo>
                  <a:lnTo>
                    <a:pt x="6141" y="1535"/>
                  </a:lnTo>
                  <a:lnTo>
                    <a:pt x="5905" y="1181"/>
                  </a:lnTo>
                  <a:lnTo>
                    <a:pt x="5551" y="827"/>
                  </a:lnTo>
                  <a:lnTo>
                    <a:pt x="5196" y="591"/>
                  </a:lnTo>
                  <a:lnTo>
                    <a:pt x="4783" y="355"/>
                  </a:lnTo>
                  <a:lnTo>
                    <a:pt x="4370" y="178"/>
                  </a:lnTo>
                  <a:lnTo>
                    <a:pt x="3956" y="59"/>
                  </a:lnTo>
                  <a:lnTo>
                    <a:pt x="34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0" name="Google Shape;930;p16"/>
            <p:cNvSpPr/>
            <p:nvPr/>
          </p:nvSpPr>
          <p:spPr>
            <a:xfrm>
              <a:off x="4209975" y="1530575"/>
              <a:ext cx="186000" cy="153525"/>
            </a:xfrm>
            <a:custGeom>
              <a:avLst/>
              <a:gdLst/>
              <a:ahLst/>
              <a:cxnLst/>
              <a:rect l="l" t="t" r="r" b="b"/>
              <a:pathLst>
                <a:path w="7440" h="6141" extrusionOk="0">
                  <a:moveTo>
                    <a:pt x="1477" y="1"/>
                  </a:moveTo>
                  <a:lnTo>
                    <a:pt x="1" y="1477"/>
                  </a:lnTo>
                  <a:lnTo>
                    <a:pt x="4547" y="6141"/>
                  </a:lnTo>
                  <a:lnTo>
                    <a:pt x="7440" y="3307"/>
                  </a:lnTo>
                  <a:lnTo>
                    <a:pt x="6318" y="2185"/>
                  </a:lnTo>
                  <a:lnTo>
                    <a:pt x="4901" y="3602"/>
                  </a:lnTo>
                  <a:lnTo>
                    <a:pt x="14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1" name="Google Shape;931;p16"/>
            <p:cNvSpPr/>
            <p:nvPr/>
          </p:nvSpPr>
          <p:spPr>
            <a:xfrm>
              <a:off x="4307400" y="1440550"/>
              <a:ext cx="144675" cy="156475"/>
            </a:xfrm>
            <a:custGeom>
              <a:avLst/>
              <a:gdLst/>
              <a:ahLst/>
              <a:cxnLst/>
              <a:rect l="l" t="t" r="r" b="b"/>
              <a:pathLst>
                <a:path w="5787" h="6259" extrusionOk="0">
                  <a:moveTo>
                    <a:pt x="1535" y="0"/>
                  </a:moveTo>
                  <a:lnTo>
                    <a:pt x="0" y="1358"/>
                  </a:lnTo>
                  <a:lnTo>
                    <a:pt x="4251" y="6259"/>
                  </a:lnTo>
                  <a:lnTo>
                    <a:pt x="5786" y="4960"/>
                  </a:lnTo>
                  <a:lnTo>
                    <a:pt x="15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2" name="Google Shape;932;p16"/>
            <p:cNvSpPr/>
            <p:nvPr/>
          </p:nvSpPr>
          <p:spPr>
            <a:xfrm>
              <a:off x="4406275" y="1346075"/>
              <a:ext cx="168300" cy="168300"/>
            </a:xfrm>
            <a:custGeom>
              <a:avLst/>
              <a:gdLst/>
              <a:ahLst/>
              <a:cxnLst/>
              <a:rect l="l" t="t" r="r" b="b"/>
              <a:pathLst>
                <a:path w="6732" h="6732" extrusionOk="0">
                  <a:moveTo>
                    <a:pt x="3484" y="1949"/>
                  </a:moveTo>
                  <a:lnTo>
                    <a:pt x="3720" y="2067"/>
                  </a:lnTo>
                  <a:lnTo>
                    <a:pt x="3956" y="2185"/>
                  </a:lnTo>
                  <a:lnTo>
                    <a:pt x="4193" y="2363"/>
                  </a:lnTo>
                  <a:lnTo>
                    <a:pt x="4429" y="2599"/>
                  </a:lnTo>
                  <a:lnTo>
                    <a:pt x="4547" y="2894"/>
                  </a:lnTo>
                  <a:lnTo>
                    <a:pt x="4665" y="3130"/>
                  </a:lnTo>
                  <a:lnTo>
                    <a:pt x="4724" y="3425"/>
                  </a:lnTo>
                  <a:lnTo>
                    <a:pt x="4783" y="3661"/>
                  </a:lnTo>
                  <a:lnTo>
                    <a:pt x="4724" y="3898"/>
                  </a:lnTo>
                  <a:lnTo>
                    <a:pt x="4606" y="4134"/>
                  </a:lnTo>
                  <a:lnTo>
                    <a:pt x="4429" y="4370"/>
                  </a:lnTo>
                  <a:lnTo>
                    <a:pt x="4252" y="4547"/>
                  </a:lnTo>
                  <a:lnTo>
                    <a:pt x="3956" y="4665"/>
                  </a:lnTo>
                  <a:lnTo>
                    <a:pt x="3720" y="4783"/>
                  </a:lnTo>
                  <a:lnTo>
                    <a:pt x="3248" y="4783"/>
                  </a:lnTo>
                  <a:lnTo>
                    <a:pt x="3012" y="4665"/>
                  </a:lnTo>
                  <a:lnTo>
                    <a:pt x="2776" y="4547"/>
                  </a:lnTo>
                  <a:lnTo>
                    <a:pt x="2540" y="4370"/>
                  </a:lnTo>
                  <a:lnTo>
                    <a:pt x="2362" y="4134"/>
                  </a:lnTo>
                  <a:lnTo>
                    <a:pt x="2185" y="3838"/>
                  </a:lnTo>
                  <a:lnTo>
                    <a:pt x="2067" y="3602"/>
                  </a:lnTo>
                  <a:lnTo>
                    <a:pt x="2008" y="3307"/>
                  </a:lnTo>
                  <a:lnTo>
                    <a:pt x="2008" y="3071"/>
                  </a:lnTo>
                  <a:lnTo>
                    <a:pt x="2008" y="2835"/>
                  </a:lnTo>
                  <a:lnTo>
                    <a:pt x="2126" y="2599"/>
                  </a:lnTo>
                  <a:lnTo>
                    <a:pt x="2303" y="2363"/>
                  </a:lnTo>
                  <a:lnTo>
                    <a:pt x="2540" y="2185"/>
                  </a:lnTo>
                  <a:lnTo>
                    <a:pt x="2776" y="2067"/>
                  </a:lnTo>
                  <a:lnTo>
                    <a:pt x="3012" y="1949"/>
                  </a:lnTo>
                  <a:close/>
                  <a:moveTo>
                    <a:pt x="3012" y="1"/>
                  </a:moveTo>
                  <a:lnTo>
                    <a:pt x="2599" y="119"/>
                  </a:lnTo>
                  <a:lnTo>
                    <a:pt x="2185" y="237"/>
                  </a:lnTo>
                  <a:lnTo>
                    <a:pt x="1772" y="414"/>
                  </a:lnTo>
                  <a:lnTo>
                    <a:pt x="1418" y="650"/>
                  </a:lnTo>
                  <a:lnTo>
                    <a:pt x="1064" y="946"/>
                  </a:lnTo>
                  <a:lnTo>
                    <a:pt x="768" y="1300"/>
                  </a:lnTo>
                  <a:lnTo>
                    <a:pt x="473" y="1654"/>
                  </a:lnTo>
                  <a:lnTo>
                    <a:pt x="296" y="2008"/>
                  </a:lnTo>
                  <a:lnTo>
                    <a:pt x="119" y="2422"/>
                  </a:lnTo>
                  <a:lnTo>
                    <a:pt x="60" y="2835"/>
                  </a:lnTo>
                  <a:lnTo>
                    <a:pt x="1" y="3248"/>
                  </a:lnTo>
                  <a:lnTo>
                    <a:pt x="1" y="3720"/>
                  </a:lnTo>
                  <a:lnTo>
                    <a:pt x="60" y="4134"/>
                  </a:lnTo>
                  <a:lnTo>
                    <a:pt x="237" y="4547"/>
                  </a:lnTo>
                  <a:lnTo>
                    <a:pt x="414" y="4960"/>
                  </a:lnTo>
                  <a:lnTo>
                    <a:pt x="650" y="5374"/>
                  </a:lnTo>
                  <a:lnTo>
                    <a:pt x="945" y="5728"/>
                  </a:lnTo>
                  <a:lnTo>
                    <a:pt x="1300" y="6023"/>
                  </a:lnTo>
                  <a:lnTo>
                    <a:pt x="1654" y="6259"/>
                  </a:lnTo>
                  <a:lnTo>
                    <a:pt x="2067" y="6495"/>
                  </a:lnTo>
                  <a:lnTo>
                    <a:pt x="2481" y="6613"/>
                  </a:lnTo>
                  <a:lnTo>
                    <a:pt x="2894" y="6731"/>
                  </a:lnTo>
                  <a:lnTo>
                    <a:pt x="3720" y="6731"/>
                  </a:lnTo>
                  <a:lnTo>
                    <a:pt x="4193" y="6613"/>
                  </a:lnTo>
                  <a:lnTo>
                    <a:pt x="4606" y="6495"/>
                  </a:lnTo>
                  <a:lnTo>
                    <a:pt x="4960" y="6318"/>
                  </a:lnTo>
                  <a:lnTo>
                    <a:pt x="5373" y="6082"/>
                  </a:lnTo>
                  <a:lnTo>
                    <a:pt x="5728" y="5787"/>
                  </a:lnTo>
                  <a:lnTo>
                    <a:pt x="6023" y="5492"/>
                  </a:lnTo>
                  <a:lnTo>
                    <a:pt x="6259" y="5137"/>
                  </a:lnTo>
                  <a:lnTo>
                    <a:pt x="6436" y="4724"/>
                  </a:lnTo>
                  <a:lnTo>
                    <a:pt x="6613" y="4311"/>
                  </a:lnTo>
                  <a:lnTo>
                    <a:pt x="6731" y="3898"/>
                  </a:lnTo>
                  <a:lnTo>
                    <a:pt x="6731" y="3484"/>
                  </a:lnTo>
                  <a:lnTo>
                    <a:pt x="6731" y="3071"/>
                  </a:lnTo>
                  <a:lnTo>
                    <a:pt x="6672" y="2599"/>
                  </a:lnTo>
                  <a:lnTo>
                    <a:pt x="6495" y="2185"/>
                  </a:lnTo>
                  <a:lnTo>
                    <a:pt x="6318" y="1772"/>
                  </a:lnTo>
                  <a:lnTo>
                    <a:pt x="6082" y="1418"/>
                  </a:lnTo>
                  <a:lnTo>
                    <a:pt x="5787" y="1005"/>
                  </a:lnTo>
                  <a:lnTo>
                    <a:pt x="5432" y="709"/>
                  </a:lnTo>
                  <a:lnTo>
                    <a:pt x="5078" y="473"/>
                  </a:lnTo>
                  <a:lnTo>
                    <a:pt x="4724" y="296"/>
                  </a:lnTo>
                  <a:lnTo>
                    <a:pt x="4311" y="119"/>
                  </a:lnTo>
                  <a:lnTo>
                    <a:pt x="389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933"/>
        <p:cNvGrpSpPr/>
        <p:nvPr/>
      </p:nvGrpSpPr>
      <p:grpSpPr>
        <a:xfrm>
          <a:off x="0" y="0"/>
          <a:ext cx="0" cy="0"/>
          <a:chOff x="0" y="0"/>
          <a:chExt cx="0" cy="0"/>
        </a:xfrm>
      </p:grpSpPr>
      <p:sp>
        <p:nvSpPr>
          <p:cNvPr id="934" name="Google Shape;934;p1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935" name="Google Shape;935;p17"/>
          <p:cNvSpPr txBox="1">
            <a:spLocks noGrp="1"/>
          </p:cNvSpPr>
          <p:nvPr>
            <p:ph type="title" idx="2"/>
          </p:nvPr>
        </p:nvSpPr>
        <p:spPr>
          <a:xfrm>
            <a:off x="716250" y="2709350"/>
            <a:ext cx="24447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200">
                <a:solidFill>
                  <a:schemeClr val="dk2"/>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936" name="Google Shape;936;p17"/>
          <p:cNvSpPr txBox="1">
            <a:spLocks noGrp="1"/>
          </p:cNvSpPr>
          <p:nvPr>
            <p:ph type="subTitle" idx="1"/>
          </p:nvPr>
        </p:nvSpPr>
        <p:spPr>
          <a:xfrm>
            <a:off x="716250" y="3255925"/>
            <a:ext cx="2444700" cy="706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937" name="Google Shape;937;p17"/>
          <p:cNvSpPr txBox="1">
            <a:spLocks noGrp="1"/>
          </p:cNvSpPr>
          <p:nvPr>
            <p:ph type="title" idx="3"/>
          </p:nvPr>
        </p:nvSpPr>
        <p:spPr>
          <a:xfrm>
            <a:off x="3349735" y="2709350"/>
            <a:ext cx="24447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200">
                <a:solidFill>
                  <a:schemeClr val="dk2"/>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938" name="Google Shape;938;p17"/>
          <p:cNvSpPr txBox="1">
            <a:spLocks noGrp="1"/>
          </p:cNvSpPr>
          <p:nvPr>
            <p:ph type="subTitle" idx="4"/>
          </p:nvPr>
        </p:nvSpPr>
        <p:spPr>
          <a:xfrm>
            <a:off x="3349735" y="3255925"/>
            <a:ext cx="2444700" cy="706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939" name="Google Shape;939;p17"/>
          <p:cNvSpPr txBox="1">
            <a:spLocks noGrp="1"/>
          </p:cNvSpPr>
          <p:nvPr>
            <p:ph type="title" idx="5"/>
          </p:nvPr>
        </p:nvSpPr>
        <p:spPr>
          <a:xfrm>
            <a:off x="5983227" y="2709350"/>
            <a:ext cx="24447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200">
                <a:solidFill>
                  <a:schemeClr val="dk2"/>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940" name="Google Shape;940;p17"/>
          <p:cNvSpPr txBox="1">
            <a:spLocks noGrp="1"/>
          </p:cNvSpPr>
          <p:nvPr>
            <p:ph type="subTitle" idx="6"/>
          </p:nvPr>
        </p:nvSpPr>
        <p:spPr>
          <a:xfrm>
            <a:off x="5983227" y="3255925"/>
            <a:ext cx="2444700" cy="706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grpSp>
        <p:nvGrpSpPr>
          <p:cNvPr id="941" name="Google Shape;941;p17"/>
          <p:cNvGrpSpPr/>
          <p:nvPr/>
        </p:nvGrpSpPr>
        <p:grpSpPr>
          <a:xfrm>
            <a:off x="-771470" y="-642008"/>
            <a:ext cx="1834255" cy="1834975"/>
            <a:chOff x="3684525" y="1008100"/>
            <a:chExt cx="3697350" cy="3698800"/>
          </a:xfrm>
        </p:grpSpPr>
        <p:sp>
          <p:nvSpPr>
            <p:cNvPr id="942" name="Google Shape;942;p17"/>
            <p:cNvSpPr/>
            <p:nvPr/>
          </p:nvSpPr>
          <p:spPr>
            <a:xfrm>
              <a:off x="4642450" y="1210300"/>
              <a:ext cx="180075" cy="199275"/>
            </a:xfrm>
            <a:custGeom>
              <a:avLst/>
              <a:gdLst/>
              <a:ahLst/>
              <a:cxnLst/>
              <a:rect l="l" t="t" r="r" b="b"/>
              <a:pathLst>
                <a:path w="7203" h="7971" extrusionOk="0">
                  <a:moveTo>
                    <a:pt x="2067" y="2480"/>
                  </a:moveTo>
                  <a:lnTo>
                    <a:pt x="3424" y="3779"/>
                  </a:lnTo>
                  <a:lnTo>
                    <a:pt x="2362" y="4369"/>
                  </a:lnTo>
                  <a:lnTo>
                    <a:pt x="2067" y="2480"/>
                  </a:lnTo>
                  <a:close/>
                  <a:moveTo>
                    <a:pt x="2067" y="0"/>
                  </a:moveTo>
                  <a:lnTo>
                    <a:pt x="0" y="1122"/>
                  </a:lnTo>
                  <a:lnTo>
                    <a:pt x="945" y="7971"/>
                  </a:lnTo>
                  <a:lnTo>
                    <a:pt x="2834" y="6967"/>
                  </a:lnTo>
                  <a:lnTo>
                    <a:pt x="2657" y="5963"/>
                  </a:lnTo>
                  <a:lnTo>
                    <a:pt x="4546" y="4901"/>
                  </a:lnTo>
                  <a:lnTo>
                    <a:pt x="5314" y="5668"/>
                  </a:lnTo>
                  <a:lnTo>
                    <a:pt x="7203" y="4605"/>
                  </a:lnTo>
                  <a:lnTo>
                    <a:pt x="206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3" name="Google Shape;943;p17"/>
            <p:cNvSpPr/>
            <p:nvPr/>
          </p:nvSpPr>
          <p:spPr>
            <a:xfrm>
              <a:off x="4778225" y="1114350"/>
              <a:ext cx="174200" cy="187475"/>
            </a:xfrm>
            <a:custGeom>
              <a:avLst/>
              <a:gdLst/>
              <a:ahLst/>
              <a:cxnLst/>
              <a:rect l="l" t="t" r="r" b="b"/>
              <a:pathLst>
                <a:path w="6968" h="7499" extrusionOk="0">
                  <a:moveTo>
                    <a:pt x="5373" y="1"/>
                  </a:moveTo>
                  <a:lnTo>
                    <a:pt x="3484" y="768"/>
                  </a:lnTo>
                  <a:lnTo>
                    <a:pt x="4842" y="4193"/>
                  </a:lnTo>
                  <a:lnTo>
                    <a:pt x="4960" y="4547"/>
                  </a:lnTo>
                  <a:lnTo>
                    <a:pt x="4901" y="4901"/>
                  </a:lnTo>
                  <a:lnTo>
                    <a:pt x="4842" y="5078"/>
                  </a:lnTo>
                  <a:lnTo>
                    <a:pt x="4724" y="5196"/>
                  </a:lnTo>
                  <a:lnTo>
                    <a:pt x="4606" y="5314"/>
                  </a:lnTo>
                  <a:lnTo>
                    <a:pt x="4370" y="5432"/>
                  </a:lnTo>
                  <a:lnTo>
                    <a:pt x="4193" y="5491"/>
                  </a:lnTo>
                  <a:lnTo>
                    <a:pt x="3838" y="5491"/>
                  </a:lnTo>
                  <a:lnTo>
                    <a:pt x="3720" y="5432"/>
                  </a:lnTo>
                  <a:lnTo>
                    <a:pt x="3425" y="5196"/>
                  </a:lnTo>
                  <a:lnTo>
                    <a:pt x="3248" y="4842"/>
                  </a:lnTo>
                  <a:lnTo>
                    <a:pt x="1890" y="1418"/>
                  </a:lnTo>
                  <a:lnTo>
                    <a:pt x="1" y="2185"/>
                  </a:lnTo>
                  <a:lnTo>
                    <a:pt x="1359" y="5550"/>
                  </a:lnTo>
                  <a:lnTo>
                    <a:pt x="1536" y="5964"/>
                  </a:lnTo>
                  <a:lnTo>
                    <a:pt x="1772" y="6318"/>
                  </a:lnTo>
                  <a:lnTo>
                    <a:pt x="2008" y="6672"/>
                  </a:lnTo>
                  <a:lnTo>
                    <a:pt x="2303" y="6908"/>
                  </a:lnTo>
                  <a:lnTo>
                    <a:pt x="2598" y="7145"/>
                  </a:lnTo>
                  <a:lnTo>
                    <a:pt x="2894" y="7263"/>
                  </a:lnTo>
                  <a:lnTo>
                    <a:pt x="3248" y="7381"/>
                  </a:lnTo>
                  <a:lnTo>
                    <a:pt x="3602" y="7440"/>
                  </a:lnTo>
                  <a:lnTo>
                    <a:pt x="3956" y="7499"/>
                  </a:lnTo>
                  <a:lnTo>
                    <a:pt x="4311" y="7440"/>
                  </a:lnTo>
                  <a:lnTo>
                    <a:pt x="4665" y="7381"/>
                  </a:lnTo>
                  <a:lnTo>
                    <a:pt x="5078" y="7204"/>
                  </a:lnTo>
                  <a:lnTo>
                    <a:pt x="5432" y="7026"/>
                  </a:lnTo>
                  <a:lnTo>
                    <a:pt x="5787" y="6849"/>
                  </a:lnTo>
                  <a:lnTo>
                    <a:pt x="6082" y="6613"/>
                  </a:lnTo>
                  <a:lnTo>
                    <a:pt x="6318" y="6377"/>
                  </a:lnTo>
                  <a:lnTo>
                    <a:pt x="6554" y="6082"/>
                  </a:lnTo>
                  <a:lnTo>
                    <a:pt x="6731" y="5728"/>
                  </a:lnTo>
                  <a:lnTo>
                    <a:pt x="6849" y="5432"/>
                  </a:lnTo>
                  <a:lnTo>
                    <a:pt x="6967" y="5019"/>
                  </a:lnTo>
                  <a:lnTo>
                    <a:pt x="6967" y="4665"/>
                  </a:lnTo>
                  <a:lnTo>
                    <a:pt x="6967" y="4252"/>
                  </a:lnTo>
                  <a:lnTo>
                    <a:pt x="6849" y="3838"/>
                  </a:lnTo>
                  <a:lnTo>
                    <a:pt x="6731" y="3425"/>
                  </a:lnTo>
                  <a:lnTo>
                    <a:pt x="53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4" name="Google Shape;944;p17"/>
            <p:cNvSpPr/>
            <p:nvPr/>
          </p:nvSpPr>
          <p:spPr>
            <a:xfrm>
              <a:off x="4955350" y="1077450"/>
              <a:ext cx="172725" cy="178625"/>
            </a:xfrm>
            <a:custGeom>
              <a:avLst/>
              <a:gdLst/>
              <a:ahLst/>
              <a:cxnLst/>
              <a:rect l="l" t="t" r="r" b="b"/>
              <a:pathLst>
                <a:path w="6909" h="7145" extrusionOk="0">
                  <a:moveTo>
                    <a:pt x="3543" y="1831"/>
                  </a:moveTo>
                  <a:lnTo>
                    <a:pt x="3838" y="1890"/>
                  </a:lnTo>
                  <a:lnTo>
                    <a:pt x="4074" y="1949"/>
                  </a:lnTo>
                  <a:lnTo>
                    <a:pt x="4310" y="2126"/>
                  </a:lnTo>
                  <a:lnTo>
                    <a:pt x="4487" y="2362"/>
                  </a:lnTo>
                  <a:lnTo>
                    <a:pt x="4665" y="2599"/>
                  </a:lnTo>
                  <a:lnTo>
                    <a:pt x="4783" y="2894"/>
                  </a:lnTo>
                  <a:lnTo>
                    <a:pt x="4842" y="3248"/>
                  </a:lnTo>
                  <a:lnTo>
                    <a:pt x="4842" y="3543"/>
                  </a:lnTo>
                  <a:lnTo>
                    <a:pt x="4783" y="3779"/>
                  </a:lnTo>
                  <a:lnTo>
                    <a:pt x="4665" y="4075"/>
                  </a:lnTo>
                  <a:lnTo>
                    <a:pt x="4487" y="4252"/>
                  </a:lnTo>
                  <a:lnTo>
                    <a:pt x="4310" y="4429"/>
                  </a:lnTo>
                  <a:lnTo>
                    <a:pt x="4015" y="4606"/>
                  </a:lnTo>
                  <a:lnTo>
                    <a:pt x="3720" y="4724"/>
                  </a:lnTo>
                  <a:lnTo>
                    <a:pt x="3248" y="4842"/>
                  </a:lnTo>
                  <a:lnTo>
                    <a:pt x="2480" y="2067"/>
                  </a:lnTo>
                  <a:lnTo>
                    <a:pt x="2952" y="1890"/>
                  </a:lnTo>
                  <a:lnTo>
                    <a:pt x="3248" y="1831"/>
                  </a:lnTo>
                  <a:close/>
                  <a:moveTo>
                    <a:pt x="3543" y="1"/>
                  </a:moveTo>
                  <a:lnTo>
                    <a:pt x="3071" y="60"/>
                  </a:lnTo>
                  <a:lnTo>
                    <a:pt x="2598" y="119"/>
                  </a:lnTo>
                  <a:lnTo>
                    <a:pt x="0" y="886"/>
                  </a:lnTo>
                  <a:lnTo>
                    <a:pt x="1772" y="7145"/>
                  </a:lnTo>
                  <a:lnTo>
                    <a:pt x="4428" y="6436"/>
                  </a:lnTo>
                  <a:lnTo>
                    <a:pt x="4842" y="6259"/>
                  </a:lnTo>
                  <a:lnTo>
                    <a:pt x="5314" y="6023"/>
                  </a:lnTo>
                  <a:lnTo>
                    <a:pt x="5668" y="5787"/>
                  </a:lnTo>
                  <a:lnTo>
                    <a:pt x="6022" y="5491"/>
                  </a:lnTo>
                  <a:lnTo>
                    <a:pt x="6318" y="5196"/>
                  </a:lnTo>
                  <a:lnTo>
                    <a:pt x="6495" y="4842"/>
                  </a:lnTo>
                  <a:lnTo>
                    <a:pt x="6672" y="4488"/>
                  </a:lnTo>
                  <a:lnTo>
                    <a:pt x="6849" y="4075"/>
                  </a:lnTo>
                  <a:lnTo>
                    <a:pt x="6908" y="3661"/>
                  </a:lnTo>
                  <a:lnTo>
                    <a:pt x="6908" y="3189"/>
                  </a:lnTo>
                  <a:lnTo>
                    <a:pt x="6849" y="2776"/>
                  </a:lnTo>
                  <a:lnTo>
                    <a:pt x="6790" y="2362"/>
                  </a:lnTo>
                  <a:lnTo>
                    <a:pt x="6613" y="1890"/>
                  </a:lnTo>
                  <a:lnTo>
                    <a:pt x="6436" y="1536"/>
                  </a:lnTo>
                  <a:lnTo>
                    <a:pt x="6200" y="1182"/>
                  </a:lnTo>
                  <a:lnTo>
                    <a:pt x="5904" y="827"/>
                  </a:lnTo>
                  <a:lnTo>
                    <a:pt x="5609" y="591"/>
                  </a:lnTo>
                  <a:lnTo>
                    <a:pt x="5255" y="355"/>
                  </a:lnTo>
                  <a:lnTo>
                    <a:pt x="4842" y="178"/>
                  </a:lnTo>
                  <a:lnTo>
                    <a:pt x="4428" y="60"/>
                  </a:lnTo>
                  <a:lnTo>
                    <a:pt x="40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5" name="Google Shape;945;p17"/>
            <p:cNvSpPr/>
            <p:nvPr/>
          </p:nvSpPr>
          <p:spPr>
            <a:xfrm>
              <a:off x="5139850" y="1040550"/>
              <a:ext cx="82675" cy="169775"/>
            </a:xfrm>
            <a:custGeom>
              <a:avLst/>
              <a:gdLst/>
              <a:ahLst/>
              <a:cxnLst/>
              <a:rect l="l" t="t" r="r" b="b"/>
              <a:pathLst>
                <a:path w="3307" h="6791" extrusionOk="0">
                  <a:moveTo>
                    <a:pt x="2008" y="1"/>
                  </a:moveTo>
                  <a:lnTo>
                    <a:pt x="0" y="414"/>
                  </a:lnTo>
                  <a:lnTo>
                    <a:pt x="1299" y="6790"/>
                  </a:lnTo>
                  <a:lnTo>
                    <a:pt x="3307" y="6377"/>
                  </a:lnTo>
                  <a:lnTo>
                    <a:pt x="200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6" name="Google Shape;946;p17"/>
            <p:cNvSpPr/>
            <p:nvPr/>
          </p:nvSpPr>
          <p:spPr>
            <a:xfrm>
              <a:off x="5237250" y="1018425"/>
              <a:ext cx="168300" cy="168275"/>
            </a:xfrm>
            <a:custGeom>
              <a:avLst/>
              <a:gdLst/>
              <a:ahLst/>
              <a:cxnLst/>
              <a:rect l="l" t="t" r="r" b="b"/>
              <a:pathLst>
                <a:path w="6732" h="6731" extrusionOk="0">
                  <a:moveTo>
                    <a:pt x="3484" y="1890"/>
                  </a:moveTo>
                  <a:lnTo>
                    <a:pt x="3720" y="1949"/>
                  </a:lnTo>
                  <a:lnTo>
                    <a:pt x="3957" y="2067"/>
                  </a:lnTo>
                  <a:lnTo>
                    <a:pt x="4193" y="2185"/>
                  </a:lnTo>
                  <a:lnTo>
                    <a:pt x="4370" y="2362"/>
                  </a:lnTo>
                  <a:lnTo>
                    <a:pt x="4488" y="2598"/>
                  </a:lnTo>
                  <a:lnTo>
                    <a:pt x="4606" y="2893"/>
                  </a:lnTo>
                  <a:lnTo>
                    <a:pt x="4665" y="3188"/>
                  </a:lnTo>
                  <a:lnTo>
                    <a:pt x="4665" y="3543"/>
                  </a:lnTo>
                  <a:lnTo>
                    <a:pt x="4606" y="3779"/>
                  </a:lnTo>
                  <a:lnTo>
                    <a:pt x="4547" y="4074"/>
                  </a:lnTo>
                  <a:lnTo>
                    <a:pt x="4429" y="4310"/>
                  </a:lnTo>
                  <a:lnTo>
                    <a:pt x="4252" y="4487"/>
                  </a:lnTo>
                  <a:lnTo>
                    <a:pt x="4075" y="4605"/>
                  </a:lnTo>
                  <a:lnTo>
                    <a:pt x="3839" y="4723"/>
                  </a:lnTo>
                  <a:lnTo>
                    <a:pt x="3543" y="4782"/>
                  </a:lnTo>
                  <a:lnTo>
                    <a:pt x="3012" y="4782"/>
                  </a:lnTo>
                  <a:lnTo>
                    <a:pt x="2776" y="4664"/>
                  </a:lnTo>
                  <a:lnTo>
                    <a:pt x="2540" y="4546"/>
                  </a:lnTo>
                  <a:lnTo>
                    <a:pt x="2363" y="4310"/>
                  </a:lnTo>
                  <a:lnTo>
                    <a:pt x="2244" y="4074"/>
                  </a:lnTo>
                  <a:lnTo>
                    <a:pt x="2185" y="3838"/>
                  </a:lnTo>
                  <a:lnTo>
                    <a:pt x="2126" y="3484"/>
                  </a:lnTo>
                  <a:lnTo>
                    <a:pt x="2067" y="3188"/>
                  </a:lnTo>
                  <a:lnTo>
                    <a:pt x="2126" y="2893"/>
                  </a:lnTo>
                  <a:lnTo>
                    <a:pt x="2185" y="2657"/>
                  </a:lnTo>
                  <a:lnTo>
                    <a:pt x="2303" y="2421"/>
                  </a:lnTo>
                  <a:lnTo>
                    <a:pt x="2481" y="2244"/>
                  </a:lnTo>
                  <a:lnTo>
                    <a:pt x="2658" y="2067"/>
                  </a:lnTo>
                  <a:lnTo>
                    <a:pt x="2894" y="1949"/>
                  </a:lnTo>
                  <a:lnTo>
                    <a:pt x="3189" y="1890"/>
                  </a:lnTo>
                  <a:close/>
                  <a:moveTo>
                    <a:pt x="3425" y="0"/>
                  </a:moveTo>
                  <a:lnTo>
                    <a:pt x="2953" y="59"/>
                  </a:lnTo>
                  <a:lnTo>
                    <a:pt x="2540" y="118"/>
                  </a:lnTo>
                  <a:lnTo>
                    <a:pt x="2126" y="236"/>
                  </a:lnTo>
                  <a:lnTo>
                    <a:pt x="1713" y="414"/>
                  </a:lnTo>
                  <a:lnTo>
                    <a:pt x="1359" y="650"/>
                  </a:lnTo>
                  <a:lnTo>
                    <a:pt x="1005" y="945"/>
                  </a:lnTo>
                  <a:lnTo>
                    <a:pt x="709" y="1240"/>
                  </a:lnTo>
                  <a:lnTo>
                    <a:pt x="473" y="1594"/>
                  </a:lnTo>
                  <a:lnTo>
                    <a:pt x="296" y="2008"/>
                  </a:lnTo>
                  <a:lnTo>
                    <a:pt x="119" y="2421"/>
                  </a:lnTo>
                  <a:lnTo>
                    <a:pt x="60" y="2834"/>
                  </a:lnTo>
                  <a:lnTo>
                    <a:pt x="1" y="3306"/>
                  </a:lnTo>
                  <a:lnTo>
                    <a:pt x="60" y="3779"/>
                  </a:lnTo>
                  <a:lnTo>
                    <a:pt x="119" y="4192"/>
                  </a:lnTo>
                  <a:lnTo>
                    <a:pt x="237" y="4664"/>
                  </a:lnTo>
                  <a:lnTo>
                    <a:pt x="473" y="5019"/>
                  </a:lnTo>
                  <a:lnTo>
                    <a:pt x="709" y="5432"/>
                  </a:lnTo>
                  <a:lnTo>
                    <a:pt x="1005" y="5727"/>
                  </a:lnTo>
                  <a:lnTo>
                    <a:pt x="1300" y="6022"/>
                  </a:lnTo>
                  <a:lnTo>
                    <a:pt x="1654" y="6258"/>
                  </a:lnTo>
                  <a:lnTo>
                    <a:pt x="2067" y="6436"/>
                  </a:lnTo>
                  <a:lnTo>
                    <a:pt x="2481" y="6613"/>
                  </a:lnTo>
                  <a:lnTo>
                    <a:pt x="2894" y="6672"/>
                  </a:lnTo>
                  <a:lnTo>
                    <a:pt x="3307" y="6731"/>
                  </a:lnTo>
                  <a:lnTo>
                    <a:pt x="3779" y="6672"/>
                  </a:lnTo>
                  <a:lnTo>
                    <a:pt x="4193" y="6613"/>
                  </a:lnTo>
                  <a:lnTo>
                    <a:pt x="4606" y="6495"/>
                  </a:lnTo>
                  <a:lnTo>
                    <a:pt x="5019" y="6317"/>
                  </a:lnTo>
                  <a:lnTo>
                    <a:pt x="5374" y="6081"/>
                  </a:lnTo>
                  <a:lnTo>
                    <a:pt x="5728" y="5786"/>
                  </a:lnTo>
                  <a:lnTo>
                    <a:pt x="6023" y="5491"/>
                  </a:lnTo>
                  <a:lnTo>
                    <a:pt x="6259" y="5137"/>
                  </a:lnTo>
                  <a:lnTo>
                    <a:pt x="6436" y="4723"/>
                  </a:lnTo>
                  <a:lnTo>
                    <a:pt x="6613" y="4310"/>
                  </a:lnTo>
                  <a:lnTo>
                    <a:pt x="6672" y="3897"/>
                  </a:lnTo>
                  <a:lnTo>
                    <a:pt x="6731" y="3425"/>
                  </a:lnTo>
                  <a:lnTo>
                    <a:pt x="6672" y="2952"/>
                  </a:lnTo>
                  <a:lnTo>
                    <a:pt x="6613" y="2480"/>
                  </a:lnTo>
                  <a:lnTo>
                    <a:pt x="6495" y="2067"/>
                  </a:lnTo>
                  <a:lnTo>
                    <a:pt x="6259" y="1653"/>
                  </a:lnTo>
                  <a:lnTo>
                    <a:pt x="6023" y="1299"/>
                  </a:lnTo>
                  <a:lnTo>
                    <a:pt x="5787" y="945"/>
                  </a:lnTo>
                  <a:lnTo>
                    <a:pt x="5433" y="709"/>
                  </a:lnTo>
                  <a:lnTo>
                    <a:pt x="5078" y="473"/>
                  </a:lnTo>
                  <a:lnTo>
                    <a:pt x="4724" y="236"/>
                  </a:lnTo>
                  <a:lnTo>
                    <a:pt x="4311" y="118"/>
                  </a:lnTo>
                  <a:lnTo>
                    <a:pt x="3839" y="59"/>
                  </a:lnTo>
                  <a:lnTo>
                    <a:pt x="34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7" name="Google Shape;947;p17"/>
            <p:cNvSpPr/>
            <p:nvPr/>
          </p:nvSpPr>
          <p:spPr>
            <a:xfrm>
              <a:off x="5488175" y="1008100"/>
              <a:ext cx="112200" cy="165325"/>
            </a:xfrm>
            <a:custGeom>
              <a:avLst/>
              <a:gdLst/>
              <a:ahLst/>
              <a:cxnLst/>
              <a:rect l="l" t="t" r="r" b="b"/>
              <a:pathLst>
                <a:path w="4488" h="6613" extrusionOk="0">
                  <a:moveTo>
                    <a:pt x="119" y="0"/>
                  </a:moveTo>
                  <a:lnTo>
                    <a:pt x="1" y="6494"/>
                  </a:lnTo>
                  <a:lnTo>
                    <a:pt x="4370" y="6612"/>
                  </a:lnTo>
                  <a:lnTo>
                    <a:pt x="4370" y="4959"/>
                  </a:lnTo>
                  <a:lnTo>
                    <a:pt x="2067" y="4900"/>
                  </a:lnTo>
                  <a:lnTo>
                    <a:pt x="2126" y="4015"/>
                  </a:lnTo>
                  <a:lnTo>
                    <a:pt x="4133" y="4015"/>
                  </a:lnTo>
                  <a:lnTo>
                    <a:pt x="4133" y="2480"/>
                  </a:lnTo>
                  <a:lnTo>
                    <a:pt x="2126" y="2480"/>
                  </a:lnTo>
                  <a:lnTo>
                    <a:pt x="2126" y="1653"/>
                  </a:lnTo>
                  <a:lnTo>
                    <a:pt x="4429" y="1712"/>
                  </a:lnTo>
                  <a:lnTo>
                    <a:pt x="4488" y="59"/>
                  </a:lnTo>
                  <a:lnTo>
                    <a:pt x="1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8" name="Google Shape;948;p17"/>
            <p:cNvSpPr/>
            <p:nvPr/>
          </p:nvSpPr>
          <p:spPr>
            <a:xfrm>
              <a:off x="5623975" y="1009575"/>
              <a:ext cx="171225" cy="178600"/>
            </a:xfrm>
            <a:custGeom>
              <a:avLst/>
              <a:gdLst/>
              <a:ahLst/>
              <a:cxnLst/>
              <a:rect l="l" t="t" r="r" b="b"/>
              <a:pathLst>
                <a:path w="6849" h="7144" extrusionOk="0">
                  <a:moveTo>
                    <a:pt x="650" y="0"/>
                  </a:moveTo>
                  <a:lnTo>
                    <a:pt x="0" y="6494"/>
                  </a:lnTo>
                  <a:lnTo>
                    <a:pt x="2008" y="6730"/>
                  </a:lnTo>
                  <a:lnTo>
                    <a:pt x="2362" y="3424"/>
                  </a:lnTo>
                  <a:lnTo>
                    <a:pt x="4192" y="6908"/>
                  </a:lnTo>
                  <a:lnTo>
                    <a:pt x="6199" y="7144"/>
                  </a:lnTo>
                  <a:lnTo>
                    <a:pt x="6849" y="649"/>
                  </a:lnTo>
                  <a:lnTo>
                    <a:pt x="4782" y="413"/>
                  </a:lnTo>
                  <a:lnTo>
                    <a:pt x="4487" y="3779"/>
                  </a:lnTo>
                  <a:lnTo>
                    <a:pt x="2657" y="236"/>
                  </a:lnTo>
                  <a:lnTo>
                    <a:pt x="6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9" name="Google Shape;949;p17"/>
            <p:cNvSpPr/>
            <p:nvPr/>
          </p:nvSpPr>
          <p:spPr>
            <a:xfrm>
              <a:off x="5818800" y="1044975"/>
              <a:ext cx="162375" cy="166825"/>
            </a:xfrm>
            <a:custGeom>
              <a:avLst/>
              <a:gdLst/>
              <a:ahLst/>
              <a:cxnLst/>
              <a:rect l="l" t="t" r="r" b="b"/>
              <a:pathLst>
                <a:path w="6495" h="6673" extrusionOk="0">
                  <a:moveTo>
                    <a:pt x="3011" y="1"/>
                  </a:moveTo>
                  <a:lnTo>
                    <a:pt x="2598" y="60"/>
                  </a:lnTo>
                  <a:lnTo>
                    <a:pt x="2185" y="119"/>
                  </a:lnTo>
                  <a:lnTo>
                    <a:pt x="1772" y="296"/>
                  </a:lnTo>
                  <a:lnTo>
                    <a:pt x="1417" y="473"/>
                  </a:lnTo>
                  <a:lnTo>
                    <a:pt x="1122" y="768"/>
                  </a:lnTo>
                  <a:lnTo>
                    <a:pt x="827" y="1064"/>
                  </a:lnTo>
                  <a:lnTo>
                    <a:pt x="532" y="1418"/>
                  </a:lnTo>
                  <a:lnTo>
                    <a:pt x="355" y="1772"/>
                  </a:lnTo>
                  <a:lnTo>
                    <a:pt x="178" y="2185"/>
                  </a:lnTo>
                  <a:lnTo>
                    <a:pt x="59" y="2658"/>
                  </a:lnTo>
                  <a:lnTo>
                    <a:pt x="0" y="3130"/>
                  </a:lnTo>
                  <a:lnTo>
                    <a:pt x="0" y="3602"/>
                  </a:lnTo>
                  <a:lnTo>
                    <a:pt x="0" y="4016"/>
                  </a:lnTo>
                  <a:lnTo>
                    <a:pt x="119" y="4429"/>
                  </a:lnTo>
                  <a:lnTo>
                    <a:pt x="237" y="4842"/>
                  </a:lnTo>
                  <a:lnTo>
                    <a:pt x="473" y="5196"/>
                  </a:lnTo>
                  <a:lnTo>
                    <a:pt x="709" y="5492"/>
                  </a:lnTo>
                  <a:lnTo>
                    <a:pt x="1004" y="5787"/>
                  </a:lnTo>
                  <a:lnTo>
                    <a:pt x="1358" y="6082"/>
                  </a:lnTo>
                  <a:lnTo>
                    <a:pt x="1713" y="6318"/>
                  </a:lnTo>
                  <a:lnTo>
                    <a:pt x="2185" y="6436"/>
                  </a:lnTo>
                  <a:lnTo>
                    <a:pt x="2657" y="6613"/>
                  </a:lnTo>
                  <a:lnTo>
                    <a:pt x="3189" y="6672"/>
                  </a:lnTo>
                  <a:lnTo>
                    <a:pt x="3661" y="6672"/>
                  </a:lnTo>
                  <a:lnTo>
                    <a:pt x="4133" y="6613"/>
                  </a:lnTo>
                  <a:lnTo>
                    <a:pt x="4605" y="6436"/>
                  </a:lnTo>
                  <a:lnTo>
                    <a:pt x="4960" y="6259"/>
                  </a:lnTo>
                  <a:lnTo>
                    <a:pt x="5373" y="6023"/>
                  </a:lnTo>
                  <a:lnTo>
                    <a:pt x="5668" y="5787"/>
                  </a:lnTo>
                  <a:lnTo>
                    <a:pt x="5963" y="5492"/>
                  </a:lnTo>
                  <a:lnTo>
                    <a:pt x="6436" y="3484"/>
                  </a:lnTo>
                  <a:lnTo>
                    <a:pt x="3130" y="2776"/>
                  </a:lnTo>
                  <a:lnTo>
                    <a:pt x="2834" y="4193"/>
                  </a:lnTo>
                  <a:lnTo>
                    <a:pt x="4428" y="4547"/>
                  </a:lnTo>
                  <a:lnTo>
                    <a:pt x="4192" y="4724"/>
                  </a:lnTo>
                  <a:lnTo>
                    <a:pt x="3897" y="4842"/>
                  </a:lnTo>
                  <a:lnTo>
                    <a:pt x="3543" y="4901"/>
                  </a:lnTo>
                  <a:lnTo>
                    <a:pt x="3189" y="4901"/>
                  </a:lnTo>
                  <a:lnTo>
                    <a:pt x="2893" y="4783"/>
                  </a:lnTo>
                  <a:lnTo>
                    <a:pt x="2598" y="4665"/>
                  </a:lnTo>
                  <a:lnTo>
                    <a:pt x="2362" y="4488"/>
                  </a:lnTo>
                  <a:lnTo>
                    <a:pt x="2185" y="4252"/>
                  </a:lnTo>
                  <a:lnTo>
                    <a:pt x="2126" y="4016"/>
                  </a:lnTo>
                  <a:lnTo>
                    <a:pt x="2067" y="3779"/>
                  </a:lnTo>
                  <a:lnTo>
                    <a:pt x="2067" y="3425"/>
                  </a:lnTo>
                  <a:lnTo>
                    <a:pt x="2067" y="3071"/>
                  </a:lnTo>
                  <a:lnTo>
                    <a:pt x="2185" y="2776"/>
                  </a:lnTo>
                  <a:lnTo>
                    <a:pt x="2303" y="2540"/>
                  </a:lnTo>
                  <a:lnTo>
                    <a:pt x="2421" y="2304"/>
                  </a:lnTo>
                  <a:lnTo>
                    <a:pt x="2598" y="2126"/>
                  </a:lnTo>
                  <a:lnTo>
                    <a:pt x="2834" y="2008"/>
                  </a:lnTo>
                  <a:lnTo>
                    <a:pt x="3070" y="1949"/>
                  </a:lnTo>
                  <a:lnTo>
                    <a:pt x="3307" y="1890"/>
                  </a:lnTo>
                  <a:lnTo>
                    <a:pt x="3602" y="1949"/>
                  </a:lnTo>
                  <a:lnTo>
                    <a:pt x="3897" y="2008"/>
                  </a:lnTo>
                  <a:lnTo>
                    <a:pt x="4074" y="2126"/>
                  </a:lnTo>
                  <a:lnTo>
                    <a:pt x="4251" y="2304"/>
                  </a:lnTo>
                  <a:lnTo>
                    <a:pt x="4369" y="2540"/>
                  </a:lnTo>
                  <a:lnTo>
                    <a:pt x="6495" y="2953"/>
                  </a:lnTo>
                  <a:lnTo>
                    <a:pt x="6495" y="2422"/>
                  </a:lnTo>
                  <a:lnTo>
                    <a:pt x="6377" y="1949"/>
                  </a:lnTo>
                  <a:lnTo>
                    <a:pt x="6200" y="1536"/>
                  </a:lnTo>
                  <a:lnTo>
                    <a:pt x="5904" y="1123"/>
                  </a:lnTo>
                  <a:lnTo>
                    <a:pt x="5550" y="768"/>
                  </a:lnTo>
                  <a:lnTo>
                    <a:pt x="5078" y="473"/>
                  </a:lnTo>
                  <a:lnTo>
                    <a:pt x="4546" y="237"/>
                  </a:lnTo>
                  <a:lnTo>
                    <a:pt x="3956" y="119"/>
                  </a:lnTo>
                  <a:lnTo>
                    <a:pt x="34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0" name="Google Shape;950;p17"/>
            <p:cNvSpPr/>
            <p:nvPr/>
          </p:nvSpPr>
          <p:spPr>
            <a:xfrm>
              <a:off x="5984100" y="1075975"/>
              <a:ext cx="95975" cy="171250"/>
            </a:xfrm>
            <a:custGeom>
              <a:avLst/>
              <a:gdLst/>
              <a:ahLst/>
              <a:cxnLst/>
              <a:rect l="l" t="t" r="r" b="b"/>
              <a:pathLst>
                <a:path w="3839" h="6850" extrusionOk="0">
                  <a:moveTo>
                    <a:pt x="1831" y="1"/>
                  </a:moveTo>
                  <a:lnTo>
                    <a:pt x="1" y="6259"/>
                  </a:lnTo>
                  <a:lnTo>
                    <a:pt x="1949" y="6849"/>
                  </a:lnTo>
                  <a:lnTo>
                    <a:pt x="3838" y="591"/>
                  </a:lnTo>
                  <a:lnTo>
                    <a:pt x="18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1" name="Google Shape;951;p17"/>
            <p:cNvSpPr/>
            <p:nvPr/>
          </p:nvSpPr>
          <p:spPr>
            <a:xfrm>
              <a:off x="6062325" y="1102550"/>
              <a:ext cx="205200" cy="208150"/>
            </a:xfrm>
            <a:custGeom>
              <a:avLst/>
              <a:gdLst/>
              <a:ahLst/>
              <a:cxnLst/>
              <a:rect l="l" t="t" r="r" b="b"/>
              <a:pathLst>
                <a:path w="8208" h="8326" extrusionOk="0">
                  <a:moveTo>
                    <a:pt x="2362" y="1"/>
                  </a:moveTo>
                  <a:lnTo>
                    <a:pt x="1" y="6082"/>
                  </a:lnTo>
                  <a:lnTo>
                    <a:pt x="1949" y="6790"/>
                  </a:lnTo>
                  <a:lnTo>
                    <a:pt x="3130" y="3779"/>
                  </a:lnTo>
                  <a:lnTo>
                    <a:pt x="3957" y="7617"/>
                  </a:lnTo>
                  <a:lnTo>
                    <a:pt x="5846" y="8325"/>
                  </a:lnTo>
                  <a:lnTo>
                    <a:pt x="8207" y="2244"/>
                  </a:lnTo>
                  <a:lnTo>
                    <a:pt x="6259" y="1476"/>
                  </a:lnTo>
                  <a:lnTo>
                    <a:pt x="5078" y="4606"/>
                  </a:lnTo>
                  <a:lnTo>
                    <a:pt x="4252" y="709"/>
                  </a:lnTo>
                  <a:lnTo>
                    <a:pt x="23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2" name="Google Shape;952;p17"/>
            <p:cNvSpPr/>
            <p:nvPr/>
          </p:nvSpPr>
          <p:spPr>
            <a:xfrm>
              <a:off x="6236500" y="1177825"/>
              <a:ext cx="169775" cy="194850"/>
            </a:xfrm>
            <a:custGeom>
              <a:avLst/>
              <a:gdLst/>
              <a:ahLst/>
              <a:cxnLst/>
              <a:rect l="l" t="t" r="r" b="b"/>
              <a:pathLst>
                <a:path w="6791" h="7794" extrusionOk="0">
                  <a:moveTo>
                    <a:pt x="2893" y="0"/>
                  </a:moveTo>
                  <a:lnTo>
                    <a:pt x="1" y="5845"/>
                  </a:lnTo>
                  <a:lnTo>
                    <a:pt x="3897" y="7794"/>
                  </a:lnTo>
                  <a:lnTo>
                    <a:pt x="4606" y="6318"/>
                  </a:lnTo>
                  <a:lnTo>
                    <a:pt x="2539" y="5314"/>
                  </a:lnTo>
                  <a:lnTo>
                    <a:pt x="2953" y="4487"/>
                  </a:lnTo>
                  <a:lnTo>
                    <a:pt x="4783" y="5373"/>
                  </a:lnTo>
                  <a:lnTo>
                    <a:pt x="5432" y="4015"/>
                  </a:lnTo>
                  <a:lnTo>
                    <a:pt x="3661" y="3071"/>
                  </a:lnTo>
                  <a:lnTo>
                    <a:pt x="4015" y="2362"/>
                  </a:lnTo>
                  <a:lnTo>
                    <a:pt x="6082" y="3366"/>
                  </a:lnTo>
                  <a:lnTo>
                    <a:pt x="6790" y="1949"/>
                  </a:lnTo>
                  <a:lnTo>
                    <a:pt x="28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3" name="Google Shape;953;p17"/>
            <p:cNvSpPr/>
            <p:nvPr/>
          </p:nvSpPr>
          <p:spPr>
            <a:xfrm>
              <a:off x="6356050" y="1245725"/>
              <a:ext cx="177150" cy="194850"/>
            </a:xfrm>
            <a:custGeom>
              <a:avLst/>
              <a:gdLst/>
              <a:ahLst/>
              <a:cxnLst/>
              <a:rect l="l" t="t" r="r" b="b"/>
              <a:pathLst>
                <a:path w="7086" h="7794" extrusionOk="0">
                  <a:moveTo>
                    <a:pt x="3366" y="0"/>
                  </a:moveTo>
                  <a:lnTo>
                    <a:pt x="1" y="5550"/>
                  </a:lnTo>
                  <a:lnTo>
                    <a:pt x="3779" y="7793"/>
                  </a:lnTo>
                  <a:lnTo>
                    <a:pt x="4606" y="6436"/>
                  </a:lnTo>
                  <a:lnTo>
                    <a:pt x="2598" y="5255"/>
                  </a:lnTo>
                  <a:lnTo>
                    <a:pt x="3071" y="4428"/>
                  </a:lnTo>
                  <a:lnTo>
                    <a:pt x="4842" y="5491"/>
                  </a:lnTo>
                  <a:lnTo>
                    <a:pt x="5609" y="4192"/>
                  </a:lnTo>
                  <a:lnTo>
                    <a:pt x="3897" y="3129"/>
                  </a:lnTo>
                  <a:lnTo>
                    <a:pt x="4311" y="2421"/>
                  </a:lnTo>
                  <a:lnTo>
                    <a:pt x="6259" y="3602"/>
                  </a:lnTo>
                  <a:lnTo>
                    <a:pt x="7085" y="2244"/>
                  </a:lnTo>
                  <a:lnTo>
                    <a:pt x="33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4" name="Google Shape;954;p17"/>
            <p:cNvSpPr/>
            <p:nvPr/>
          </p:nvSpPr>
          <p:spPr>
            <a:xfrm>
              <a:off x="6472650" y="1323950"/>
              <a:ext cx="186000" cy="212550"/>
            </a:xfrm>
            <a:custGeom>
              <a:avLst/>
              <a:gdLst/>
              <a:ahLst/>
              <a:cxnLst/>
              <a:rect l="l" t="t" r="r" b="b"/>
              <a:pathLst>
                <a:path w="7440" h="8502" extrusionOk="0">
                  <a:moveTo>
                    <a:pt x="4488" y="2598"/>
                  </a:moveTo>
                  <a:lnTo>
                    <a:pt x="5137" y="3070"/>
                  </a:lnTo>
                  <a:lnTo>
                    <a:pt x="5314" y="3248"/>
                  </a:lnTo>
                  <a:lnTo>
                    <a:pt x="5373" y="3425"/>
                  </a:lnTo>
                  <a:lnTo>
                    <a:pt x="5373" y="3661"/>
                  </a:lnTo>
                  <a:lnTo>
                    <a:pt x="5255" y="3838"/>
                  </a:lnTo>
                  <a:lnTo>
                    <a:pt x="5078" y="4015"/>
                  </a:lnTo>
                  <a:lnTo>
                    <a:pt x="4901" y="4133"/>
                  </a:lnTo>
                  <a:lnTo>
                    <a:pt x="4724" y="4074"/>
                  </a:lnTo>
                  <a:lnTo>
                    <a:pt x="4488" y="3956"/>
                  </a:lnTo>
                  <a:lnTo>
                    <a:pt x="3838" y="3484"/>
                  </a:lnTo>
                  <a:lnTo>
                    <a:pt x="4488" y="2598"/>
                  </a:lnTo>
                  <a:close/>
                  <a:moveTo>
                    <a:pt x="3838" y="0"/>
                  </a:moveTo>
                  <a:lnTo>
                    <a:pt x="1" y="5255"/>
                  </a:lnTo>
                  <a:lnTo>
                    <a:pt x="1654" y="6495"/>
                  </a:lnTo>
                  <a:lnTo>
                    <a:pt x="3012" y="4605"/>
                  </a:lnTo>
                  <a:lnTo>
                    <a:pt x="2658" y="7203"/>
                  </a:lnTo>
                  <a:lnTo>
                    <a:pt x="4429" y="8502"/>
                  </a:lnTo>
                  <a:lnTo>
                    <a:pt x="4783" y="5668"/>
                  </a:lnTo>
                  <a:lnTo>
                    <a:pt x="5137" y="5727"/>
                  </a:lnTo>
                  <a:lnTo>
                    <a:pt x="5432" y="5786"/>
                  </a:lnTo>
                  <a:lnTo>
                    <a:pt x="5728" y="5786"/>
                  </a:lnTo>
                  <a:lnTo>
                    <a:pt x="6023" y="5668"/>
                  </a:lnTo>
                  <a:lnTo>
                    <a:pt x="6318" y="5550"/>
                  </a:lnTo>
                  <a:lnTo>
                    <a:pt x="6613" y="5432"/>
                  </a:lnTo>
                  <a:lnTo>
                    <a:pt x="6849" y="5196"/>
                  </a:lnTo>
                  <a:lnTo>
                    <a:pt x="7027" y="4960"/>
                  </a:lnTo>
                  <a:lnTo>
                    <a:pt x="7204" y="4723"/>
                  </a:lnTo>
                  <a:lnTo>
                    <a:pt x="7322" y="4487"/>
                  </a:lnTo>
                  <a:lnTo>
                    <a:pt x="7381" y="4192"/>
                  </a:lnTo>
                  <a:lnTo>
                    <a:pt x="7440" y="3897"/>
                  </a:lnTo>
                  <a:lnTo>
                    <a:pt x="7440" y="3661"/>
                  </a:lnTo>
                  <a:lnTo>
                    <a:pt x="7440" y="3366"/>
                  </a:lnTo>
                  <a:lnTo>
                    <a:pt x="7322" y="3070"/>
                  </a:lnTo>
                  <a:lnTo>
                    <a:pt x="7204" y="2834"/>
                  </a:lnTo>
                  <a:lnTo>
                    <a:pt x="7027" y="2539"/>
                  </a:lnTo>
                  <a:lnTo>
                    <a:pt x="6849" y="2244"/>
                  </a:lnTo>
                  <a:lnTo>
                    <a:pt x="6554" y="2008"/>
                  </a:lnTo>
                  <a:lnTo>
                    <a:pt x="6259" y="1772"/>
                  </a:lnTo>
                  <a:lnTo>
                    <a:pt x="38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5" name="Google Shape;955;p17"/>
            <p:cNvSpPr/>
            <p:nvPr/>
          </p:nvSpPr>
          <p:spPr>
            <a:xfrm>
              <a:off x="6639450" y="1464175"/>
              <a:ext cx="186000" cy="153525"/>
            </a:xfrm>
            <a:custGeom>
              <a:avLst/>
              <a:gdLst/>
              <a:ahLst/>
              <a:cxnLst/>
              <a:rect l="l" t="t" r="r" b="b"/>
              <a:pathLst>
                <a:path w="7440" h="6141" extrusionOk="0">
                  <a:moveTo>
                    <a:pt x="4782" y="2598"/>
                  </a:moveTo>
                  <a:lnTo>
                    <a:pt x="5255" y="3011"/>
                  </a:lnTo>
                  <a:lnTo>
                    <a:pt x="5432" y="3188"/>
                  </a:lnTo>
                  <a:lnTo>
                    <a:pt x="5491" y="3424"/>
                  </a:lnTo>
                  <a:lnTo>
                    <a:pt x="5432" y="3661"/>
                  </a:lnTo>
                  <a:lnTo>
                    <a:pt x="5314" y="3838"/>
                  </a:lnTo>
                  <a:lnTo>
                    <a:pt x="5078" y="4015"/>
                  </a:lnTo>
                  <a:lnTo>
                    <a:pt x="4841" y="4074"/>
                  </a:lnTo>
                  <a:lnTo>
                    <a:pt x="4664" y="4015"/>
                  </a:lnTo>
                  <a:lnTo>
                    <a:pt x="4428" y="3838"/>
                  </a:lnTo>
                  <a:lnTo>
                    <a:pt x="4015" y="3483"/>
                  </a:lnTo>
                  <a:lnTo>
                    <a:pt x="4782" y="2598"/>
                  </a:lnTo>
                  <a:close/>
                  <a:moveTo>
                    <a:pt x="4428" y="0"/>
                  </a:moveTo>
                  <a:lnTo>
                    <a:pt x="0" y="4782"/>
                  </a:lnTo>
                  <a:lnTo>
                    <a:pt x="1476" y="6140"/>
                  </a:lnTo>
                  <a:lnTo>
                    <a:pt x="2893" y="4664"/>
                  </a:lnTo>
                  <a:lnTo>
                    <a:pt x="3484" y="5196"/>
                  </a:lnTo>
                  <a:lnTo>
                    <a:pt x="3779" y="5432"/>
                  </a:lnTo>
                  <a:lnTo>
                    <a:pt x="4074" y="5609"/>
                  </a:lnTo>
                  <a:lnTo>
                    <a:pt x="4369" y="5786"/>
                  </a:lnTo>
                  <a:lnTo>
                    <a:pt x="4664" y="5904"/>
                  </a:lnTo>
                  <a:lnTo>
                    <a:pt x="4960" y="5963"/>
                  </a:lnTo>
                  <a:lnTo>
                    <a:pt x="5550" y="5963"/>
                  </a:lnTo>
                  <a:lnTo>
                    <a:pt x="5845" y="5904"/>
                  </a:lnTo>
                  <a:lnTo>
                    <a:pt x="6081" y="5786"/>
                  </a:lnTo>
                  <a:lnTo>
                    <a:pt x="6317" y="5668"/>
                  </a:lnTo>
                  <a:lnTo>
                    <a:pt x="6554" y="5491"/>
                  </a:lnTo>
                  <a:lnTo>
                    <a:pt x="6790" y="5255"/>
                  </a:lnTo>
                  <a:lnTo>
                    <a:pt x="7085" y="4900"/>
                  </a:lnTo>
                  <a:lnTo>
                    <a:pt x="7321" y="4487"/>
                  </a:lnTo>
                  <a:lnTo>
                    <a:pt x="7439" y="4074"/>
                  </a:lnTo>
                  <a:lnTo>
                    <a:pt x="7439" y="3661"/>
                  </a:lnTo>
                  <a:lnTo>
                    <a:pt x="7380" y="3188"/>
                  </a:lnTo>
                  <a:lnTo>
                    <a:pt x="7203" y="2775"/>
                  </a:lnTo>
                  <a:lnTo>
                    <a:pt x="6908" y="2362"/>
                  </a:lnTo>
                  <a:lnTo>
                    <a:pt x="6495" y="1948"/>
                  </a:lnTo>
                  <a:lnTo>
                    <a:pt x="44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6" name="Google Shape;956;p17"/>
            <p:cNvSpPr/>
            <p:nvPr/>
          </p:nvSpPr>
          <p:spPr>
            <a:xfrm>
              <a:off x="6782625" y="1611750"/>
              <a:ext cx="168275" cy="168300"/>
            </a:xfrm>
            <a:custGeom>
              <a:avLst/>
              <a:gdLst/>
              <a:ahLst/>
              <a:cxnLst/>
              <a:rect l="l" t="t" r="r" b="b"/>
              <a:pathLst>
                <a:path w="6731" h="6732" extrusionOk="0">
                  <a:moveTo>
                    <a:pt x="3542" y="1949"/>
                  </a:moveTo>
                  <a:lnTo>
                    <a:pt x="3779" y="2008"/>
                  </a:lnTo>
                  <a:lnTo>
                    <a:pt x="4015" y="2067"/>
                  </a:lnTo>
                  <a:lnTo>
                    <a:pt x="4251" y="2185"/>
                  </a:lnTo>
                  <a:lnTo>
                    <a:pt x="4428" y="2422"/>
                  </a:lnTo>
                  <a:lnTo>
                    <a:pt x="4605" y="2658"/>
                  </a:lnTo>
                  <a:lnTo>
                    <a:pt x="4723" y="2894"/>
                  </a:lnTo>
                  <a:lnTo>
                    <a:pt x="4782" y="3130"/>
                  </a:lnTo>
                  <a:lnTo>
                    <a:pt x="4782" y="3366"/>
                  </a:lnTo>
                  <a:lnTo>
                    <a:pt x="4723" y="3602"/>
                  </a:lnTo>
                  <a:lnTo>
                    <a:pt x="4605" y="3898"/>
                  </a:lnTo>
                  <a:lnTo>
                    <a:pt x="4428" y="4075"/>
                  </a:lnTo>
                  <a:lnTo>
                    <a:pt x="4192" y="4311"/>
                  </a:lnTo>
                  <a:lnTo>
                    <a:pt x="3956" y="4547"/>
                  </a:lnTo>
                  <a:lnTo>
                    <a:pt x="3720" y="4665"/>
                  </a:lnTo>
                  <a:lnTo>
                    <a:pt x="3424" y="4724"/>
                  </a:lnTo>
                  <a:lnTo>
                    <a:pt x="3188" y="4783"/>
                  </a:lnTo>
                  <a:lnTo>
                    <a:pt x="2952" y="4724"/>
                  </a:lnTo>
                  <a:lnTo>
                    <a:pt x="2716" y="4665"/>
                  </a:lnTo>
                  <a:lnTo>
                    <a:pt x="2480" y="4547"/>
                  </a:lnTo>
                  <a:lnTo>
                    <a:pt x="2244" y="4311"/>
                  </a:lnTo>
                  <a:lnTo>
                    <a:pt x="2125" y="4075"/>
                  </a:lnTo>
                  <a:lnTo>
                    <a:pt x="2007" y="3839"/>
                  </a:lnTo>
                  <a:lnTo>
                    <a:pt x="1948" y="3602"/>
                  </a:lnTo>
                  <a:lnTo>
                    <a:pt x="1948" y="3366"/>
                  </a:lnTo>
                  <a:lnTo>
                    <a:pt x="2007" y="3071"/>
                  </a:lnTo>
                  <a:lnTo>
                    <a:pt x="2125" y="2835"/>
                  </a:lnTo>
                  <a:lnTo>
                    <a:pt x="2303" y="2658"/>
                  </a:lnTo>
                  <a:lnTo>
                    <a:pt x="2539" y="2422"/>
                  </a:lnTo>
                  <a:lnTo>
                    <a:pt x="2775" y="2185"/>
                  </a:lnTo>
                  <a:lnTo>
                    <a:pt x="3011" y="2067"/>
                  </a:lnTo>
                  <a:lnTo>
                    <a:pt x="3306" y="2008"/>
                  </a:lnTo>
                  <a:lnTo>
                    <a:pt x="3542" y="1949"/>
                  </a:lnTo>
                  <a:close/>
                  <a:moveTo>
                    <a:pt x="3188" y="1"/>
                  </a:moveTo>
                  <a:lnTo>
                    <a:pt x="2716" y="60"/>
                  </a:lnTo>
                  <a:lnTo>
                    <a:pt x="2303" y="178"/>
                  </a:lnTo>
                  <a:lnTo>
                    <a:pt x="1889" y="296"/>
                  </a:lnTo>
                  <a:lnTo>
                    <a:pt x="1535" y="532"/>
                  </a:lnTo>
                  <a:lnTo>
                    <a:pt x="1122" y="828"/>
                  </a:lnTo>
                  <a:lnTo>
                    <a:pt x="827" y="1182"/>
                  </a:lnTo>
                  <a:lnTo>
                    <a:pt x="531" y="1536"/>
                  </a:lnTo>
                  <a:lnTo>
                    <a:pt x="295" y="1890"/>
                  </a:lnTo>
                  <a:lnTo>
                    <a:pt x="177" y="2304"/>
                  </a:lnTo>
                  <a:lnTo>
                    <a:pt x="59" y="2717"/>
                  </a:lnTo>
                  <a:lnTo>
                    <a:pt x="0" y="3130"/>
                  </a:lnTo>
                  <a:lnTo>
                    <a:pt x="0" y="3602"/>
                  </a:lnTo>
                  <a:lnTo>
                    <a:pt x="59" y="4016"/>
                  </a:lnTo>
                  <a:lnTo>
                    <a:pt x="177" y="4429"/>
                  </a:lnTo>
                  <a:lnTo>
                    <a:pt x="354" y="4842"/>
                  </a:lnTo>
                  <a:lnTo>
                    <a:pt x="531" y="5196"/>
                  </a:lnTo>
                  <a:lnTo>
                    <a:pt x="827" y="5551"/>
                  </a:lnTo>
                  <a:lnTo>
                    <a:pt x="1122" y="5905"/>
                  </a:lnTo>
                  <a:lnTo>
                    <a:pt x="1476" y="6141"/>
                  </a:lnTo>
                  <a:lnTo>
                    <a:pt x="1889" y="6377"/>
                  </a:lnTo>
                  <a:lnTo>
                    <a:pt x="2244" y="6554"/>
                  </a:lnTo>
                  <a:lnTo>
                    <a:pt x="2657" y="6672"/>
                  </a:lnTo>
                  <a:lnTo>
                    <a:pt x="3129" y="6731"/>
                  </a:lnTo>
                  <a:lnTo>
                    <a:pt x="3542" y="6731"/>
                  </a:lnTo>
                  <a:lnTo>
                    <a:pt x="3956" y="6672"/>
                  </a:lnTo>
                  <a:lnTo>
                    <a:pt x="4369" y="6554"/>
                  </a:lnTo>
                  <a:lnTo>
                    <a:pt x="4782" y="6377"/>
                  </a:lnTo>
                  <a:lnTo>
                    <a:pt x="5196" y="6200"/>
                  </a:lnTo>
                  <a:lnTo>
                    <a:pt x="5550" y="5905"/>
                  </a:lnTo>
                  <a:lnTo>
                    <a:pt x="5904" y="5551"/>
                  </a:lnTo>
                  <a:lnTo>
                    <a:pt x="6199" y="5196"/>
                  </a:lnTo>
                  <a:lnTo>
                    <a:pt x="6376" y="4842"/>
                  </a:lnTo>
                  <a:lnTo>
                    <a:pt x="6553" y="4429"/>
                  </a:lnTo>
                  <a:lnTo>
                    <a:pt x="6672" y="4016"/>
                  </a:lnTo>
                  <a:lnTo>
                    <a:pt x="6731" y="3602"/>
                  </a:lnTo>
                  <a:lnTo>
                    <a:pt x="6731" y="3130"/>
                  </a:lnTo>
                  <a:lnTo>
                    <a:pt x="6672" y="2717"/>
                  </a:lnTo>
                  <a:lnTo>
                    <a:pt x="6553" y="2304"/>
                  </a:lnTo>
                  <a:lnTo>
                    <a:pt x="6376" y="1890"/>
                  </a:lnTo>
                  <a:lnTo>
                    <a:pt x="6140" y="1536"/>
                  </a:lnTo>
                  <a:lnTo>
                    <a:pt x="5904" y="1182"/>
                  </a:lnTo>
                  <a:lnTo>
                    <a:pt x="5550" y="828"/>
                  </a:lnTo>
                  <a:lnTo>
                    <a:pt x="5196" y="591"/>
                  </a:lnTo>
                  <a:lnTo>
                    <a:pt x="4841" y="355"/>
                  </a:lnTo>
                  <a:lnTo>
                    <a:pt x="4428" y="178"/>
                  </a:lnTo>
                  <a:lnTo>
                    <a:pt x="4015" y="60"/>
                  </a:lnTo>
                  <a:lnTo>
                    <a:pt x="360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7" name="Google Shape;957;p17"/>
            <p:cNvSpPr/>
            <p:nvPr/>
          </p:nvSpPr>
          <p:spPr>
            <a:xfrm>
              <a:off x="6874125" y="1740175"/>
              <a:ext cx="191900" cy="206650"/>
            </a:xfrm>
            <a:custGeom>
              <a:avLst/>
              <a:gdLst/>
              <a:ahLst/>
              <a:cxnLst/>
              <a:rect l="l" t="t" r="r" b="b"/>
              <a:pathLst>
                <a:path w="7676" h="8266" extrusionOk="0">
                  <a:moveTo>
                    <a:pt x="5137" y="2657"/>
                  </a:moveTo>
                  <a:lnTo>
                    <a:pt x="5609" y="3307"/>
                  </a:lnTo>
                  <a:lnTo>
                    <a:pt x="5727" y="3543"/>
                  </a:lnTo>
                  <a:lnTo>
                    <a:pt x="5727" y="3720"/>
                  </a:lnTo>
                  <a:lnTo>
                    <a:pt x="5668" y="3956"/>
                  </a:lnTo>
                  <a:lnTo>
                    <a:pt x="5491" y="4074"/>
                  </a:lnTo>
                  <a:lnTo>
                    <a:pt x="5255" y="4192"/>
                  </a:lnTo>
                  <a:lnTo>
                    <a:pt x="5078" y="4192"/>
                  </a:lnTo>
                  <a:lnTo>
                    <a:pt x="4842" y="4133"/>
                  </a:lnTo>
                  <a:lnTo>
                    <a:pt x="4665" y="3956"/>
                  </a:lnTo>
                  <a:lnTo>
                    <a:pt x="4192" y="3248"/>
                  </a:lnTo>
                  <a:lnTo>
                    <a:pt x="5137" y="2657"/>
                  </a:lnTo>
                  <a:close/>
                  <a:moveTo>
                    <a:pt x="5314" y="0"/>
                  </a:moveTo>
                  <a:lnTo>
                    <a:pt x="1" y="3720"/>
                  </a:lnTo>
                  <a:lnTo>
                    <a:pt x="1181" y="5373"/>
                  </a:lnTo>
                  <a:lnTo>
                    <a:pt x="3130" y="4074"/>
                  </a:lnTo>
                  <a:lnTo>
                    <a:pt x="1890" y="6436"/>
                  </a:lnTo>
                  <a:lnTo>
                    <a:pt x="3189" y="8266"/>
                  </a:lnTo>
                  <a:lnTo>
                    <a:pt x="4428" y="5668"/>
                  </a:lnTo>
                  <a:lnTo>
                    <a:pt x="4724" y="5845"/>
                  </a:lnTo>
                  <a:lnTo>
                    <a:pt x="5019" y="5963"/>
                  </a:lnTo>
                  <a:lnTo>
                    <a:pt x="5314" y="6081"/>
                  </a:lnTo>
                  <a:lnTo>
                    <a:pt x="5904" y="6081"/>
                  </a:lnTo>
                  <a:lnTo>
                    <a:pt x="6200" y="5963"/>
                  </a:lnTo>
                  <a:lnTo>
                    <a:pt x="6495" y="5904"/>
                  </a:lnTo>
                  <a:lnTo>
                    <a:pt x="6790" y="5727"/>
                  </a:lnTo>
                  <a:lnTo>
                    <a:pt x="7026" y="5550"/>
                  </a:lnTo>
                  <a:lnTo>
                    <a:pt x="7203" y="5314"/>
                  </a:lnTo>
                  <a:lnTo>
                    <a:pt x="7380" y="5078"/>
                  </a:lnTo>
                  <a:lnTo>
                    <a:pt x="7498" y="4842"/>
                  </a:lnTo>
                  <a:lnTo>
                    <a:pt x="7617" y="4605"/>
                  </a:lnTo>
                  <a:lnTo>
                    <a:pt x="7676" y="4310"/>
                  </a:lnTo>
                  <a:lnTo>
                    <a:pt x="7676" y="4015"/>
                  </a:lnTo>
                  <a:lnTo>
                    <a:pt x="7617" y="3720"/>
                  </a:lnTo>
                  <a:lnTo>
                    <a:pt x="7558" y="3425"/>
                  </a:lnTo>
                  <a:lnTo>
                    <a:pt x="7439" y="3070"/>
                  </a:lnTo>
                  <a:lnTo>
                    <a:pt x="7321" y="2775"/>
                  </a:lnTo>
                  <a:lnTo>
                    <a:pt x="7085" y="2480"/>
                  </a:lnTo>
                  <a:lnTo>
                    <a:pt x="53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8" name="Google Shape;958;p17"/>
            <p:cNvSpPr/>
            <p:nvPr/>
          </p:nvSpPr>
          <p:spPr>
            <a:xfrm>
              <a:off x="6983350" y="1877450"/>
              <a:ext cx="187475" cy="162375"/>
            </a:xfrm>
            <a:custGeom>
              <a:avLst/>
              <a:gdLst/>
              <a:ahLst/>
              <a:cxnLst/>
              <a:rect l="l" t="t" r="r" b="b"/>
              <a:pathLst>
                <a:path w="7499" h="6495" extrusionOk="0">
                  <a:moveTo>
                    <a:pt x="4783" y="0"/>
                  </a:moveTo>
                  <a:lnTo>
                    <a:pt x="3366" y="768"/>
                  </a:lnTo>
                  <a:lnTo>
                    <a:pt x="4251" y="2244"/>
                  </a:lnTo>
                  <a:lnTo>
                    <a:pt x="0" y="4723"/>
                  </a:lnTo>
                  <a:lnTo>
                    <a:pt x="1004" y="6494"/>
                  </a:lnTo>
                  <a:lnTo>
                    <a:pt x="5255" y="4015"/>
                  </a:lnTo>
                  <a:lnTo>
                    <a:pt x="6081" y="5550"/>
                  </a:lnTo>
                  <a:lnTo>
                    <a:pt x="7498" y="4723"/>
                  </a:lnTo>
                  <a:lnTo>
                    <a:pt x="47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9" name="Google Shape;959;p17"/>
            <p:cNvSpPr/>
            <p:nvPr/>
          </p:nvSpPr>
          <p:spPr>
            <a:xfrm>
              <a:off x="7039425" y="2028000"/>
              <a:ext cx="196350" cy="129900"/>
            </a:xfrm>
            <a:custGeom>
              <a:avLst/>
              <a:gdLst/>
              <a:ahLst/>
              <a:cxnLst/>
              <a:rect l="l" t="t" r="r" b="b"/>
              <a:pathLst>
                <a:path w="7854" h="5196" extrusionOk="0">
                  <a:moveTo>
                    <a:pt x="5905" y="0"/>
                  </a:moveTo>
                  <a:lnTo>
                    <a:pt x="1" y="2716"/>
                  </a:lnTo>
                  <a:lnTo>
                    <a:pt x="827" y="4605"/>
                  </a:lnTo>
                  <a:lnTo>
                    <a:pt x="3071" y="3542"/>
                  </a:lnTo>
                  <a:lnTo>
                    <a:pt x="3838" y="5195"/>
                  </a:lnTo>
                  <a:lnTo>
                    <a:pt x="5255" y="4546"/>
                  </a:lnTo>
                  <a:lnTo>
                    <a:pt x="4488" y="2893"/>
                  </a:lnTo>
                  <a:lnTo>
                    <a:pt x="5314" y="2539"/>
                  </a:lnTo>
                  <a:lnTo>
                    <a:pt x="6377" y="4841"/>
                  </a:lnTo>
                  <a:lnTo>
                    <a:pt x="7853" y="4133"/>
                  </a:lnTo>
                  <a:lnTo>
                    <a:pt x="59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60" name="Google Shape;960;p17"/>
            <p:cNvSpPr/>
            <p:nvPr/>
          </p:nvSpPr>
          <p:spPr>
            <a:xfrm>
              <a:off x="7117650" y="2185925"/>
              <a:ext cx="168300" cy="168275"/>
            </a:xfrm>
            <a:custGeom>
              <a:avLst/>
              <a:gdLst/>
              <a:ahLst/>
              <a:cxnLst/>
              <a:rect l="l" t="t" r="r" b="b"/>
              <a:pathLst>
                <a:path w="6732" h="6731" extrusionOk="0">
                  <a:moveTo>
                    <a:pt x="3780" y="2067"/>
                  </a:moveTo>
                  <a:lnTo>
                    <a:pt x="4075" y="2126"/>
                  </a:lnTo>
                  <a:lnTo>
                    <a:pt x="4252" y="2244"/>
                  </a:lnTo>
                  <a:lnTo>
                    <a:pt x="4488" y="2421"/>
                  </a:lnTo>
                  <a:lnTo>
                    <a:pt x="4606" y="2598"/>
                  </a:lnTo>
                  <a:lnTo>
                    <a:pt x="4724" y="2893"/>
                  </a:lnTo>
                  <a:lnTo>
                    <a:pt x="4783" y="3188"/>
                  </a:lnTo>
                  <a:lnTo>
                    <a:pt x="4842" y="3424"/>
                  </a:lnTo>
                  <a:lnTo>
                    <a:pt x="4783" y="3661"/>
                  </a:lnTo>
                  <a:lnTo>
                    <a:pt x="4665" y="3897"/>
                  </a:lnTo>
                  <a:lnTo>
                    <a:pt x="4547" y="4133"/>
                  </a:lnTo>
                  <a:lnTo>
                    <a:pt x="4311" y="4310"/>
                  </a:lnTo>
                  <a:lnTo>
                    <a:pt x="4075" y="4428"/>
                  </a:lnTo>
                  <a:lnTo>
                    <a:pt x="3780" y="4546"/>
                  </a:lnTo>
                  <a:lnTo>
                    <a:pt x="3484" y="4664"/>
                  </a:lnTo>
                  <a:lnTo>
                    <a:pt x="2953" y="4664"/>
                  </a:lnTo>
                  <a:lnTo>
                    <a:pt x="2658" y="4605"/>
                  </a:lnTo>
                  <a:lnTo>
                    <a:pt x="2481" y="4487"/>
                  </a:lnTo>
                  <a:lnTo>
                    <a:pt x="2244" y="4310"/>
                  </a:lnTo>
                  <a:lnTo>
                    <a:pt x="2126" y="4133"/>
                  </a:lnTo>
                  <a:lnTo>
                    <a:pt x="2008" y="3838"/>
                  </a:lnTo>
                  <a:lnTo>
                    <a:pt x="1949" y="3543"/>
                  </a:lnTo>
                  <a:lnTo>
                    <a:pt x="1890" y="3306"/>
                  </a:lnTo>
                  <a:lnTo>
                    <a:pt x="1949" y="3070"/>
                  </a:lnTo>
                  <a:lnTo>
                    <a:pt x="2067" y="2834"/>
                  </a:lnTo>
                  <a:lnTo>
                    <a:pt x="2185" y="2598"/>
                  </a:lnTo>
                  <a:lnTo>
                    <a:pt x="2422" y="2421"/>
                  </a:lnTo>
                  <a:lnTo>
                    <a:pt x="2658" y="2303"/>
                  </a:lnTo>
                  <a:lnTo>
                    <a:pt x="2953" y="2185"/>
                  </a:lnTo>
                  <a:lnTo>
                    <a:pt x="3248" y="2067"/>
                  </a:lnTo>
                  <a:close/>
                  <a:moveTo>
                    <a:pt x="3130" y="0"/>
                  </a:moveTo>
                  <a:lnTo>
                    <a:pt x="2717" y="59"/>
                  </a:lnTo>
                  <a:lnTo>
                    <a:pt x="2244" y="177"/>
                  </a:lnTo>
                  <a:lnTo>
                    <a:pt x="1831" y="354"/>
                  </a:lnTo>
                  <a:lnTo>
                    <a:pt x="1418" y="591"/>
                  </a:lnTo>
                  <a:lnTo>
                    <a:pt x="1064" y="886"/>
                  </a:lnTo>
                  <a:lnTo>
                    <a:pt x="768" y="1181"/>
                  </a:lnTo>
                  <a:lnTo>
                    <a:pt x="532" y="1535"/>
                  </a:lnTo>
                  <a:lnTo>
                    <a:pt x="296" y="1949"/>
                  </a:lnTo>
                  <a:lnTo>
                    <a:pt x="178" y="2303"/>
                  </a:lnTo>
                  <a:lnTo>
                    <a:pt x="60" y="2716"/>
                  </a:lnTo>
                  <a:lnTo>
                    <a:pt x="1" y="3188"/>
                  </a:lnTo>
                  <a:lnTo>
                    <a:pt x="1" y="3602"/>
                  </a:lnTo>
                  <a:lnTo>
                    <a:pt x="60" y="4074"/>
                  </a:lnTo>
                  <a:lnTo>
                    <a:pt x="178" y="4487"/>
                  </a:lnTo>
                  <a:lnTo>
                    <a:pt x="355" y="4900"/>
                  </a:lnTo>
                  <a:lnTo>
                    <a:pt x="591" y="5255"/>
                  </a:lnTo>
                  <a:lnTo>
                    <a:pt x="887" y="5609"/>
                  </a:lnTo>
                  <a:lnTo>
                    <a:pt x="1182" y="5904"/>
                  </a:lnTo>
                  <a:lnTo>
                    <a:pt x="1536" y="6199"/>
                  </a:lnTo>
                  <a:lnTo>
                    <a:pt x="1890" y="6376"/>
                  </a:lnTo>
                  <a:lnTo>
                    <a:pt x="2304" y="6554"/>
                  </a:lnTo>
                  <a:lnTo>
                    <a:pt x="2717" y="6672"/>
                  </a:lnTo>
                  <a:lnTo>
                    <a:pt x="3130" y="6731"/>
                  </a:lnTo>
                  <a:lnTo>
                    <a:pt x="3602" y="6731"/>
                  </a:lnTo>
                  <a:lnTo>
                    <a:pt x="4016" y="6672"/>
                  </a:lnTo>
                  <a:lnTo>
                    <a:pt x="4488" y="6495"/>
                  </a:lnTo>
                  <a:lnTo>
                    <a:pt x="4901" y="6317"/>
                  </a:lnTo>
                  <a:lnTo>
                    <a:pt x="5315" y="6140"/>
                  </a:lnTo>
                  <a:lnTo>
                    <a:pt x="5669" y="5845"/>
                  </a:lnTo>
                  <a:lnTo>
                    <a:pt x="5964" y="5550"/>
                  </a:lnTo>
                  <a:lnTo>
                    <a:pt x="6200" y="5196"/>
                  </a:lnTo>
                  <a:lnTo>
                    <a:pt x="6436" y="4782"/>
                  </a:lnTo>
                  <a:lnTo>
                    <a:pt x="6554" y="4428"/>
                  </a:lnTo>
                  <a:lnTo>
                    <a:pt x="6672" y="4015"/>
                  </a:lnTo>
                  <a:lnTo>
                    <a:pt x="6731" y="3543"/>
                  </a:lnTo>
                  <a:lnTo>
                    <a:pt x="6731" y="3129"/>
                  </a:lnTo>
                  <a:lnTo>
                    <a:pt x="6613" y="2716"/>
                  </a:lnTo>
                  <a:lnTo>
                    <a:pt x="6495" y="2244"/>
                  </a:lnTo>
                  <a:lnTo>
                    <a:pt x="6318" y="1830"/>
                  </a:lnTo>
                  <a:lnTo>
                    <a:pt x="6141" y="1476"/>
                  </a:lnTo>
                  <a:lnTo>
                    <a:pt x="5846" y="1122"/>
                  </a:lnTo>
                  <a:lnTo>
                    <a:pt x="5551" y="827"/>
                  </a:lnTo>
                  <a:lnTo>
                    <a:pt x="5196" y="532"/>
                  </a:lnTo>
                  <a:lnTo>
                    <a:pt x="4842" y="295"/>
                  </a:lnTo>
                  <a:lnTo>
                    <a:pt x="4429" y="177"/>
                  </a:lnTo>
                  <a:lnTo>
                    <a:pt x="4016" y="59"/>
                  </a:lnTo>
                  <a:lnTo>
                    <a:pt x="36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61" name="Google Shape;961;p17"/>
            <p:cNvSpPr/>
            <p:nvPr/>
          </p:nvSpPr>
          <p:spPr>
            <a:xfrm>
              <a:off x="7157525" y="2361550"/>
              <a:ext cx="171225" cy="137300"/>
            </a:xfrm>
            <a:custGeom>
              <a:avLst/>
              <a:gdLst/>
              <a:ahLst/>
              <a:cxnLst/>
              <a:rect l="l" t="t" r="r" b="b"/>
              <a:pathLst>
                <a:path w="6849" h="5492" extrusionOk="0">
                  <a:moveTo>
                    <a:pt x="6317" y="1"/>
                  </a:moveTo>
                  <a:lnTo>
                    <a:pt x="0" y="1595"/>
                  </a:lnTo>
                  <a:lnTo>
                    <a:pt x="1004" y="5492"/>
                  </a:lnTo>
                  <a:lnTo>
                    <a:pt x="2480" y="5078"/>
                  </a:lnTo>
                  <a:lnTo>
                    <a:pt x="2007" y="3189"/>
                  </a:lnTo>
                  <a:lnTo>
                    <a:pt x="6849" y="2008"/>
                  </a:lnTo>
                  <a:lnTo>
                    <a:pt x="63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62" name="Google Shape;962;p17"/>
            <p:cNvSpPr/>
            <p:nvPr/>
          </p:nvSpPr>
          <p:spPr>
            <a:xfrm>
              <a:off x="7187025" y="2492925"/>
              <a:ext cx="169775" cy="79725"/>
            </a:xfrm>
            <a:custGeom>
              <a:avLst/>
              <a:gdLst/>
              <a:ahLst/>
              <a:cxnLst/>
              <a:rect l="l" t="t" r="r" b="b"/>
              <a:pathLst>
                <a:path w="6791" h="3189" extrusionOk="0">
                  <a:moveTo>
                    <a:pt x="6377" y="0"/>
                  </a:moveTo>
                  <a:lnTo>
                    <a:pt x="1" y="1181"/>
                  </a:lnTo>
                  <a:lnTo>
                    <a:pt x="355" y="3188"/>
                  </a:lnTo>
                  <a:lnTo>
                    <a:pt x="6790" y="2008"/>
                  </a:lnTo>
                  <a:lnTo>
                    <a:pt x="63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63" name="Google Shape;963;p17"/>
            <p:cNvSpPr/>
            <p:nvPr/>
          </p:nvSpPr>
          <p:spPr>
            <a:xfrm>
              <a:off x="7207700" y="2588850"/>
              <a:ext cx="168275" cy="168300"/>
            </a:xfrm>
            <a:custGeom>
              <a:avLst/>
              <a:gdLst/>
              <a:ahLst/>
              <a:cxnLst/>
              <a:rect l="l" t="t" r="r" b="b"/>
              <a:pathLst>
                <a:path w="6731" h="6732" extrusionOk="0">
                  <a:moveTo>
                    <a:pt x="3543" y="2067"/>
                  </a:moveTo>
                  <a:lnTo>
                    <a:pt x="3838" y="2126"/>
                  </a:lnTo>
                  <a:lnTo>
                    <a:pt x="4133" y="2185"/>
                  </a:lnTo>
                  <a:lnTo>
                    <a:pt x="4369" y="2303"/>
                  </a:lnTo>
                  <a:lnTo>
                    <a:pt x="4546" y="2481"/>
                  </a:lnTo>
                  <a:lnTo>
                    <a:pt x="4664" y="2717"/>
                  </a:lnTo>
                  <a:lnTo>
                    <a:pt x="4783" y="2953"/>
                  </a:lnTo>
                  <a:lnTo>
                    <a:pt x="4842" y="3248"/>
                  </a:lnTo>
                  <a:lnTo>
                    <a:pt x="4842" y="3543"/>
                  </a:lnTo>
                  <a:lnTo>
                    <a:pt x="4783" y="3779"/>
                  </a:lnTo>
                  <a:lnTo>
                    <a:pt x="4664" y="4016"/>
                  </a:lnTo>
                  <a:lnTo>
                    <a:pt x="4546" y="4193"/>
                  </a:lnTo>
                  <a:lnTo>
                    <a:pt x="4310" y="4370"/>
                  </a:lnTo>
                  <a:lnTo>
                    <a:pt x="4074" y="4488"/>
                  </a:lnTo>
                  <a:lnTo>
                    <a:pt x="3838" y="4606"/>
                  </a:lnTo>
                  <a:lnTo>
                    <a:pt x="3484" y="4665"/>
                  </a:lnTo>
                  <a:lnTo>
                    <a:pt x="3189" y="4665"/>
                  </a:lnTo>
                  <a:lnTo>
                    <a:pt x="2893" y="4606"/>
                  </a:lnTo>
                  <a:lnTo>
                    <a:pt x="2657" y="4547"/>
                  </a:lnTo>
                  <a:lnTo>
                    <a:pt x="2421" y="4429"/>
                  </a:lnTo>
                  <a:lnTo>
                    <a:pt x="2244" y="4252"/>
                  </a:lnTo>
                  <a:lnTo>
                    <a:pt x="2067" y="4075"/>
                  </a:lnTo>
                  <a:lnTo>
                    <a:pt x="2008" y="3779"/>
                  </a:lnTo>
                  <a:lnTo>
                    <a:pt x="1949" y="3543"/>
                  </a:lnTo>
                  <a:lnTo>
                    <a:pt x="1949" y="3248"/>
                  </a:lnTo>
                  <a:lnTo>
                    <a:pt x="2008" y="2953"/>
                  </a:lnTo>
                  <a:lnTo>
                    <a:pt x="2067" y="2717"/>
                  </a:lnTo>
                  <a:lnTo>
                    <a:pt x="2244" y="2540"/>
                  </a:lnTo>
                  <a:lnTo>
                    <a:pt x="2421" y="2362"/>
                  </a:lnTo>
                  <a:lnTo>
                    <a:pt x="2657" y="2244"/>
                  </a:lnTo>
                  <a:lnTo>
                    <a:pt x="2952" y="2185"/>
                  </a:lnTo>
                  <a:lnTo>
                    <a:pt x="3248" y="2126"/>
                  </a:lnTo>
                  <a:lnTo>
                    <a:pt x="3543" y="2067"/>
                  </a:lnTo>
                  <a:close/>
                  <a:moveTo>
                    <a:pt x="3484" y="1"/>
                  </a:moveTo>
                  <a:lnTo>
                    <a:pt x="3011" y="60"/>
                  </a:lnTo>
                  <a:lnTo>
                    <a:pt x="2598" y="119"/>
                  </a:lnTo>
                  <a:lnTo>
                    <a:pt x="2126" y="237"/>
                  </a:lnTo>
                  <a:lnTo>
                    <a:pt x="1713" y="414"/>
                  </a:lnTo>
                  <a:lnTo>
                    <a:pt x="1358" y="650"/>
                  </a:lnTo>
                  <a:lnTo>
                    <a:pt x="1004" y="946"/>
                  </a:lnTo>
                  <a:lnTo>
                    <a:pt x="768" y="1241"/>
                  </a:lnTo>
                  <a:lnTo>
                    <a:pt x="473" y="1595"/>
                  </a:lnTo>
                  <a:lnTo>
                    <a:pt x="296" y="2008"/>
                  </a:lnTo>
                  <a:lnTo>
                    <a:pt x="178" y="2421"/>
                  </a:lnTo>
                  <a:lnTo>
                    <a:pt x="59" y="2835"/>
                  </a:lnTo>
                  <a:lnTo>
                    <a:pt x="0" y="3248"/>
                  </a:lnTo>
                  <a:lnTo>
                    <a:pt x="59" y="3720"/>
                  </a:lnTo>
                  <a:lnTo>
                    <a:pt x="118" y="4193"/>
                  </a:lnTo>
                  <a:lnTo>
                    <a:pt x="237" y="4606"/>
                  </a:lnTo>
                  <a:lnTo>
                    <a:pt x="414" y="4960"/>
                  </a:lnTo>
                  <a:lnTo>
                    <a:pt x="650" y="5373"/>
                  </a:lnTo>
                  <a:lnTo>
                    <a:pt x="945" y="5669"/>
                  </a:lnTo>
                  <a:lnTo>
                    <a:pt x="1240" y="5964"/>
                  </a:lnTo>
                  <a:lnTo>
                    <a:pt x="1594" y="6259"/>
                  </a:lnTo>
                  <a:lnTo>
                    <a:pt x="1949" y="6436"/>
                  </a:lnTo>
                  <a:lnTo>
                    <a:pt x="2362" y="6613"/>
                  </a:lnTo>
                  <a:lnTo>
                    <a:pt x="2834" y="6672"/>
                  </a:lnTo>
                  <a:lnTo>
                    <a:pt x="3248" y="6731"/>
                  </a:lnTo>
                  <a:lnTo>
                    <a:pt x="3720" y="6672"/>
                  </a:lnTo>
                  <a:lnTo>
                    <a:pt x="4192" y="6613"/>
                  </a:lnTo>
                  <a:lnTo>
                    <a:pt x="4605" y="6495"/>
                  </a:lnTo>
                  <a:lnTo>
                    <a:pt x="5019" y="6318"/>
                  </a:lnTo>
                  <a:lnTo>
                    <a:pt x="5373" y="6082"/>
                  </a:lnTo>
                  <a:lnTo>
                    <a:pt x="5727" y="5787"/>
                  </a:lnTo>
                  <a:lnTo>
                    <a:pt x="6022" y="5492"/>
                  </a:lnTo>
                  <a:lnTo>
                    <a:pt x="6259" y="5137"/>
                  </a:lnTo>
                  <a:lnTo>
                    <a:pt x="6436" y="4724"/>
                  </a:lnTo>
                  <a:lnTo>
                    <a:pt x="6613" y="4370"/>
                  </a:lnTo>
                  <a:lnTo>
                    <a:pt x="6672" y="3897"/>
                  </a:lnTo>
                  <a:lnTo>
                    <a:pt x="6731" y="3484"/>
                  </a:lnTo>
                  <a:lnTo>
                    <a:pt x="6731" y="3012"/>
                  </a:lnTo>
                  <a:lnTo>
                    <a:pt x="6613" y="2599"/>
                  </a:lnTo>
                  <a:lnTo>
                    <a:pt x="6495" y="2185"/>
                  </a:lnTo>
                  <a:lnTo>
                    <a:pt x="6318" y="1772"/>
                  </a:lnTo>
                  <a:lnTo>
                    <a:pt x="6081" y="1418"/>
                  </a:lnTo>
                  <a:lnTo>
                    <a:pt x="5845" y="1064"/>
                  </a:lnTo>
                  <a:lnTo>
                    <a:pt x="5550" y="768"/>
                  </a:lnTo>
                  <a:lnTo>
                    <a:pt x="5196" y="532"/>
                  </a:lnTo>
                  <a:lnTo>
                    <a:pt x="4783" y="296"/>
                  </a:lnTo>
                  <a:lnTo>
                    <a:pt x="4369" y="119"/>
                  </a:lnTo>
                  <a:lnTo>
                    <a:pt x="3956" y="60"/>
                  </a:lnTo>
                  <a:lnTo>
                    <a:pt x="34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64" name="Google Shape;964;p17"/>
            <p:cNvSpPr/>
            <p:nvPr/>
          </p:nvSpPr>
          <p:spPr>
            <a:xfrm>
              <a:off x="7215075" y="2826500"/>
              <a:ext cx="166800" cy="178600"/>
            </a:xfrm>
            <a:custGeom>
              <a:avLst/>
              <a:gdLst/>
              <a:ahLst/>
              <a:cxnLst/>
              <a:rect l="l" t="t" r="r" b="b"/>
              <a:pathLst>
                <a:path w="6672" h="7144" extrusionOk="0">
                  <a:moveTo>
                    <a:pt x="2657" y="3070"/>
                  </a:moveTo>
                  <a:lnTo>
                    <a:pt x="4488" y="3720"/>
                  </a:lnTo>
                  <a:lnTo>
                    <a:pt x="2657" y="4251"/>
                  </a:lnTo>
                  <a:lnTo>
                    <a:pt x="2657" y="3070"/>
                  </a:lnTo>
                  <a:close/>
                  <a:moveTo>
                    <a:pt x="237" y="0"/>
                  </a:moveTo>
                  <a:lnTo>
                    <a:pt x="178" y="2185"/>
                  </a:lnTo>
                  <a:lnTo>
                    <a:pt x="1181" y="2539"/>
                  </a:lnTo>
                  <a:lnTo>
                    <a:pt x="1063" y="4664"/>
                  </a:lnTo>
                  <a:lnTo>
                    <a:pt x="119" y="4959"/>
                  </a:lnTo>
                  <a:lnTo>
                    <a:pt x="1" y="7144"/>
                  </a:lnTo>
                  <a:lnTo>
                    <a:pt x="1" y="7144"/>
                  </a:lnTo>
                  <a:lnTo>
                    <a:pt x="6613" y="4959"/>
                  </a:lnTo>
                  <a:lnTo>
                    <a:pt x="6672" y="2598"/>
                  </a:lnTo>
                  <a:lnTo>
                    <a:pt x="2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65" name="Google Shape;965;p17"/>
            <p:cNvSpPr/>
            <p:nvPr/>
          </p:nvSpPr>
          <p:spPr>
            <a:xfrm>
              <a:off x="7200325" y="3030175"/>
              <a:ext cx="174175" cy="156475"/>
            </a:xfrm>
            <a:custGeom>
              <a:avLst/>
              <a:gdLst/>
              <a:ahLst/>
              <a:cxnLst/>
              <a:rect l="l" t="t" r="r" b="b"/>
              <a:pathLst>
                <a:path w="6967" h="6259" extrusionOk="0">
                  <a:moveTo>
                    <a:pt x="2480" y="1"/>
                  </a:moveTo>
                  <a:lnTo>
                    <a:pt x="2067" y="60"/>
                  </a:lnTo>
                  <a:lnTo>
                    <a:pt x="1712" y="178"/>
                  </a:lnTo>
                  <a:lnTo>
                    <a:pt x="1358" y="355"/>
                  </a:lnTo>
                  <a:lnTo>
                    <a:pt x="1063" y="532"/>
                  </a:lnTo>
                  <a:lnTo>
                    <a:pt x="827" y="768"/>
                  </a:lnTo>
                  <a:lnTo>
                    <a:pt x="591" y="1063"/>
                  </a:lnTo>
                  <a:lnTo>
                    <a:pt x="413" y="1358"/>
                  </a:lnTo>
                  <a:lnTo>
                    <a:pt x="236" y="1713"/>
                  </a:lnTo>
                  <a:lnTo>
                    <a:pt x="118" y="2067"/>
                  </a:lnTo>
                  <a:lnTo>
                    <a:pt x="59" y="2480"/>
                  </a:lnTo>
                  <a:lnTo>
                    <a:pt x="0" y="2834"/>
                  </a:lnTo>
                  <a:lnTo>
                    <a:pt x="59" y="3248"/>
                  </a:lnTo>
                  <a:lnTo>
                    <a:pt x="59" y="3602"/>
                  </a:lnTo>
                  <a:lnTo>
                    <a:pt x="177" y="4015"/>
                  </a:lnTo>
                  <a:lnTo>
                    <a:pt x="295" y="4310"/>
                  </a:lnTo>
                  <a:lnTo>
                    <a:pt x="532" y="4665"/>
                  </a:lnTo>
                  <a:lnTo>
                    <a:pt x="709" y="4901"/>
                  </a:lnTo>
                  <a:lnTo>
                    <a:pt x="1004" y="5196"/>
                  </a:lnTo>
                  <a:lnTo>
                    <a:pt x="1358" y="5373"/>
                  </a:lnTo>
                  <a:lnTo>
                    <a:pt x="1712" y="5550"/>
                  </a:lnTo>
                  <a:lnTo>
                    <a:pt x="2067" y="5668"/>
                  </a:lnTo>
                  <a:lnTo>
                    <a:pt x="2539" y="5786"/>
                  </a:lnTo>
                  <a:lnTo>
                    <a:pt x="6199" y="6259"/>
                  </a:lnTo>
                  <a:lnTo>
                    <a:pt x="6435" y="4251"/>
                  </a:lnTo>
                  <a:lnTo>
                    <a:pt x="2834" y="3779"/>
                  </a:lnTo>
                  <a:lnTo>
                    <a:pt x="2421" y="3661"/>
                  </a:lnTo>
                  <a:lnTo>
                    <a:pt x="2126" y="3425"/>
                  </a:lnTo>
                  <a:lnTo>
                    <a:pt x="2067" y="3307"/>
                  </a:lnTo>
                  <a:lnTo>
                    <a:pt x="2008" y="3130"/>
                  </a:lnTo>
                  <a:lnTo>
                    <a:pt x="1948" y="2953"/>
                  </a:lnTo>
                  <a:lnTo>
                    <a:pt x="1948" y="2775"/>
                  </a:lnTo>
                  <a:lnTo>
                    <a:pt x="2008" y="2539"/>
                  </a:lnTo>
                  <a:lnTo>
                    <a:pt x="2067" y="2421"/>
                  </a:lnTo>
                  <a:lnTo>
                    <a:pt x="2185" y="2244"/>
                  </a:lnTo>
                  <a:lnTo>
                    <a:pt x="2303" y="2185"/>
                  </a:lnTo>
                  <a:lnTo>
                    <a:pt x="2657" y="2067"/>
                  </a:lnTo>
                  <a:lnTo>
                    <a:pt x="3070" y="2067"/>
                  </a:lnTo>
                  <a:lnTo>
                    <a:pt x="6672" y="2598"/>
                  </a:lnTo>
                  <a:lnTo>
                    <a:pt x="6967" y="591"/>
                  </a:lnTo>
                  <a:lnTo>
                    <a:pt x="3306" y="60"/>
                  </a:lnTo>
                  <a:lnTo>
                    <a:pt x="28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66" name="Google Shape;966;p17"/>
            <p:cNvSpPr/>
            <p:nvPr/>
          </p:nvSpPr>
          <p:spPr>
            <a:xfrm>
              <a:off x="7167850" y="3192525"/>
              <a:ext cx="178625" cy="171250"/>
            </a:xfrm>
            <a:custGeom>
              <a:avLst/>
              <a:gdLst/>
              <a:ahLst/>
              <a:cxnLst/>
              <a:rect l="l" t="t" r="r" b="b"/>
              <a:pathLst>
                <a:path w="7145" h="6850" extrusionOk="0">
                  <a:moveTo>
                    <a:pt x="2067" y="2421"/>
                  </a:moveTo>
                  <a:lnTo>
                    <a:pt x="4901" y="3130"/>
                  </a:lnTo>
                  <a:lnTo>
                    <a:pt x="4783" y="3602"/>
                  </a:lnTo>
                  <a:lnTo>
                    <a:pt x="4664" y="3957"/>
                  </a:lnTo>
                  <a:lnTo>
                    <a:pt x="4546" y="4193"/>
                  </a:lnTo>
                  <a:lnTo>
                    <a:pt x="4369" y="4429"/>
                  </a:lnTo>
                  <a:lnTo>
                    <a:pt x="4133" y="4606"/>
                  </a:lnTo>
                  <a:lnTo>
                    <a:pt x="3897" y="4724"/>
                  </a:lnTo>
                  <a:lnTo>
                    <a:pt x="3661" y="4783"/>
                  </a:lnTo>
                  <a:lnTo>
                    <a:pt x="3307" y="4783"/>
                  </a:lnTo>
                  <a:lnTo>
                    <a:pt x="3011" y="4724"/>
                  </a:lnTo>
                  <a:lnTo>
                    <a:pt x="2716" y="4606"/>
                  </a:lnTo>
                  <a:lnTo>
                    <a:pt x="2421" y="4488"/>
                  </a:lnTo>
                  <a:lnTo>
                    <a:pt x="2244" y="4311"/>
                  </a:lnTo>
                  <a:lnTo>
                    <a:pt x="2067" y="4075"/>
                  </a:lnTo>
                  <a:lnTo>
                    <a:pt x="1949" y="3838"/>
                  </a:lnTo>
                  <a:lnTo>
                    <a:pt x="1890" y="3543"/>
                  </a:lnTo>
                  <a:lnTo>
                    <a:pt x="1890" y="3248"/>
                  </a:lnTo>
                  <a:lnTo>
                    <a:pt x="1949" y="2894"/>
                  </a:lnTo>
                  <a:lnTo>
                    <a:pt x="2067" y="2421"/>
                  </a:lnTo>
                  <a:close/>
                  <a:moveTo>
                    <a:pt x="827" y="1"/>
                  </a:moveTo>
                  <a:lnTo>
                    <a:pt x="118" y="2658"/>
                  </a:lnTo>
                  <a:lnTo>
                    <a:pt x="59" y="3130"/>
                  </a:lnTo>
                  <a:lnTo>
                    <a:pt x="0" y="3602"/>
                  </a:lnTo>
                  <a:lnTo>
                    <a:pt x="59" y="4075"/>
                  </a:lnTo>
                  <a:lnTo>
                    <a:pt x="118" y="4488"/>
                  </a:lnTo>
                  <a:lnTo>
                    <a:pt x="296" y="4901"/>
                  </a:lnTo>
                  <a:lnTo>
                    <a:pt x="473" y="5255"/>
                  </a:lnTo>
                  <a:lnTo>
                    <a:pt x="709" y="5610"/>
                  </a:lnTo>
                  <a:lnTo>
                    <a:pt x="1004" y="5905"/>
                  </a:lnTo>
                  <a:lnTo>
                    <a:pt x="1299" y="6200"/>
                  </a:lnTo>
                  <a:lnTo>
                    <a:pt x="1653" y="6436"/>
                  </a:lnTo>
                  <a:lnTo>
                    <a:pt x="2067" y="6613"/>
                  </a:lnTo>
                  <a:lnTo>
                    <a:pt x="2480" y="6731"/>
                  </a:lnTo>
                  <a:lnTo>
                    <a:pt x="2952" y="6849"/>
                  </a:lnTo>
                  <a:lnTo>
                    <a:pt x="3838" y="6849"/>
                  </a:lnTo>
                  <a:lnTo>
                    <a:pt x="4251" y="6731"/>
                  </a:lnTo>
                  <a:lnTo>
                    <a:pt x="4605" y="6613"/>
                  </a:lnTo>
                  <a:lnTo>
                    <a:pt x="5019" y="6377"/>
                  </a:lnTo>
                  <a:lnTo>
                    <a:pt x="5314" y="6141"/>
                  </a:lnTo>
                  <a:lnTo>
                    <a:pt x="5668" y="5846"/>
                  </a:lnTo>
                  <a:lnTo>
                    <a:pt x="5904" y="5492"/>
                  </a:lnTo>
                  <a:lnTo>
                    <a:pt x="6140" y="5137"/>
                  </a:lnTo>
                  <a:lnTo>
                    <a:pt x="6318" y="4724"/>
                  </a:lnTo>
                  <a:lnTo>
                    <a:pt x="6495" y="4252"/>
                  </a:lnTo>
                  <a:lnTo>
                    <a:pt x="7144" y="1595"/>
                  </a:lnTo>
                  <a:lnTo>
                    <a:pt x="8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67" name="Google Shape;967;p17"/>
            <p:cNvSpPr/>
            <p:nvPr/>
          </p:nvSpPr>
          <p:spPr>
            <a:xfrm>
              <a:off x="7125050" y="3365225"/>
              <a:ext cx="171225" cy="100400"/>
            </a:xfrm>
            <a:custGeom>
              <a:avLst/>
              <a:gdLst/>
              <a:ahLst/>
              <a:cxnLst/>
              <a:rect l="l" t="t" r="r" b="b"/>
              <a:pathLst>
                <a:path w="6849" h="4016" extrusionOk="0">
                  <a:moveTo>
                    <a:pt x="650" y="0"/>
                  </a:moveTo>
                  <a:lnTo>
                    <a:pt x="0" y="1949"/>
                  </a:lnTo>
                  <a:lnTo>
                    <a:pt x="6199" y="4015"/>
                  </a:lnTo>
                  <a:lnTo>
                    <a:pt x="6849" y="2067"/>
                  </a:lnTo>
                  <a:lnTo>
                    <a:pt x="6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68" name="Google Shape;968;p17"/>
            <p:cNvSpPr/>
            <p:nvPr/>
          </p:nvSpPr>
          <p:spPr>
            <a:xfrm>
              <a:off x="7077800" y="3464125"/>
              <a:ext cx="168300" cy="168275"/>
            </a:xfrm>
            <a:custGeom>
              <a:avLst/>
              <a:gdLst/>
              <a:ahLst/>
              <a:cxnLst/>
              <a:rect l="l" t="t" r="r" b="b"/>
              <a:pathLst>
                <a:path w="6732" h="6731" extrusionOk="0">
                  <a:moveTo>
                    <a:pt x="3248" y="2066"/>
                  </a:moveTo>
                  <a:lnTo>
                    <a:pt x="3543" y="2125"/>
                  </a:lnTo>
                  <a:lnTo>
                    <a:pt x="3838" y="2185"/>
                  </a:lnTo>
                  <a:lnTo>
                    <a:pt x="4134" y="2362"/>
                  </a:lnTo>
                  <a:lnTo>
                    <a:pt x="4370" y="2539"/>
                  </a:lnTo>
                  <a:lnTo>
                    <a:pt x="4547" y="2716"/>
                  </a:lnTo>
                  <a:lnTo>
                    <a:pt x="4724" y="2952"/>
                  </a:lnTo>
                  <a:lnTo>
                    <a:pt x="4783" y="3188"/>
                  </a:lnTo>
                  <a:lnTo>
                    <a:pt x="4783" y="3424"/>
                  </a:lnTo>
                  <a:lnTo>
                    <a:pt x="4783" y="3661"/>
                  </a:lnTo>
                  <a:lnTo>
                    <a:pt x="4665" y="3956"/>
                  </a:lnTo>
                  <a:lnTo>
                    <a:pt x="4547" y="4192"/>
                  </a:lnTo>
                  <a:lnTo>
                    <a:pt x="4370" y="4428"/>
                  </a:lnTo>
                  <a:lnTo>
                    <a:pt x="4193" y="4546"/>
                  </a:lnTo>
                  <a:lnTo>
                    <a:pt x="3957" y="4664"/>
                  </a:lnTo>
                  <a:lnTo>
                    <a:pt x="3720" y="4723"/>
                  </a:lnTo>
                  <a:lnTo>
                    <a:pt x="3425" y="4723"/>
                  </a:lnTo>
                  <a:lnTo>
                    <a:pt x="3130" y="4664"/>
                  </a:lnTo>
                  <a:lnTo>
                    <a:pt x="2835" y="4546"/>
                  </a:lnTo>
                  <a:lnTo>
                    <a:pt x="2540" y="4428"/>
                  </a:lnTo>
                  <a:lnTo>
                    <a:pt x="2362" y="4251"/>
                  </a:lnTo>
                  <a:lnTo>
                    <a:pt x="2126" y="4074"/>
                  </a:lnTo>
                  <a:lnTo>
                    <a:pt x="2008" y="3838"/>
                  </a:lnTo>
                  <a:lnTo>
                    <a:pt x="1949" y="3601"/>
                  </a:lnTo>
                  <a:lnTo>
                    <a:pt x="1890" y="3365"/>
                  </a:lnTo>
                  <a:lnTo>
                    <a:pt x="1949" y="3070"/>
                  </a:lnTo>
                  <a:lnTo>
                    <a:pt x="2008" y="2834"/>
                  </a:lnTo>
                  <a:lnTo>
                    <a:pt x="2126" y="2539"/>
                  </a:lnTo>
                  <a:lnTo>
                    <a:pt x="2303" y="2362"/>
                  </a:lnTo>
                  <a:lnTo>
                    <a:pt x="2540" y="2185"/>
                  </a:lnTo>
                  <a:lnTo>
                    <a:pt x="2776" y="2066"/>
                  </a:lnTo>
                  <a:close/>
                  <a:moveTo>
                    <a:pt x="2894" y="0"/>
                  </a:moveTo>
                  <a:lnTo>
                    <a:pt x="2481" y="118"/>
                  </a:lnTo>
                  <a:lnTo>
                    <a:pt x="2067" y="236"/>
                  </a:lnTo>
                  <a:lnTo>
                    <a:pt x="1654" y="413"/>
                  </a:lnTo>
                  <a:lnTo>
                    <a:pt x="1300" y="709"/>
                  </a:lnTo>
                  <a:lnTo>
                    <a:pt x="1005" y="945"/>
                  </a:lnTo>
                  <a:lnTo>
                    <a:pt x="709" y="1299"/>
                  </a:lnTo>
                  <a:lnTo>
                    <a:pt x="473" y="1653"/>
                  </a:lnTo>
                  <a:lnTo>
                    <a:pt x="237" y="2066"/>
                  </a:lnTo>
                  <a:lnTo>
                    <a:pt x="119" y="2480"/>
                  </a:lnTo>
                  <a:lnTo>
                    <a:pt x="1" y="2893"/>
                  </a:lnTo>
                  <a:lnTo>
                    <a:pt x="1" y="3365"/>
                  </a:lnTo>
                  <a:lnTo>
                    <a:pt x="1" y="3779"/>
                  </a:lnTo>
                  <a:lnTo>
                    <a:pt x="60" y="4192"/>
                  </a:lnTo>
                  <a:lnTo>
                    <a:pt x="237" y="4605"/>
                  </a:lnTo>
                  <a:lnTo>
                    <a:pt x="414" y="5018"/>
                  </a:lnTo>
                  <a:lnTo>
                    <a:pt x="650" y="5373"/>
                  </a:lnTo>
                  <a:lnTo>
                    <a:pt x="887" y="5727"/>
                  </a:lnTo>
                  <a:lnTo>
                    <a:pt x="1241" y="6022"/>
                  </a:lnTo>
                  <a:lnTo>
                    <a:pt x="1595" y="6258"/>
                  </a:lnTo>
                  <a:lnTo>
                    <a:pt x="2067" y="6435"/>
                  </a:lnTo>
                  <a:lnTo>
                    <a:pt x="2481" y="6612"/>
                  </a:lnTo>
                  <a:lnTo>
                    <a:pt x="2894" y="6731"/>
                  </a:lnTo>
                  <a:lnTo>
                    <a:pt x="3779" y="6731"/>
                  </a:lnTo>
                  <a:lnTo>
                    <a:pt x="4252" y="6612"/>
                  </a:lnTo>
                  <a:lnTo>
                    <a:pt x="4606" y="6494"/>
                  </a:lnTo>
                  <a:lnTo>
                    <a:pt x="5019" y="6317"/>
                  </a:lnTo>
                  <a:lnTo>
                    <a:pt x="5374" y="6081"/>
                  </a:lnTo>
                  <a:lnTo>
                    <a:pt x="5669" y="5786"/>
                  </a:lnTo>
                  <a:lnTo>
                    <a:pt x="5964" y="5432"/>
                  </a:lnTo>
                  <a:lnTo>
                    <a:pt x="6200" y="5077"/>
                  </a:lnTo>
                  <a:lnTo>
                    <a:pt x="6436" y="4664"/>
                  </a:lnTo>
                  <a:lnTo>
                    <a:pt x="6554" y="4251"/>
                  </a:lnTo>
                  <a:lnTo>
                    <a:pt x="6672" y="3838"/>
                  </a:lnTo>
                  <a:lnTo>
                    <a:pt x="6731" y="3424"/>
                  </a:lnTo>
                  <a:lnTo>
                    <a:pt x="6672" y="2952"/>
                  </a:lnTo>
                  <a:lnTo>
                    <a:pt x="6613" y="2539"/>
                  </a:lnTo>
                  <a:lnTo>
                    <a:pt x="6495" y="2125"/>
                  </a:lnTo>
                  <a:lnTo>
                    <a:pt x="6318" y="1771"/>
                  </a:lnTo>
                  <a:lnTo>
                    <a:pt x="6082" y="1358"/>
                  </a:lnTo>
                  <a:lnTo>
                    <a:pt x="5787" y="1063"/>
                  </a:lnTo>
                  <a:lnTo>
                    <a:pt x="5433" y="768"/>
                  </a:lnTo>
                  <a:lnTo>
                    <a:pt x="5078" y="472"/>
                  </a:lnTo>
                  <a:lnTo>
                    <a:pt x="4665" y="295"/>
                  </a:lnTo>
                  <a:lnTo>
                    <a:pt x="4193" y="118"/>
                  </a:lnTo>
                  <a:lnTo>
                    <a:pt x="3779" y="59"/>
                  </a:lnTo>
                  <a:lnTo>
                    <a:pt x="33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69" name="Google Shape;969;p17"/>
            <p:cNvSpPr/>
            <p:nvPr/>
          </p:nvSpPr>
          <p:spPr>
            <a:xfrm>
              <a:off x="6964150" y="3658950"/>
              <a:ext cx="194875" cy="175650"/>
            </a:xfrm>
            <a:custGeom>
              <a:avLst/>
              <a:gdLst/>
              <a:ahLst/>
              <a:cxnLst/>
              <a:rect l="l" t="t" r="r" b="b"/>
              <a:pathLst>
                <a:path w="7795" h="7026" extrusionOk="0">
                  <a:moveTo>
                    <a:pt x="2185" y="0"/>
                  </a:moveTo>
                  <a:lnTo>
                    <a:pt x="1" y="3720"/>
                  </a:lnTo>
                  <a:lnTo>
                    <a:pt x="1359" y="4546"/>
                  </a:lnTo>
                  <a:lnTo>
                    <a:pt x="2540" y="2598"/>
                  </a:lnTo>
                  <a:lnTo>
                    <a:pt x="3366" y="3011"/>
                  </a:lnTo>
                  <a:lnTo>
                    <a:pt x="2303" y="4782"/>
                  </a:lnTo>
                  <a:lnTo>
                    <a:pt x="3661" y="5550"/>
                  </a:lnTo>
                  <a:lnTo>
                    <a:pt x="4665" y="3838"/>
                  </a:lnTo>
                  <a:lnTo>
                    <a:pt x="5373" y="4192"/>
                  </a:lnTo>
                  <a:lnTo>
                    <a:pt x="4193" y="6199"/>
                  </a:lnTo>
                  <a:lnTo>
                    <a:pt x="5610" y="7026"/>
                  </a:lnTo>
                  <a:lnTo>
                    <a:pt x="7794" y="3247"/>
                  </a:lnTo>
                  <a:lnTo>
                    <a:pt x="218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0" name="Google Shape;970;p17"/>
            <p:cNvSpPr/>
            <p:nvPr/>
          </p:nvSpPr>
          <p:spPr>
            <a:xfrm>
              <a:off x="6859375" y="3775550"/>
              <a:ext cx="222900" cy="221425"/>
            </a:xfrm>
            <a:custGeom>
              <a:avLst/>
              <a:gdLst/>
              <a:ahLst/>
              <a:cxnLst/>
              <a:rect l="l" t="t" r="r" b="b"/>
              <a:pathLst>
                <a:path w="8916" h="8857" extrusionOk="0">
                  <a:moveTo>
                    <a:pt x="3602" y="0"/>
                  </a:moveTo>
                  <a:lnTo>
                    <a:pt x="2421" y="1653"/>
                  </a:lnTo>
                  <a:lnTo>
                    <a:pt x="5077" y="3543"/>
                  </a:lnTo>
                  <a:lnTo>
                    <a:pt x="5077" y="3543"/>
                  </a:lnTo>
                  <a:lnTo>
                    <a:pt x="1181" y="3425"/>
                  </a:lnTo>
                  <a:lnTo>
                    <a:pt x="0" y="5078"/>
                  </a:lnTo>
                  <a:lnTo>
                    <a:pt x="5255" y="8856"/>
                  </a:lnTo>
                  <a:lnTo>
                    <a:pt x="6494" y="7203"/>
                  </a:lnTo>
                  <a:lnTo>
                    <a:pt x="3779" y="5255"/>
                  </a:lnTo>
                  <a:lnTo>
                    <a:pt x="7734" y="5432"/>
                  </a:lnTo>
                  <a:lnTo>
                    <a:pt x="8915" y="3779"/>
                  </a:lnTo>
                  <a:lnTo>
                    <a:pt x="36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1" name="Google Shape;971;p17"/>
            <p:cNvSpPr/>
            <p:nvPr/>
          </p:nvSpPr>
          <p:spPr>
            <a:xfrm>
              <a:off x="6764900" y="3952675"/>
              <a:ext cx="169775" cy="169750"/>
            </a:xfrm>
            <a:custGeom>
              <a:avLst/>
              <a:gdLst/>
              <a:ahLst/>
              <a:cxnLst/>
              <a:rect l="l" t="t" r="r" b="b"/>
              <a:pathLst>
                <a:path w="6791" h="6790" extrusionOk="0">
                  <a:moveTo>
                    <a:pt x="3189" y="0"/>
                  </a:moveTo>
                  <a:lnTo>
                    <a:pt x="2775" y="59"/>
                  </a:lnTo>
                  <a:lnTo>
                    <a:pt x="2362" y="177"/>
                  </a:lnTo>
                  <a:lnTo>
                    <a:pt x="2008" y="354"/>
                  </a:lnTo>
                  <a:lnTo>
                    <a:pt x="1595" y="590"/>
                  </a:lnTo>
                  <a:lnTo>
                    <a:pt x="1240" y="886"/>
                  </a:lnTo>
                  <a:lnTo>
                    <a:pt x="886" y="1181"/>
                  </a:lnTo>
                  <a:lnTo>
                    <a:pt x="532" y="1653"/>
                  </a:lnTo>
                  <a:lnTo>
                    <a:pt x="296" y="2066"/>
                  </a:lnTo>
                  <a:lnTo>
                    <a:pt x="119" y="2539"/>
                  </a:lnTo>
                  <a:lnTo>
                    <a:pt x="1" y="2952"/>
                  </a:lnTo>
                  <a:lnTo>
                    <a:pt x="1" y="3424"/>
                  </a:lnTo>
                  <a:lnTo>
                    <a:pt x="1" y="3838"/>
                  </a:lnTo>
                  <a:lnTo>
                    <a:pt x="60" y="4251"/>
                  </a:lnTo>
                  <a:lnTo>
                    <a:pt x="178" y="4664"/>
                  </a:lnTo>
                  <a:lnTo>
                    <a:pt x="1713" y="6022"/>
                  </a:lnTo>
                  <a:lnTo>
                    <a:pt x="3897" y="3542"/>
                  </a:lnTo>
                  <a:lnTo>
                    <a:pt x="2834" y="2598"/>
                  </a:lnTo>
                  <a:lnTo>
                    <a:pt x="1772" y="3779"/>
                  </a:lnTo>
                  <a:lnTo>
                    <a:pt x="1713" y="3483"/>
                  </a:lnTo>
                  <a:lnTo>
                    <a:pt x="1772" y="3129"/>
                  </a:lnTo>
                  <a:lnTo>
                    <a:pt x="1890" y="2834"/>
                  </a:lnTo>
                  <a:lnTo>
                    <a:pt x="2067" y="2598"/>
                  </a:lnTo>
                  <a:lnTo>
                    <a:pt x="2362" y="2303"/>
                  </a:lnTo>
                  <a:lnTo>
                    <a:pt x="2598" y="2125"/>
                  </a:lnTo>
                  <a:lnTo>
                    <a:pt x="2834" y="2066"/>
                  </a:lnTo>
                  <a:lnTo>
                    <a:pt x="3130" y="2007"/>
                  </a:lnTo>
                  <a:lnTo>
                    <a:pt x="3366" y="2007"/>
                  </a:lnTo>
                  <a:lnTo>
                    <a:pt x="3661" y="2125"/>
                  </a:lnTo>
                  <a:lnTo>
                    <a:pt x="3897" y="2244"/>
                  </a:lnTo>
                  <a:lnTo>
                    <a:pt x="4192" y="2480"/>
                  </a:lnTo>
                  <a:lnTo>
                    <a:pt x="4429" y="2716"/>
                  </a:lnTo>
                  <a:lnTo>
                    <a:pt x="4606" y="2952"/>
                  </a:lnTo>
                  <a:lnTo>
                    <a:pt x="4724" y="3188"/>
                  </a:lnTo>
                  <a:lnTo>
                    <a:pt x="4783" y="3424"/>
                  </a:lnTo>
                  <a:lnTo>
                    <a:pt x="4783" y="3660"/>
                  </a:lnTo>
                  <a:lnTo>
                    <a:pt x="4724" y="3897"/>
                  </a:lnTo>
                  <a:lnTo>
                    <a:pt x="4606" y="4133"/>
                  </a:lnTo>
                  <a:lnTo>
                    <a:pt x="4429" y="4369"/>
                  </a:lnTo>
                  <a:lnTo>
                    <a:pt x="4251" y="4546"/>
                  </a:lnTo>
                  <a:lnTo>
                    <a:pt x="4015" y="4664"/>
                  </a:lnTo>
                  <a:lnTo>
                    <a:pt x="3779" y="4723"/>
                  </a:lnTo>
                  <a:lnTo>
                    <a:pt x="3543" y="4723"/>
                  </a:lnTo>
                  <a:lnTo>
                    <a:pt x="2126" y="6376"/>
                  </a:lnTo>
                  <a:lnTo>
                    <a:pt x="2539" y="6612"/>
                  </a:lnTo>
                  <a:lnTo>
                    <a:pt x="3012" y="6730"/>
                  </a:lnTo>
                  <a:lnTo>
                    <a:pt x="3484" y="6790"/>
                  </a:lnTo>
                  <a:lnTo>
                    <a:pt x="4015" y="6730"/>
                  </a:lnTo>
                  <a:lnTo>
                    <a:pt x="4488" y="6612"/>
                  </a:lnTo>
                  <a:lnTo>
                    <a:pt x="4960" y="6376"/>
                  </a:lnTo>
                  <a:lnTo>
                    <a:pt x="5432" y="6022"/>
                  </a:lnTo>
                  <a:lnTo>
                    <a:pt x="5845" y="5609"/>
                  </a:lnTo>
                  <a:lnTo>
                    <a:pt x="6141" y="5255"/>
                  </a:lnTo>
                  <a:lnTo>
                    <a:pt x="6377" y="4841"/>
                  </a:lnTo>
                  <a:lnTo>
                    <a:pt x="6554" y="4428"/>
                  </a:lnTo>
                  <a:lnTo>
                    <a:pt x="6731" y="4015"/>
                  </a:lnTo>
                  <a:lnTo>
                    <a:pt x="6790" y="3601"/>
                  </a:lnTo>
                  <a:lnTo>
                    <a:pt x="6790" y="3188"/>
                  </a:lnTo>
                  <a:lnTo>
                    <a:pt x="6731" y="2775"/>
                  </a:lnTo>
                  <a:lnTo>
                    <a:pt x="6613" y="2421"/>
                  </a:lnTo>
                  <a:lnTo>
                    <a:pt x="6436" y="2007"/>
                  </a:lnTo>
                  <a:lnTo>
                    <a:pt x="6200" y="1653"/>
                  </a:lnTo>
                  <a:lnTo>
                    <a:pt x="5905" y="1299"/>
                  </a:lnTo>
                  <a:lnTo>
                    <a:pt x="5550" y="945"/>
                  </a:lnTo>
                  <a:lnTo>
                    <a:pt x="5196" y="649"/>
                  </a:lnTo>
                  <a:lnTo>
                    <a:pt x="4842" y="413"/>
                  </a:lnTo>
                  <a:lnTo>
                    <a:pt x="4429" y="236"/>
                  </a:lnTo>
                  <a:lnTo>
                    <a:pt x="4015" y="118"/>
                  </a:lnTo>
                  <a:lnTo>
                    <a:pt x="36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2" name="Google Shape;972;p17"/>
            <p:cNvSpPr/>
            <p:nvPr/>
          </p:nvSpPr>
          <p:spPr>
            <a:xfrm>
              <a:off x="6680775" y="4057450"/>
              <a:ext cx="149100" cy="153525"/>
            </a:xfrm>
            <a:custGeom>
              <a:avLst/>
              <a:gdLst/>
              <a:ahLst/>
              <a:cxnLst/>
              <a:rect l="l" t="t" r="r" b="b"/>
              <a:pathLst>
                <a:path w="5964" h="6141" extrusionOk="0">
                  <a:moveTo>
                    <a:pt x="1476" y="1"/>
                  </a:moveTo>
                  <a:lnTo>
                    <a:pt x="0" y="1418"/>
                  </a:lnTo>
                  <a:lnTo>
                    <a:pt x="4487" y="6141"/>
                  </a:lnTo>
                  <a:lnTo>
                    <a:pt x="5963" y="4724"/>
                  </a:lnTo>
                  <a:lnTo>
                    <a:pt x="147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3" name="Google Shape;973;p17"/>
            <p:cNvSpPr/>
            <p:nvPr/>
          </p:nvSpPr>
          <p:spPr>
            <a:xfrm>
              <a:off x="6537600" y="4115025"/>
              <a:ext cx="224375" cy="225850"/>
            </a:xfrm>
            <a:custGeom>
              <a:avLst/>
              <a:gdLst/>
              <a:ahLst/>
              <a:cxnLst/>
              <a:rect l="l" t="t" r="r" b="b"/>
              <a:pathLst>
                <a:path w="8975" h="9034" extrusionOk="0">
                  <a:moveTo>
                    <a:pt x="4842" y="0"/>
                  </a:moveTo>
                  <a:lnTo>
                    <a:pt x="3248" y="1299"/>
                  </a:lnTo>
                  <a:lnTo>
                    <a:pt x="5373" y="3838"/>
                  </a:lnTo>
                  <a:lnTo>
                    <a:pt x="1595" y="2657"/>
                  </a:lnTo>
                  <a:lnTo>
                    <a:pt x="1" y="3956"/>
                  </a:lnTo>
                  <a:lnTo>
                    <a:pt x="4133" y="9033"/>
                  </a:lnTo>
                  <a:lnTo>
                    <a:pt x="5727" y="7734"/>
                  </a:lnTo>
                  <a:lnTo>
                    <a:pt x="3602" y="5137"/>
                  </a:lnTo>
                  <a:lnTo>
                    <a:pt x="7380" y="6318"/>
                  </a:lnTo>
                  <a:lnTo>
                    <a:pt x="8975" y="5078"/>
                  </a:lnTo>
                  <a:lnTo>
                    <a:pt x="48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4" name="Google Shape;974;p17"/>
            <p:cNvSpPr/>
            <p:nvPr/>
          </p:nvSpPr>
          <p:spPr>
            <a:xfrm>
              <a:off x="6422475" y="4230150"/>
              <a:ext cx="181575" cy="196325"/>
            </a:xfrm>
            <a:custGeom>
              <a:avLst/>
              <a:gdLst/>
              <a:ahLst/>
              <a:cxnLst/>
              <a:rect l="l" t="t" r="r" b="b"/>
              <a:pathLst>
                <a:path w="7263" h="7853" extrusionOk="0">
                  <a:moveTo>
                    <a:pt x="3602" y="0"/>
                  </a:moveTo>
                  <a:lnTo>
                    <a:pt x="0" y="2421"/>
                  </a:lnTo>
                  <a:lnTo>
                    <a:pt x="886" y="3779"/>
                  </a:lnTo>
                  <a:lnTo>
                    <a:pt x="2834" y="2539"/>
                  </a:lnTo>
                  <a:lnTo>
                    <a:pt x="3366" y="3307"/>
                  </a:lnTo>
                  <a:lnTo>
                    <a:pt x="1654" y="4428"/>
                  </a:lnTo>
                  <a:lnTo>
                    <a:pt x="2539" y="5668"/>
                  </a:lnTo>
                  <a:lnTo>
                    <a:pt x="4192" y="4546"/>
                  </a:lnTo>
                  <a:lnTo>
                    <a:pt x="4665" y="5196"/>
                  </a:lnTo>
                  <a:lnTo>
                    <a:pt x="2716" y="6495"/>
                  </a:lnTo>
                  <a:lnTo>
                    <a:pt x="3661" y="7853"/>
                  </a:lnTo>
                  <a:lnTo>
                    <a:pt x="7262" y="5432"/>
                  </a:lnTo>
                  <a:lnTo>
                    <a:pt x="36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5" name="Google Shape;975;p17"/>
            <p:cNvSpPr/>
            <p:nvPr/>
          </p:nvSpPr>
          <p:spPr>
            <a:xfrm>
              <a:off x="6304400" y="4305425"/>
              <a:ext cx="174175" cy="194850"/>
            </a:xfrm>
            <a:custGeom>
              <a:avLst/>
              <a:gdLst/>
              <a:ahLst/>
              <a:cxnLst/>
              <a:rect l="l" t="t" r="r" b="b"/>
              <a:pathLst>
                <a:path w="6967" h="7794" extrusionOk="0">
                  <a:moveTo>
                    <a:pt x="3838" y="0"/>
                  </a:moveTo>
                  <a:lnTo>
                    <a:pt x="0" y="2126"/>
                  </a:lnTo>
                  <a:lnTo>
                    <a:pt x="827" y="3543"/>
                  </a:lnTo>
                  <a:lnTo>
                    <a:pt x="2834" y="2421"/>
                  </a:lnTo>
                  <a:lnTo>
                    <a:pt x="3248" y="3188"/>
                  </a:lnTo>
                  <a:lnTo>
                    <a:pt x="1476" y="4192"/>
                  </a:lnTo>
                  <a:lnTo>
                    <a:pt x="2244" y="5550"/>
                  </a:lnTo>
                  <a:lnTo>
                    <a:pt x="4015" y="4546"/>
                  </a:lnTo>
                  <a:lnTo>
                    <a:pt x="4428" y="5255"/>
                  </a:lnTo>
                  <a:lnTo>
                    <a:pt x="2421" y="6377"/>
                  </a:lnTo>
                  <a:lnTo>
                    <a:pt x="3188" y="7794"/>
                  </a:lnTo>
                  <a:lnTo>
                    <a:pt x="6967" y="5668"/>
                  </a:lnTo>
                  <a:lnTo>
                    <a:pt x="38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6" name="Google Shape;976;p17"/>
            <p:cNvSpPr/>
            <p:nvPr/>
          </p:nvSpPr>
          <p:spPr>
            <a:xfrm>
              <a:off x="6155325" y="4370375"/>
              <a:ext cx="191900" cy="187475"/>
            </a:xfrm>
            <a:custGeom>
              <a:avLst/>
              <a:gdLst/>
              <a:ahLst/>
              <a:cxnLst/>
              <a:rect l="l" t="t" r="r" b="b"/>
              <a:pathLst>
                <a:path w="7676" h="7499" extrusionOk="0">
                  <a:moveTo>
                    <a:pt x="4664" y="4192"/>
                  </a:moveTo>
                  <a:lnTo>
                    <a:pt x="5137" y="5196"/>
                  </a:lnTo>
                  <a:lnTo>
                    <a:pt x="4369" y="5550"/>
                  </a:lnTo>
                  <a:lnTo>
                    <a:pt x="4133" y="5609"/>
                  </a:lnTo>
                  <a:lnTo>
                    <a:pt x="3956" y="5609"/>
                  </a:lnTo>
                  <a:lnTo>
                    <a:pt x="3779" y="5491"/>
                  </a:lnTo>
                  <a:lnTo>
                    <a:pt x="3602" y="5255"/>
                  </a:lnTo>
                  <a:lnTo>
                    <a:pt x="3543" y="5018"/>
                  </a:lnTo>
                  <a:lnTo>
                    <a:pt x="3602" y="4841"/>
                  </a:lnTo>
                  <a:lnTo>
                    <a:pt x="3720" y="4664"/>
                  </a:lnTo>
                  <a:lnTo>
                    <a:pt x="3956" y="4546"/>
                  </a:lnTo>
                  <a:lnTo>
                    <a:pt x="4664" y="4192"/>
                  </a:lnTo>
                  <a:close/>
                  <a:moveTo>
                    <a:pt x="5019" y="0"/>
                  </a:moveTo>
                  <a:lnTo>
                    <a:pt x="3189" y="827"/>
                  </a:lnTo>
                  <a:lnTo>
                    <a:pt x="4133" y="2952"/>
                  </a:lnTo>
                  <a:lnTo>
                    <a:pt x="2067" y="1358"/>
                  </a:lnTo>
                  <a:lnTo>
                    <a:pt x="0" y="2244"/>
                  </a:lnTo>
                  <a:lnTo>
                    <a:pt x="2303" y="3956"/>
                  </a:lnTo>
                  <a:lnTo>
                    <a:pt x="2067" y="4192"/>
                  </a:lnTo>
                  <a:lnTo>
                    <a:pt x="1890" y="4487"/>
                  </a:lnTo>
                  <a:lnTo>
                    <a:pt x="1713" y="4723"/>
                  </a:lnTo>
                  <a:lnTo>
                    <a:pt x="1653" y="5018"/>
                  </a:lnTo>
                  <a:lnTo>
                    <a:pt x="1594" y="5373"/>
                  </a:lnTo>
                  <a:lnTo>
                    <a:pt x="1594" y="5668"/>
                  </a:lnTo>
                  <a:lnTo>
                    <a:pt x="1653" y="5963"/>
                  </a:lnTo>
                  <a:lnTo>
                    <a:pt x="1772" y="6258"/>
                  </a:lnTo>
                  <a:lnTo>
                    <a:pt x="1949" y="6494"/>
                  </a:lnTo>
                  <a:lnTo>
                    <a:pt x="2067" y="6731"/>
                  </a:lnTo>
                  <a:lnTo>
                    <a:pt x="2303" y="6967"/>
                  </a:lnTo>
                  <a:lnTo>
                    <a:pt x="2480" y="7144"/>
                  </a:lnTo>
                  <a:lnTo>
                    <a:pt x="2716" y="7262"/>
                  </a:lnTo>
                  <a:lnTo>
                    <a:pt x="3011" y="7380"/>
                  </a:lnTo>
                  <a:lnTo>
                    <a:pt x="3248" y="7439"/>
                  </a:lnTo>
                  <a:lnTo>
                    <a:pt x="3602" y="7498"/>
                  </a:lnTo>
                  <a:lnTo>
                    <a:pt x="3897" y="7498"/>
                  </a:lnTo>
                  <a:lnTo>
                    <a:pt x="4251" y="7439"/>
                  </a:lnTo>
                  <a:lnTo>
                    <a:pt x="4546" y="7321"/>
                  </a:lnTo>
                  <a:lnTo>
                    <a:pt x="4901" y="7203"/>
                  </a:lnTo>
                  <a:lnTo>
                    <a:pt x="7675" y="5963"/>
                  </a:lnTo>
                  <a:lnTo>
                    <a:pt x="50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7" name="Google Shape;977;p17"/>
            <p:cNvSpPr/>
            <p:nvPr/>
          </p:nvSpPr>
          <p:spPr>
            <a:xfrm>
              <a:off x="5988525" y="4451550"/>
              <a:ext cx="146150" cy="180075"/>
            </a:xfrm>
            <a:custGeom>
              <a:avLst/>
              <a:gdLst/>
              <a:ahLst/>
              <a:cxnLst/>
              <a:rect l="l" t="t" r="r" b="b"/>
              <a:pathLst>
                <a:path w="5846" h="7203" extrusionOk="0">
                  <a:moveTo>
                    <a:pt x="3071" y="4133"/>
                  </a:moveTo>
                  <a:lnTo>
                    <a:pt x="3425" y="5255"/>
                  </a:lnTo>
                  <a:lnTo>
                    <a:pt x="2894" y="5432"/>
                  </a:lnTo>
                  <a:lnTo>
                    <a:pt x="2599" y="5491"/>
                  </a:lnTo>
                  <a:lnTo>
                    <a:pt x="2363" y="5432"/>
                  </a:lnTo>
                  <a:lnTo>
                    <a:pt x="2244" y="5255"/>
                  </a:lnTo>
                  <a:lnTo>
                    <a:pt x="2126" y="5019"/>
                  </a:lnTo>
                  <a:lnTo>
                    <a:pt x="2067" y="4782"/>
                  </a:lnTo>
                  <a:lnTo>
                    <a:pt x="2126" y="4546"/>
                  </a:lnTo>
                  <a:lnTo>
                    <a:pt x="2303" y="4369"/>
                  </a:lnTo>
                  <a:lnTo>
                    <a:pt x="2540" y="4251"/>
                  </a:lnTo>
                  <a:lnTo>
                    <a:pt x="3071" y="4133"/>
                  </a:lnTo>
                  <a:close/>
                  <a:moveTo>
                    <a:pt x="3957" y="0"/>
                  </a:moveTo>
                  <a:lnTo>
                    <a:pt x="2008" y="591"/>
                  </a:lnTo>
                  <a:lnTo>
                    <a:pt x="2599" y="2539"/>
                  </a:lnTo>
                  <a:lnTo>
                    <a:pt x="1831" y="2775"/>
                  </a:lnTo>
                  <a:lnTo>
                    <a:pt x="1477" y="2952"/>
                  </a:lnTo>
                  <a:lnTo>
                    <a:pt x="1182" y="3070"/>
                  </a:lnTo>
                  <a:lnTo>
                    <a:pt x="887" y="3247"/>
                  </a:lnTo>
                  <a:lnTo>
                    <a:pt x="650" y="3484"/>
                  </a:lnTo>
                  <a:lnTo>
                    <a:pt x="414" y="3720"/>
                  </a:lnTo>
                  <a:lnTo>
                    <a:pt x="296" y="3956"/>
                  </a:lnTo>
                  <a:lnTo>
                    <a:pt x="178" y="4192"/>
                  </a:lnTo>
                  <a:lnTo>
                    <a:pt x="60" y="4487"/>
                  </a:lnTo>
                  <a:lnTo>
                    <a:pt x="1" y="4782"/>
                  </a:lnTo>
                  <a:lnTo>
                    <a:pt x="1" y="5078"/>
                  </a:lnTo>
                  <a:lnTo>
                    <a:pt x="60" y="5373"/>
                  </a:lnTo>
                  <a:lnTo>
                    <a:pt x="119" y="5668"/>
                  </a:lnTo>
                  <a:lnTo>
                    <a:pt x="296" y="6081"/>
                  </a:lnTo>
                  <a:lnTo>
                    <a:pt x="532" y="6495"/>
                  </a:lnTo>
                  <a:lnTo>
                    <a:pt x="827" y="6790"/>
                  </a:lnTo>
                  <a:lnTo>
                    <a:pt x="1182" y="7026"/>
                  </a:lnTo>
                  <a:lnTo>
                    <a:pt x="1654" y="7144"/>
                  </a:lnTo>
                  <a:lnTo>
                    <a:pt x="2067" y="7203"/>
                  </a:lnTo>
                  <a:lnTo>
                    <a:pt x="2599" y="7203"/>
                  </a:lnTo>
                  <a:lnTo>
                    <a:pt x="3130" y="7085"/>
                  </a:lnTo>
                  <a:lnTo>
                    <a:pt x="5846" y="6199"/>
                  </a:lnTo>
                  <a:lnTo>
                    <a:pt x="39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8" name="Google Shape;978;p17"/>
            <p:cNvSpPr/>
            <p:nvPr/>
          </p:nvSpPr>
          <p:spPr>
            <a:xfrm>
              <a:off x="5792225" y="4507625"/>
              <a:ext cx="168300" cy="168300"/>
            </a:xfrm>
            <a:custGeom>
              <a:avLst/>
              <a:gdLst/>
              <a:ahLst/>
              <a:cxnLst/>
              <a:rect l="l" t="t" r="r" b="b"/>
              <a:pathLst>
                <a:path w="6732" h="6732" extrusionOk="0">
                  <a:moveTo>
                    <a:pt x="3602" y="1949"/>
                  </a:moveTo>
                  <a:lnTo>
                    <a:pt x="3897" y="2008"/>
                  </a:lnTo>
                  <a:lnTo>
                    <a:pt x="4074" y="2185"/>
                  </a:lnTo>
                  <a:lnTo>
                    <a:pt x="4252" y="2362"/>
                  </a:lnTo>
                  <a:lnTo>
                    <a:pt x="4429" y="2539"/>
                  </a:lnTo>
                  <a:lnTo>
                    <a:pt x="4547" y="2835"/>
                  </a:lnTo>
                  <a:lnTo>
                    <a:pt x="4606" y="3130"/>
                  </a:lnTo>
                  <a:lnTo>
                    <a:pt x="4665" y="3425"/>
                  </a:lnTo>
                  <a:lnTo>
                    <a:pt x="4665" y="3720"/>
                  </a:lnTo>
                  <a:lnTo>
                    <a:pt x="4606" y="4015"/>
                  </a:lnTo>
                  <a:lnTo>
                    <a:pt x="4488" y="4252"/>
                  </a:lnTo>
                  <a:lnTo>
                    <a:pt x="4370" y="4429"/>
                  </a:lnTo>
                  <a:lnTo>
                    <a:pt x="4133" y="4606"/>
                  </a:lnTo>
                  <a:lnTo>
                    <a:pt x="3897" y="4724"/>
                  </a:lnTo>
                  <a:lnTo>
                    <a:pt x="3661" y="4783"/>
                  </a:lnTo>
                  <a:lnTo>
                    <a:pt x="3366" y="4842"/>
                  </a:lnTo>
                  <a:lnTo>
                    <a:pt x="3071" y="4842"/>
                  </a:lnTo>
                  <a:lnTo>
                    <a:pt x="2835" y="4724"/>
                  </a:lnTo>
                  <a:lnTo>
                    <a:pt x="2657" y="4606"/>
                  </a:lnTo>
                  <a:lnTo>
                    <a:pt x="2480" y="4429"/>
                  </a:lnTo>
                  <a:lnTo>
                    <a:pt x="2303" y="4193"/>
                  </a:lnTo>
                  <a:lnTo>
                    <a:pt x="2185" y="3956"/>
                  </a:lnTo>
                  <a:lnTo>
                    <a:pt x="2126" y="3602"/>
                  </a:lnTo>
                  <a:lnTo>
                    <a:pt x="2067" y="3307"/>
                  </a:lnTo>
                  <a:lnTo>
                    <a:pt x="2067" y="3012"/>
                  </a:lnTo>
                  <a:lnTo>
                    <a:pt x="2126" y="2776"/>
                  </a:lnTo>
                  <a:lnTo>
                    <a:pt x="2244" y="2539"/>
                  </a:lnTo>
                  <a:lnTo>
                    <a:pt x="2362" y="2303"/>
                  </a:lnTo>
                  <a:lnTo>
                    <a:pt x="2539" y="2185"/>
                  </a:lnTo>
                  <a:lnTo>
                    <a:pt x="2776" y="2067"/>
                  </a:lnTo>
                  <a:lnTo>
                    <a:pt x="3071" y="1949"/>
                  </a:lnTo>
                  <a:close/>
                  <a:moveTo>
                    <a:pt x="3602" y="1"/>
                  </a:moveTo>
                  <a:lnTo>
                    <a:pt x="3130" y="60"/>
                  </a:lnTo>
                  <a:lnTo>
                    <a:pt x="2717" y="119"/>
                  </a:lnTo>
                  <a:lnTo>
                    <a:pt x="2303" y="178"/>
                  </a:lnTo>
                  <a:lnTo>
                    <a:pt x="1890" y="355"/>
                  </a:lnTo>
                  <a:lnTo>
                    <a:pt x="1477" y="591"/>
                  </a:lnTo>
                  <a:lnTo>
                    <a:pt x="1122" y="827"/>
                  </a:lnTo>
                  <a:lnTo>
                    <a:pt x="827" y="1122"/>
                  </a:lnTo>
                  <a:lnTo>
                    <a:pt x="591" y="1477"/>
                  </a:lnTo>
                  <a:lnTo>
                    <a:pt x="355" y="1831"/>
                  </a:lnTo>
                  <a:lnTo>
                    <a:pt x="178" y="2244"/>
                  </a:lnTo>
                  <a:lnTo>
                    <a:pt x="60" y="2657"/>
                  </a:lnTo>
                  <a:lnTo>
                    <a:pt x="1" y="3130"/>
                  </a:lnTo>
                  <a:lnTo>
                    <a:pt x="1" y="3543"/>
                  </a:lnTo>
                  <a:lnTo>
                    <a:pt x="60" y="4015"/>
                  </a:lnTo>
                  <a:lnTo>
                    <a:pt x="178" y="4488"/>
                  </a:lnTo>
                  <a:lnTo>
                    <a:pt x="355" y="4901"/>
                  </a:lnTo>
                  <a:lnTo>
                    <a:pt x="591" y="5255"/>
                  </a:lnTo>
                  <a:lnTo>
                    <a:pt x="827" y="5609"/>
                  </a:lnTo>
                  <a:lnTo>
                    <a:pt x="1122" y="5964"/>
                  </a:lnTo>
                  <a:lnTo>
                    <a:pt x="1477" y="6200"/>
                  </a:lnTo>
                  <a:lnTo>
                    <a:pt x="1831" y="6377"/>
                  </a:lnTo>
                  <a:lnTo>
                    <a:pt x="2244" y="6554"/>
                  </a:lnTo>
                  <a:lnTo>
                    <a:pt x="2657" y="6672"/>
                  </a:lnTo>
                  <a:lnTo>
                    <a:pt x="3130" y="6731"/>
                  </a:lnTo>
                  <a:lnTo>
                    <a:pt x="3543" y="6731"/>
                  </a:lnTo>
                  <a:lnTo>
                    <a:pt x="4015" y="6672"/>
                  </a:lnTo>
                  <a:lnTo>
                    <a:pt x="4429" y="6554"/>
                  </a:lnTo>
                  <a:lnTo>
                    <a:pt x="4842" y="6377"/>
                  </a:lnTo>
                  <a:lnTo>
                    <a:pt x="5196" y="6200"/>
                  </a:lnTo>
                  <a:lnTo>
                    <a:pt x="5550" y="5905"/>
                  </a:lnTo>
                  <a:lnTo>
                    <a:pt x="5905" y="5609"/>
                  </a:lnTo>
                  <a:lnTo>
                    <a:pt x="6141" y="5255"/>
                  </a:lnTo>
                  <a:lnTo>
                    <a:pt x="6377" y="4901"/>
                  </a:lnTo>
                  <a:lnTo>
                    <a:pt x="6554" y="4488"/>
                  </a:lnTo>
                  <a:lnTo>
                    <a:pt x="6672" y="4074"/>
                  </a:lnTo>
                  <a:lnTo>
                    <a:pt x="6731" y="3661"/>
                  </a:lnTo>
                  <a:lnTo>
                    <a:pt x="6731" y="3189"/>
                  </a:lnTo>
                  <a:lnTo>
                    <a:pt x="6672" y="2717"/>
                  </a:lnTo>
                  <a:lnTo>
                    <a:pt x="6554" y="2303"/>
                  </a:lnTo>
                  <a:lnTo>
                    <a:pt x="6377" y="1890"/>
                  </a:lnTo>
                  <a:lnTo>
                    <a:pt x="6141" y="1477"/>
                  </a:lnTo>
                  <a:lnTo>
                    <a:pt x="5905" y="1122"/>
                  </a:lnTo>
                  <a:lnTo>
                    <a:pt x="5550" y="827"/>
                  </a:lnTo>
                  <a:lnTo>
                    <a:pt x="5196" y="591"/>
                  </a:lnTo>
                  <a:lnTo>
                    <a:pt x="4842" y="355"/>
                  </a:lnTo>
                  <a:lnTo>
                    <a:pt x="4429" y="178"/>
                  </a:lnTo>
                  <a:lnTo>
                    <a:pt x="4015" y="60"/>
                  </a:lnTo>
                  <a:lnTo>
                    <a:pt x="36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9" name="Google Shape;979;p17"/>
            <p:cNvSpPr/>
            <p:nvPr/>
          </p:nvSpPr>
          <p:spPr>
            <a:xfrm>
              <a:off x="5615125" y="4529775"/>
              <a:ext cx="153525" cy="169750"/>
            </a:xfrm>
            <a:custGeom>
              <a:avLst/>
              <a:gdLst/>
              <a:ahLst/>
              <a:cxnLst/>
              <a:rect l="l" t="t" r="r" b="b"/>
              <a:pathLst>
                <a:path w="6141" h="6790" extrusionOk="0">
                  <a:moveTo>
                    <a:pt x="3838" y="3897"/>
                  </a:moveTo>
                  <a:lnTo>
                    <a:pt x="3956" y="5019"/>
                  </a:lnTo>
                  <a:lnTo>
                    <a:pt x="3129" y="5078"/>
                  </a:lnTo>
                  <a:lnTo>
                    <a:pt x="2893" y="5078"/>
                  </a:lnTo>
                  <a:lnTo>
                    <a:pt x="2657" y="4960"/>
                  </a:lnTo>
                  <a:lnTo>
                    <a:pt x="2539" y="4782"/>
                  </a:lnTo>
                  <a:lnTo>
                    <a:pt x="2480" y="4546"/>
                  </a:lnTo>
                  <a:lnTo>
                    <a:pt x="2480" y="4310"/>
                  </a:lnTo>
                  <a:lnTo>
                    <a:pt x="2598" y="4133"/>
                  </a:lnTo>
                  <a:lnTo>
                    <a:pt x="2775" y="4015"/>
                  </a:lnTo>
                  <a:lnTo>
                    <a:pt x="3011" y="3956"/>
                  </a:lnTo>
                  <a:lnTo>
                    <a:pt x="3838" y="3897"/>
                  </a:lnTo>
                  <a:close/>
                  <a:moveTo>
                    <a:pt x="5550" y="0"/>
                  </a:moveTo>
                  <a:lnTo>
                    <a:pt x="3483" y="177"/>
                  </a:lnTo>
                  <a:lnTo>
                    <a:pt x="3719" y="2539"/>
                  </a:lnTo>
                  <a:lnTo>
                    <a:pt x="2244" y="296"/>
                  </a:lnTo>
                  <a:lnTo>
                    <a:pt x="0" y="532"/>
                  </a:lnTo>
                  <a:lnTo>
                    <a:pt x="1653" y="2893"/>
                  </a:lnTo>
                  <a:lnTo>
                    <a:pt x="1358" y="3011"/>
                  </a:lnTo>
                  <a:lnTo>
                    <a:pt x="1063" y="3247"/>
                  </a:lnTo>
                  <a:lnTo>
                    <a:pt x="886" y="3425"/>
                  </a:lnTo>
                  <a:lnTo>
                    <a:pt x="708" y="3720"/>
                  </a:lnTo>
                  <a:lnTo>
                    <a:pt x="531" y="3956"/>
                  </a:lnTo>
                  <a:lnTo>
                    <a:pt x="472" y="4251"/>
                  </a:lnTo>
                  <a:lnTo>
                    <a:pt x="413" y="4546"/>
                  </a:lnTo>
                  <a:lnTo>
                    <a:pt x="413" y="4901"/>
                  </a:lnTo>
                  <a:lnTo>
                    <a:pt x="472" y="5196"/>
                  </a:lnTo>
                  <a:lnTo>
                    <a:pt x="531" y="5432"/>
                  </a:lnTo>
                  <a:lnTo>
                    <a:pt x="649" y="5727"/>
                  </a:lnTo>
                  <a:lnTo>
                    <a:pt x="827" y="5963"/>
                  </a:lnTo>
                  <a:lnTo>
                    <a:pt x="1004" y="6140"/>
                  </a:lnTo>
                  <a:lnTo>
                    <a:pt x="1181" y="6317"/>
                  </a:lnTo>
                  <a:lnTo>
                    <a:pt x="1417" y="6495"/>
                  </a:lnTo>
                  <a:lnTo>
                    <a:pt x="1712" y="6613"/>
                  </a:lnTo>
                  <a:lnTo>
                    <a:pt x="2007" y="6731"/>
                  </a:lnTo>
                  <a:lnTo>
                    <a:pt x="2362" y="6790"/>
                  </a:lnTo>
                  <a:lnTo>
                    <a:pt x="3070" y="6790"/>
                  </a:lnTo>
                  <a:lnTo>
                    <a:pt x="6140" y="6495"/>
                  </a:lnTo>
                  <a:lnTo>
                    <a:pt x="55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0" name="Google Shape;980;p17"/>
            <p:cNvSpPr/>
            <p:nvPr/>
          </p:nvSpPr>
          <p:spPr>
            <a:xfrm>
              <a:off x="5461600" y="4543050"/>
              <a:ext cx="138775" cy="163850"/>
            </a:xfrm>
            <a:custGeom>
              <a:avLst/>
              <a:gdLst/>
              <a:ahLst/>
              <a:cxnLst/>
              <a:rect l="l" t="t" r="r" b="b"/>
              <a:pathLst>
                <a:path w="5551" h="6554" extrusionOk="0">
                  <a:moveTo>
                    <a:pt x="1831" y="1"/>
                  </a:moveTo>
                  <a:lnTo>
                    <a:pt x="1772" y="4901"/>
                  </a:lnTo>
                  <a:lnTo>
                    <a:pt x="60" y="4842"/>
                  </a:lnTo>
                  <a:lnTo>
                    <a:pt x="1" y="6495"/>
                  </a:lnTo>
                  <a:lnTo>
                    <a:pt x="5492" y="6554"/>
                  </a:lnTo>
                  <a:lnTo>
                    <a:pt x="5551" y="4960"/>
                  </a:lnTo>
                  <a:lnTo>
                    <a:pt x="3838" y="4901"/>
                  </a:lnTo>
                  <a:lnTo>
                    <a:pt x="38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1" name="Google Shape;981;p17"/>
            <p:cNvSpPr/>
            <p:nvPr/>
          </p:nvSpPr>
          <p:spPr>
            <a:xfrm>
              <a:off x="5315500" y="4537150"/>
              <a:ext cx="128425" cy="166800"/>
            </a:xfrm>
            <a:custGeom>
              <a:avLst/>
              <a:gdLst/>
              <a:ahLst/>
              <a:cxnLst/>
              <a:rect l="l" t="t" r="r" b="b"/>
              <a:pathLst>
                <a:path w="5137" h="6672" extrusionOk="0">
                  <a:moveTo>
                    <a:pt x="3070" y="1"/>
                  </a:moveTo>
                  <a:lnTo>
                    <a:pt x="2893" y="2480"/>
                  </a:lnTo>
                  <a:lnTo>
                    <a:pt x="1063" y="2303"/>
                  </a:lnTo>
                  <a:lnTo>
                    <a:pt x="886" y="3838"/>
                  </a:lnTo>
                  <a:lnTo>
                    <a:pt x="2716" y="3956"/>
                  </a:lnTo>
                  <a:lnTo>
                    <a:pt x="2657" y="4901"/>
                  </a:lnTo>
                  <a:lnTo>
                    <a:pt x="118" y="4665"/>
                  </a:lnTo>
                  <a:lnTo>
                    <a:pt x="0" y="6259"/>
                  </a:lnTo>
                  <a:lnTo>
                    <a:pt x="4546" y="6672"/>
                  </a:lnTo>
                  <a:lnTo>
                    <a:pt x="5136" y="178"/>
                  </a:lnTo>
                  <a:lnTo>
                    <a:pt x="30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2" name="Google Shape;982;p17"/>
            <p:cNvSpPr/>
            <p:nvPr/>
          </p:nvSpPr>
          <p:spPr>
            <a:xfrm>
              <a:off x="5128050" y="4512050"/>
              <a:ext cx="168275" cy="166825"/>
            </a:xfrm>
            <a:custGeom>
              <a:avLst/>
              <a:gdLst/>
              <a:ahLst/>
              <a:cxnLst/>
              <a:rect l="l" t="t" r="r" b="b"/>
              <a:pathLst>
                <a:path w="6731" h="6673" extrusionOk="0">
                  <a:moveTo>
                    <a:pt x="3306" y="1890"/>
                  </a:moveTo>
                  <a:lnTo>
                    <a:pt x="3601" y="1949"/>
                  </a:lnTo>
                  <a:lnTo>
                    <a:pt x="3897" y="2008"/>
                  </a:lnTo>
                  <a:lnTo>
                    <a:pt x="4133" y="2126"/>
                  </a:lnTo>
                  <a:lnTo>
                    <a:pt x="4310" y="2303"/>
                  </a:lnTo>
                  <a:lnTo>
                    <a:pt x="4487" y="2480"/>
                  </a:lnTo>
                  <a:lnTo>
                    <a:pt x="4546" y="2717"/>
                  </a:lnTo>
                  <a:lnTo>
                    <a:pt x="4605" y="3012"/>
                  </a:lnTo>
                  <a:lnTo>
                    <a:pt x="4664" y="3248"/>
                  </a:lnTo>
                  <a:lnTo>
                    <a:pt x="4605" y="3602"/>
                  </a:lnTo>
                  <a:lnTo>
                    <a:pt x="4546" y="3897"/>
                  </a:lnTo>
                  <a:lnTo>
                    <a:pt x="4428" y="4193"/>
                  </a:lnTo>
                  <a:lnTo>
                    <a:pt x="4251" y="4370"/>
                  </a:lnTo>
                  <a:lnTo>
                    <a:pt x="4074" y="4547"/>
                  </a:lnTo>
                  <a:lnTo>
                    <a:pt x="3897" y="4724"/>
                  </a:lnTo>
                  <a:lnTo>
                    <a:pt x="3601" y="4783"/>
                  </a:lnTo>
                  <a:lnTo>
                    <a:pt x="3365" y="4842"/>
                  </a:lnTo>
                  <a:lnTo>
                    <a:pt x="3070" y="4783"/>
                  </a:lnTo>
                  <a:lnTo>
                    <a:pt x="2775" y="4724"/>
                  </a:lnTo>
                  <a:lnTo>
                    <a:pt x="2539" y="4606"/>
                  </a:lnTo>
                  <a:lnTo>
                    <a:pt x="2362" y="4429"/>
                  </a:lnTo>
                  <a:lnTo>
                    <a:pt x="2244" y="4252"/>
                  </a:lnTo>
                  <a:lnTo>
                    <a:pt x="2125" y="4016"/>
                  </a:lnTo>
                  <a:lnTo>
                    <a:pt x="2066" y="3720"/>
                  </a:lnTo>
                  <a:lnTo>
                    <a:pt x="2066" y="3425"/>
                  </a:lnTo>
                  <a:lnTo>
                    <a:pt x="2066" y="3130"/>
                  </a:lnTo>
                  <a:lnTo>
                    <a:pt x="2185" y="2835"/>
                  </a:lnTo>
                  <a:lnTo>
                    <a:pt x="2303" y="2540"/>
                  </a:lnTo>
                  <a:lnTo>
                    <a:pt x="2421" y="2303"/>
                  </a:lnTo>
                  <a:lnTo>
                    <a:pt x="2598" y="2126"/>
                  </a:lnTo>
                  <a:lnTo>
                    <a:pt x="2834" y="2008"/>
                  </a:lnTo>
                  <a:lnTo>
                    <a:pt x="3070" y="1949"/>
                  </a:lnTo>
                  <a:lnTo>
                    <a:pt x="3306" y="1890"/>
                  </a:lnTo>
                  <a:close/>
                  <a:moveTo>
                    <a:pt x="3070" y="1"/>
                  </a:moveTo>
                  <a:lnTo>
                    <a:pt x="2657" y="60"/>
                  </a:lnTo>
                  <a:lnTo>
                    <a:pt x="2244" y="178"/>
                  </a:lnTo>
                  <a:lnTo>
                    <a:pt x="1830" y="355"/>
                  </a:lnTo>
                  <a:lnTo>
                    <a:pt x="1417" y="532"/>
                  </a:lnTo>
                  <a:lnTo>
                    <a:pt x="1122" y="827"/>
                  </a:lnTo>
                  <a:lnTo>
                    <a:pt x="827" y="1123"/>
                  </a:lnTo>
                  <a:lnTo>
                    <a:pt x="531" y="1477"/>
                  </a:lnTo>
                  <a:lnTo>
                    <a:pt x="354" y="1890"/>
                  </a:lnTo>
                  <a:lnTo>
                    <a:pt x="177" y="2303"/>
                  </a:lnTo>
                  <a:lnTo>
                    <a:pt x="59" y="2776"/>
                  </a:lnTo>
                  <a:lnTo>
                    <a:pt x="0" y="3189"/>
                  </a:lnTo>
                  <a:lnTo>
                    <a:pt x="0" y="3661"/>
                  </a:lnTo>
                  <a:lnTo>
                    <a:pt x="59" y="4075"/>
                  </a:lnTo>
                  <a:lnTo>
                    <a:pt x="177" y="4547"/>
                  </a:lnTo>
                  <a:lnTo>
                    <a:pt x="354" y="4901"/>
                  </a:lnTo>
                  <a:lnTo>
                    <a:pt x="590" y="5314"/>
                  </a:lnTo>
                  <a:lnTo>
                    <a:pt x="827" y="5610"/>
                  </a:lnTo>
                  <a:lnTo>
                    <a:pt x="1181" y="5905"/>
                  </a:lnTo>
                  <a:lnTo>
                    <a:pt x="1535" y="6200"/>
                  </a:lnTo>
                  <a:lnTo>
                    <a:pt x="1889" y="6377"/>
                  </a:lnTo>
                  <a:lnTo>
                    <a:pt x="2303" y="6554"/>
                  </a:lnTo>
                  <a:lnTo>
                    <a:pt x="2716" y="6672"/>
                  </a:lnTo>
                  <a:lnTo>
                    <a:pt x="3601" y="6672"/>
                  </a:lnTo>
                  <a:lnTo>
                    <a:pt x="4074" y="6613"/>
                  </a:lnTo>
                  <a:lnTo>
                    <a:pt x="4487" y="6554"/>
                  </a:lnTo>
                  <a:lnTo>
                    <a:pt x="4900" y="6377"/>
                  </a:lnTo>
                  <a:lnTo>
                    <a:pt x="5255" y="6141"/>
                  </a:lnTo>
                  <a:lnTo>
                    <a:pt x="5609" y="5905"/>
                  </a:lnTo>
                  <a:lnTo>
                    <a:pt x="5904" y="5551"/>
                  </a:lnTo>
                  <a:lnTo>
                    <a:pt x="6140" y="5196"/>
                  </a:lnTo>
                  <a:lnTo>
                    <a:pt x="6376" y="4842"/>
                  </a:lnTo>
                  <a:lnTo>
                    <a:pt x="6553" y="4429"/>
                  </a:lnTo>
                  <a:lnTo>
                    <a:pt x="6671" y="3956"/>
                  </a:lnTo>
                  <a:lnTo>
                    <a:pt x="6731" y="3484"/>
                  </a:lnTo>
                  <a:lnTo>
                    <a:pt x="6671" y="3071"/>
                  </a:lnTo>
                  <a:lnTo>
                    <a:pt x="6612" y="2599"/>
                  </a:lnTo>
                  <a:lnTo>
                    <a:pt x="6494" y="2185"/>
                  </a:lnTo>
                  <a:lnTo>
                    <a:pt x="6317" y="1772"/>
                  </a:lnTo>
                  <a:lnTo>
                    <a:pt x="6140" y="1418"/>
                  </a:lnTo>
                  <a:lnTo>
                    <a:pt x="5845" y="1064"/>
                  </a:lnTo>
                  <a:lnTo>
                    <a:pt x="5550" y="768"/>
                  </a:lnTo>
                  <a:lnTo>
                    <a:pt x="5196" y="532"/>
                  </a:lnTo>
                  <a:lnTo>
                    <a:pt x="4782" y="296"/>
                  </a:lnTo>
                  <a:lnTo>
                    <a:pt x="4369" y="178"/>
                  </a:lnTo>
                  <a:lnTo>
                    <a:pt x="3956" y="60"/>
                  </a:lnTo>
                  <a:lnTo>
                    <a:pt x="34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3" name="Google Shape;983;p17"/>
            <p:cNvSpPr/>
            <p:nvPr/>
          </p:nvSpPr>
          <p:spPr>
            <a:xfrm>
              <a:off x="5012925" y="4464825"/>
              <a:ext cx="106275" cy="184525"/>
            </a:xfrm>
            <a:custGeom>
              <a:avLst/>
              <a:gdLst/>
              <a:ahLst/>
              <a:cxnLst/>
              <a:rect l="l" t="t" r="r" b="b"/>
              <a:pathLst>
                <a:path w="4251" h="7381" extrusionOk="0">
                  <a:moveTo>
                    <a:pt x="413" y="1"/>
                  </a:moveTo>
                  <a:lnTo>
                    <a:pt x="0" y="1477"/>
                  </a:lnTo>
                  <a:lnTo>
                    <a:pt x="1889" y="2067"/>
                  </a:lnTo>
                  <a:lnTo>
                    <a:pt x="531" y="6849"/>
                  </a:lnTo>
                  <a:lnTo>
                    <a:pt x="2480" y="7380"/>
                  </a:lnTo>
                  <a:lnTo>
                    <a:pt x="4251" y="1122"/>
                  </a:lnTo>
                  <a:lnTo>
                    <a:pt x="4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4" name="Google Shape;984;p17"/>
            <p:cNvSpPr/>
            <p:nvPr/>
          </p:nvSpPr>
          <p:spPr>
            <a:xfrm>
              <a:off x="4897775" y="4439725"/>
              <a:ext cx="101875" cy="171250"/>
            </a:xfrm>
            <a:custGeom>
              <a:avLst/>
              <a:gdLst/>
              <a:ahLst/>
              <a:cxnLst/>
              <a:rect l="l" t="t" r="r" b="b"/>
              <a:pathLst>
                <a:path w="4075" h="6850" extrusionOk="0">
                  <a:moveTo>
                    <a:pt x="2185" y="1"/>
                  </a:moveTo>
                  <a:lnTo>
                    <a:pt x="1" y="6141"/>
                  </a:lnTo>
                  <a:lnTo>
                    <a:pt x="1949" y="6849"/>
                  </a:lnTo>
                  <a:lnTo>
                    <a:pt x="4075" y="709"/>
                  </a:lnTo>
                  <a:lnTo>
                    <a:pt x="21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5" name="Google Shape;985;p17"/>
            <p:cNvSpPr/>
            <p:nvPr/>
          </p:nvSpPr>
          <p:spPr>
            <a:xfrm>
              <a:off x="4732475" y="4389550"/>
              <a:ext cx="168300" cy="168300"/>
            </a:xfrm>
            <a:custGeom>
              <a:avLst/>
              <a:gdLst/>
              <a:ahLst/>
              <a:cxnLst/>
              <a:rect l="l" t="t" r="r" b="b"/>
              <a:pathLst>
                <a:path w="6732" h="6732" extrusionOk="0">
                  <a:moveTo>
                    <a:pt x="3425" y="1890"/>
                  </a:moveTo>
                  <a:lnTo>
                    <a:pt x="3720" y="1949"/>
                  </a:lnTo>
                  <a:lnTo>
                    <a:pt x="3956" y="2067"/>
                  </a:lnTo>
                  <a:lnTo>
                    <a:pt x="4192" y="2185"/>
                  </a:lnTo>
                  <a:lnTo>
                    <a:pt x="4428" y="2362"/>
                  </a:lnTo>
                  <a:lnTo>
                    <a:pt x="4547" y="2539"/>
                  </a:lnTo>
                  <a:lnTo>
                    <a:pt x="4665" y="2775"/>
                  </a:lnTo>
                  <a:lnTo>
                    <a:pt x="4724" y="3071"/>
                  </a:lnTo>
                  <a:lnTo>
                    <a:pt x="4724" y="3307"/>
                  </a:lnTo>
                  <a:lnTo>
                    <a:pt x="4665" y="3602"/>
                  </a:lnTo>
                  <a:lnTo>
                    <a:pt x="4547" y="3897"/>
                  </a:lnTo>
                  <a:lnTo>
                    <a:pt x="4428" y="4192"/>
                  </a:lnTo>
                  <a:lnTo>
                    <a:pt x="4251" y="4429"/>
                  </a:lnTo>
                  <a:lnTo>
                    <a:pt x="4015" y="4606"/>
                  </a:lnTo>
                  <a:lnTo>
                    <a:pt x="3838" y="4724"/>
                  </a:lnTo>
                  <a:lnTo>
                    <a:pt x="3602" y="4783"/>
                  </a:lnTo>
                  <a:lnTo>
                    <a:pt x="3307" y="4842"/>
                  </a:lnTo>
                  <a:lnTo>
                    <a:pt x="3071" y="4783"/>
                  </a:lnTo>
                  <a:lnTo>
                    <a:pt x="2775" y="4724"/>
                  </a:lnTo>
                  <a:lnTo>
                    <a:pt x="2539" y="4547"/>
                  </a:lnTo>
                  <a:lnTo>
                    <a:pt x="2362" y="4369"/>
                  </a:lnTo>
                  <a:lnTo>
                    <a:pt x="2185" y="4192"/>
                  </a:lnTo>
                  <a:lnTo>
                    <a:pt x="2067" y="3956"/>
                  </a:lnTo>
                  <a:lnTo>
                    <a:pt x="2067" y="3720"/>
                  </a:lnTo>
                  <a:lnTo>
                    <a:pt x="2067" y="3425"/>
                  </a:lnTo>
                  <a:lnTo>
                    <a:pt x="2126" y="3130"/>
                  </a:lnTo>
                  <a:lnTo>
                    <a:pt x="2244" y="2834"/>
                  </a:lnTo>
                  <a:lnTo>
                    <a:pt x="2362" y="2598"/>
                  </a:lnTo>
                  <a:lnTo>
                    <a:pt x="2539" y="2362"/>
                  </a:lnTo>
                  <a:lnTo>
                    <a:pt x="2716" y="2185"/>
                  </a:lnTo>
                  <a:lnTo>
                    <a:pt x="2953" y="2008"/>
                  </a:lnTo>
                  <a:lnTo>
                    <a:pt x="3189" y="1949"/>
                  </a:lnTo>
                  <a:lnTo>
                    <a:pt x="3425" y="1890"/>
                  </a:lnTo>
                  <a:close/>
                  <a:moveTo>
                    <a:pt x="3012" y="1"/>
                  </a:moveTo>
                  <a:lnTo>
                    <a:pt x="2598" y="60"/>
                  </a:lnTo>
                  <a:lnTo>
                    <a:pt x="2185" y="237"/>
                  </a:lnTo>
                  <a:lnTo>
                    <a:pt x="1772" y="414"/>
                  </a:lnTo>
                  <a:lnTo>
                    <a:pt x="1417" y="591"/>
                  </a:lnTo>
                  <a:lnTo>
                    <a:pt x="1063" y="886"/>
                  </a:lnTo>
                  <a:lnTo>
                    <a:pt x="768" y="1240"/>
                  </a:lnTo>
                  <a:lnTo>
                    <a:pt x="532" y="1595"/>
                  </a:lnTo>
                  <a:lnTo>
                    <a:pt x="296" y="2008"/>
                  </a:lnTo>
                  <a:lnTo>
                    <a:pt x="178" y="2421"/>
                  </a:lnTo>
                  <a:lnTo>
                    <a:pt x="60" y="2894"/>
                  </a:lnTo>
                  <a:lnTo>
                    <a:pt x="1" y="3307"/>
                  </a:lnTo>
                  <a:lnTo>
                    <a:pt x="60" y="3779"/>
                  </a:lnTo>
                  <a:lnTo>
                    <a:pt x="119" y="4192"/>
                  </a:lnTo>
                  <a:lnTo>
                    <a:pt x="237" y="4606"/>
                  </a:lnTo>
                  <a:lnTo>
                    <a:pt x="414" y="4960"/>
                  </a:lnTo>
                  <a:lnTo>
                    <a:pt x="650" y="5373"/>
                  </a:lnTo>
                  <a:lnTo>
                    <a:pt x="945" y="5668"/>
                  </a:lnTo>
                  <a:lnTo>
                    <a:pt x="1240" y="5964"/>
                  </a:lnTo>
                  <a:lnTo>
                    <a:pt x="1595" y="6200"/>
                  </a:lnTo>
                  <a:lnTo>
                    <a:pt x="2008" y="6436"/>
                  </a:lnTo>
                  <a:lnTo>
                    <a:pt x="2421" y="6554"/>
                  </a:lnTo>
                  <a:lnTo>
                    <a:pt x="2893" y="6672"/>
                  </a:lnTo>
                  <a:lnTo>
                    <a:pt x="3307" y="6731"/>
                  </a:lnTo>
                  <a:lnTo>
                    <a:pt x="3720" y="6731"/>
                  </a:lnTo>
                  <a:lnTo>
                    <a:pt x="4192" y="6672"/>
                  </a:lnTo>
                  <a:lnTo>
                    <a:pt x="4606" y="6554"/>
                  </a:lnTo>
                  <a:lnTo>
                    <a:pt x="4960" y="6377"/>
                  </a:lnTo>
                  <a:lnTo>
                    <a:pt x="5314" y="6141"/>
                  </a:lnTo>
                  <a:lnTo>
                    <a:pt x="5668" y="5845"/>
                  </a:lnTo>
                  <a:lnTo>
                    <a:pt x="5964" y="5491"/>
                  </a:lnTo>
                  <a:lnTo>
                    <a:pt x="6259" y="5137"/>
                  </a:lnTo>
                  <a:lnTo>
                    <a:pt x="6436" y="4724"/>
                  </a:lnTo>
                  <a:lnTo>
                    <a:pt x="6613" y="4310"/>
                  </a:lnTo>
                  <a:lnTo>
                    <a:pt x="6731" y="3838"/>
                  </a:lnTo>
                  <a:lnTo>
                    <a:pt x="6731" y="3425"/>
                  </a:lnTo>
                  <a:lnTo>
                    <a:pt x="6731" y="2953"/>
                  </a:lnTo>
                  <a:lnTo>
                    <a:pt x="6672" y="2539"/>
                  </a:lnTo>
                  <a:lnTo>
                    <a:pt x="6554" y="2126"/>
                  </a:lnTo>
                  <a:lnTo>
                    <a:pt x="6318" y="1772"/>
                  </a:lnTo>
                  <a:lnTo>
                    <a:pt x="6082" y="1358"/>
                  </a:lnTo>
                  <a:lnTo>
                    <a:pt x="5845" y="1063"/>
                  </a:lnTo>
                  <a:lnTo>
                    <a:pt x="5491" y="768"/>
                  </a:lnTo>
                  <a:lnTo>
                    <a:pt x="5137" y="532"/>
                  </a:lnTo>
                  <a:lnTo>
                    <a:pt x="4724" y="296"/>
                  </a:lnTo>
                  <a:lnTo>
                    <a:pt x="4310" y="178"/>
                  </a:lnTo>
                  <a:lnTo>
                    <a:pt x="3897" y="60"/>
                  </a:lnTo>
                  <a:lnTo>
                    <a:pt x="34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6" name="Google Shape;986;p17"/>
            <p:cNvSpPr/>
            <p:nvPr/>
          </p:nvSpPr>
          <p:spPr>
            <a:xfrm>
              <a:off x="4531750" y="4241950"/>
              <a:ext cx="187475" cy="200750"/>
            </a:xfrm>
            <a:custGeom>
              <a:avLst/>
              <a:gdLst/>
              <a:ahLst/>
              <a:cxnLst/>
              <a:rect l="l" t="t" r="r" b="b"/>
              <a:pathLst>
                <a:path w="7499" h="8030" extrusionOk="0">
                  <a:moveTo>
                    <a:pt x="2657" y="3720"/>
                  </a:moveTo>
                  <a:lnTo>
                    <a:pt x="3661" y="4311"/>
                  </a:lnTo>
                  <a:lnTo>
                    <a:pt x="2185" y="5550"/>
                  </a:lnTo>
                  <a:lnTo>
                    <a:pt x="2657" y="3720"/>
                  </a:lnTo>
                  <a:close/>
                  <a:moveTo>
                    <a:pt x="1417" y="1"/>
                  </a:moveTo>
                  <a:lnTo>
                    <a:pt x="0" y="6790"/>
                  </a:lnTo>
                  <a:lnTo>
                    <a:pt x="2008" y="8030"/>
                  </a:lnTo>
                  <a:lnTo>
                    <a:pt x="7498" y="3779"/>
                  </a:lnTo>
                  <a:lnTo>
                    <a:pt x="5668" y="2598"/>
                  </a:lnTo>
                  <a:lnTo>
                    <a:pt x="4900" y="3307"/>
                  </a:lnTo>
                  <a:lnTo>
                    <a:pt x="3011" y="2126"/>
                  </a:lnTo>
                  <a:lnTo>
                    <a:pt x="3247" y="1122"/>
                  </a:lnTo>
                  <a:lnTo>
                    <a:pt x="14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7" name="Google Shape;987;p17"/>
            <p:cNvSpPr/>
            <p:nvPr/>
          </p:nvSpPr>
          <p:spPr>
            <a:xfrm>
              <a:off x="4339875" y="4168150"/>
              <a:ext cx="188950" cy="191900"/>
            </a:xfrm>
            <a:custGeom>
              <a:avLst/>
              <a:gdLst/>
              <a:ahLst/>
              <a:cxnLst/>
              <a:rect l="l" t="t" r="r" b="b"/>
              <a:pathLst>
                <a:path w="7558" h="7676" extrusionOk="0">
                  <a:moveTo>
                    <a:pt x="4251" y="1"/>
                  </a:moveTo>
                  <a:lnTo>
                    <a:pt x="3897" y="60"/>
                  </a:lnTo>
                  <a:lnTo>
                    <a:pt x="3542" y="178"/>
                  </a:lnTo>
                  <a:lnTo>
                    <a:pt x="3188" y="355"/>
                  </a:lnTo>
                  <a:lnTo>
                    <a:pt x="2893" y="591"/>
                  </a:lnTo>
                  <a:lnTo>
                    <a:pt x="2598" y="886"/>
                  </a:lnTo>
                  <a:lnTo>
                    <a:pt x="2303" y="1241"/>
                  </a:lnTo>
                  <a:lnTo>
                    <a:pt x="0" y="4133"/>
                  </a:lnTo>
                  <a:lnTo>
                    <a:pt x="1594" y="5373"/>
                  </a:lnTo>
                  <a:lnTo>
                    <a:pt x="3897" y="2480"/>
                  </a:lnTo>
                  <a:lnTo>
                    <a:pt x="4192" y="2185"/>
                  </a:lnTo>
                  <a:lnTo>
                    <a:pt x="4487" y="2008"/>
                  </a:lnTo>
                  <a:lnTo>
                    <a:pt x="4664" y="2008"/>
                  </a:lnTo>
                  <a:lnTo>
                    <a:pt x="4841" y="2067"/>
                  </a:lnTo>
                  <a:lnTo>
                    <a:pt x="4959" y="2126"/>
                  </a:lnTo>
                  <a:lnTo>
                    <a:pt x="5137" y="2244"/>
                  </a:lnTo>
                  <a:lnTo>
                    <a:pt x="5314" y="2362"/>
                  </a:lnTo>
                  <a:lnTo>
                    <a:pt x="5432" y="2539"/>
                  </a:lnTo>
                  <a:lnTo>
                    <a:pt x="5491" y="2657"/>
                  </a:lnTo>
                  <a:lnTo>
                    <a:pt x="5491" y="2835"/>
                  </a:lnTo>
                  <a:lnTo>
                    <a:pt x="5432" y="3189"/>
                  </a:lnTo>
                  <a:lnTo>
                    <a:pt x="5196" y="3484"/>
                  </a:lnTo>
                  <a:lnTo>
                    <a:pt x="2952" y="6436"/>
                  </a:lnTo>
                  <a:lnTo>
                    <a:pt x="4546" y="7676"/>
                  </a:lnTo>
                  <a:lnTo>
                    <a:pt x="6849" y="4783"/>
                  </a:lnTo>
                  <a:lnTo>
                    <a:pt x="7085" y="4370"/>
                  </a:lnTo>
                  <a:lnTo>
                    <a:pt x="7262" y="4015"/>
                  </a:lnTo>
                  <a:lnTo>
                    <a:pt x="7439" y="3661"/>
                  </a:lnTo>
                  <a:lnTo>
                    <a:pt x="7498" y="3307"/>
                  </a:lnTo>
                  <a:lnTo>
                    <a:pt x="7557" y="2953"/>
                  </a:lnTo>
                  <a:lnTo>
                    <a:pt x="7557" y="2598"/>
                  </a:lnTo>
                  <a:lnTo>
                    <a:pt x="7439" y="2244"/>
                  </a:lnTo>
                  <a:lnTo>
                    <a:pt x="7321" y="1890"/>
                  </a:lnTo>
                  <a:lnTo>
                    <a:pt x="7144" y="1595"/>
                  </a:lnTo>
                  <a:lnTo>
                    <a:pt x="6967" y="1300"/>
                  </a:lnTo>
                  <a:lnTo>
                    <a:pt x="6672" y="1004"/>
                  </a:lnTo>
                  <a:lnTo>
                    <a:pt x="6376" y="709"/>
                  </a:lnTo>
                  <a:lnTo>
                    <a:pt x="6081" y="473"/>
                  </a:lnTo>
                  <a:lnTo>
                    <a:pt x="5727" y="296"/>
                  </a:lnTo>
                  <a:lnTo>
                    <a:pt x="5373" y="178"/>
                  </a:lnTo>
                  <a:lnTo>
                    <a:pt x="5018" y="60"/>
                  </a:lnTo>
                  <a:lnTo>
                    <a:pt x="46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8" name="Google Shape;988;p17"/>
            <p:cNvSpPr/>
            <p:nvPr/>
          </p:nvSpPr>
          <p:spPr>
            <a:xfrm>
              <a:off x="4227700" y="4050075"/>
              <a:ext cx="190425" cy="190425"/>
            </a:xfrm>
            <a:custGeom>
              <a:avLst/>
              <a:gdLst/>
              <a:ahLst/>
              <a:cxnLst/>
              <a:rect l="l" t="t" r="r" b="b"/>
              <a:pathLst>
                <a:path w="7617" h="7617" extrusionOk="0">
                  <a:moveTo>
                    <a:pt x="3483" y="2008"/>
                  </a:moveTo>
                  <a:lnTo>
                    <a:pt x="3779" y="2067"/>
                  </a:lnTo>
                  <a:lnTo>
                    <a:pt x="4015" y="2126"/>
                  </a:lnTo>
                  <a:lnTo>
                    <a:pt x="4310" y="2303"/>
                  </a:lnTo>
                  <a:lnTo>
                    <a:pt x="4546" y="2480"/>
                  </a:lnTo>
                  <a:lnTo>
                    <a:pt x="4900" y="2834"/>
                  </a:lnTo>
                  <a:lnTo>
                    <a:pt x="2893" y="4901"/>
                  </a:lnTo>
                  <a:lnTo>
                    <a:pt x="2539" y="4606"/>
                  </a:lnTo>
                  <a:lnTo>
                    <a:pt x="2303" y="4369"/>
                  </a:lnTo>
                  <a:lnTo>
                    <a:pt x="2126" y="4074"/>
                  </a:lnTo>
                  <a:lnTo>
                    <a:pt x="2066" y="3838"/>
                  </a:lnTo>
                  <a:lnTo>
                    <a:pt x="2007" y="3543"/>
                  </a:lnTo>
                  <a:lnTo>
                    <a:pt x="2007" y="3307"/>
                  </a:lnTo>
                  <a:lnTo>
                    <a:pt x="2126" y="3012"/>
                  </a:lnTo>
                  <a:lnTo>
                    <a:pt x="2244" y="2775"/>
                  </a:lnTo>
                  <a:lnTo>
                    <a:pt x="2480" y="2480"/>
                  </a:lnTo>
                  <a:lnTo>
                    <a:pt x="2716" y="2303"/>
                  </a:lnTo>
                  <a:lnTo>
                    <a:pt x="2952" y="2126"/>
                  </a:lnTo>
                  <a:lnTo>
                    <a:pt x="3247" y="2008"/>
                  </a:lnTo>
                  <a:close/>
                  <a:moveTo>
                    <a:pt x="3247" y="1"/>
                  </a:moveTo>
                  <a:lnTo>
                    <a:pt x="2834" y="60"/>
                  </a:lnTo>
                  <a:lnTo>
                    <a:pt x="2421" y="119"/>
                  </a:lnTo>
                  <a:lnTo>
                    <a:pt x="2007" y="296"/>
                  </a:lnTo>
                  <a:lnTo>
                    <a:pt x="1653" y="473"/>
                  </a:lnTo>
                  <a:lnTo>
                    <a:pt x="1299" y="768"/>
                  </a:lnTo>
                  <a:lnTo>
                    <a:pt x="945" y="1063"/>
                  </a:lnTo>
                  <a:lnTo>
                    <a:pt x="650" y="1418"/>
                  </a:lnTo>
                  <a:lnTo>
                    <a:pt x="413" y="1772"/>
                  </a:lnTo>
                  <a:lnTo>
                    <a:pt x="236" y="2185"/>
                  </a:lnTo>
                  <a:lnTo>
                    <a:pt x="118" y="2539"/>
                  </a:lnTo>
                  <a:lnTo>
                    <a:pt x="0" y="2953"/>
                  </a:lnTo>
                  <a:lnTo>
                    <a:pt x="0" y="3366"/>
                  </a:lnTo>
                  <a:lnTo>
                    <a:pt x="59" y="3779"/>
                  </a:lnTo>
                  <a:lnTo>
                    <a:pt x="177" y="4192"/>
                  </a:lnTo>
                  <a:lnTo>
                    <a:pt x="295" y="4606"/>
                  </a:lnTo>
                  <a:lnTo>
                    <a:pt x="531" y="5019"/>
                  </a:lnTo>
                  <a:lnTo>
                    <a:pt x="827" y="5373"/>
                  </a:lnTo>
                  <a:lnTo>
                    <a:pt x="1181" y="5727"/>
                  </a:lnTo>
                  <a:lnTo>
                    <a:pt x="3129" y="7617"/>
                  </a:lnTo>
                  <a:lnTo>
                    <a:pt x="7616" y="2953"/>
                  </a:lnTo>
                  <a:lnTo>
                    <a:pt x="5668" y="1063"/>
                  </a:lnTo>
                  <a:lnTo>
                    <a:pt x="5314" y="709"/>
                  </a:lnTo>
                  <a:lnTo>
                    <a:pt x="4900" y="473"/>
                  </a:lnTo>
                  <a:lnTo>
                    <a:pt x="4487" y="237"/>
                  </a:lnTo>
                  <a:lnTo>
                    <a:pt x="4074" y="119"/>
                  </a:lnTo>
                  <a:lnTo>
                    <a:pt x="3661" y="60"/>
                  </a:lnTo>
                  <a:lnTo>
                    <a:pt x="32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9" name="Google Shape;989;p17"/>
            <p:cNvSpPr/>
            <p:nvPr/>
          </p:nvSpPr>
          <p:spPr>
            <a:xfrm>
              <a:off x="4136175" y="3958575"/>
              <a:ext cx="156475" cy="147625"/>
            </a:xfrm>
            <a:custGeom>
              <a:avLst/>
              <a:gdLst/>
              <a:ahLst/>
              <a:cxnLst/>
              <a:rect l="l" t="t" r="r" b="b"/>
              <a:pathLst>
                <a:path w="6259" h="5905" extrusionOk="0">
                  <a:moveTo>
                    <a:pt x="4901" y="0"/>
                  </a:moveTo>
                  <a:lnTo>
                    <a:pt x="1" y="4369"/>
                  </a:lnTo>
                  <a:lnTo>
                    <a:pt x="1359" y="5904"/>
                  </a:lnTo>
                  <a:lnTo>
                    <a:pt x="6259" y="1535"/>
                  </a:lnTo>
                  <a:lnTo>
                    <a:pt x="490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0" name="Google Shape;990;p17"/>
            <p:cNvSpPr/>
            <p:nvPr/>
          </p:nvSpPr>
          <p:spPr>
            <a:xfrm>
              <a:off x="4038775" y="3839025"/>
              <a:ext cx="169750" cy="168275"/>
            </a:xfrm>
            <a:custGeom>
              <a:avLst/>
              <a:gdLst/>
              <a:ahLst/>
              <a:cxnLst/>
              <a:rect l="l" t="t" r="r" b="b"/>
              <a:pathLst>
                <a:path w="6790" h="6731" extrusionOk="0">
                  <a:moveTo>
                    <a:pt x="3897" y="2007"/>
                  </a:moveTo>
                  <a:lnTo>
                    <a:pt x="4133" y="2125"/>
                  </a:lnTo>
                  <a:lnTo>
                    <a:pt x="4369" y="2303"/>
                  </a:lnTo>
                  <a:lnTo>
                    <a:pt x="4546" y="2480"/>
                  </a:lnTo>
                  <a:lnTo>
                    <a:pt x="4723" y="2775"/>
                  </a:lnTo>
                  <a:lnTo>
                    <a:pt x="4782" y="3011"/>
                  </a:lnTo>
                  <a:lnTo>
                    <a:pt x="4841" y="3247"/>
                  </a:lnTo>
                  <a:lnTo>
                    <a:pt x="4782" y="3483"/>
                  </a:lnTo>
                  <a:lnTo>
                    <a:pt x="4723" y="3719"/>
                  </a:lnTo>
                  <a:lnTo>
                    <a:pt x="4605" y="3956"/>
                  </a:lnTo>
                  <a:lnTo>
                    <a:pt x="4428" y="4192"/>
                  </a:lnTo>
                  <a:lnTo>
                    <a:pt x="4192" y="4369"/>
                  </a:lnTo>
                  <a:lnTo>
                    <a:pt x="3897" y="4546"/>
                  </a:lnTo>
                  <a:lnTo>
                    <a:pt x="3661" y="4664"/>
                  </a:lnTo>
                  <a:lnTo>
                    <a:pt x="3365" y="4782"/>
                  </a:lnTo>
                  <a:lnTo>
                    <a:pt x="3129" y="4782"/>
                  </a:lnTo>
                  <a:lnTo>
                    <a:pt x="2893" y="4723"/>
                  </a:lnTo>
                  <a:lnTo>
                    <a:pt x="2657" y="4605"/>
                  </a:lnTo>
                  <a:lnTo>
                    <a:pt x="2421" y="4487"/>
                  </a:lnTo>
                  <a:lnTo>
                    <a:pt x="2244" y="4251"/>
                  </a:lnTo>
                  <a:lnTo>
                    <a:pt x="2066" y="4015"/>
                  </a:lnTo>
                  <a:lnTo>
                    <a:pt x="2007" y="3779"/>
                  </a:lnTo>
                  <a:lnTo>
                    <a:pt x="1948" y="3542"/>
                  </a:lnTo>
                  <a:lnTo>
                    <a:pt x="1948" y="3247"/>
                  </a:lnTo>
                  <a:lnTo>
                    <a:pt x="2066" y="3011"/>
                  </a:lnTo>
                  <a:lnTo>
                    <a:pt x="2185" y="2775"/>
                  </a:lnTo>
                  <a:lnTo>
                    <a:pt x="2362" y="2598"/>
                  </a:lnTo>
                  <a:lnTo>
                    <a:pt x="2598" y="2362"/>
                  </a:lnTo>
                  <a:lnTo>
                    <a:pt x="2893" y="2184"/>
                  </a:lnTo>
                  <a:lnTo>
                    <a:pt x="3129" y="2066"/>
                  </a:lnTo>
                  <a:lnTo>
                    <a:pt x="3424" y="2007"/>
                  </a:lnTo>
                  <a:close/>
                  <a:moveTo>
                    <a:pt x="3011" y="0"/>
                  </a:moveTo>
                  <a:lnTo>
                    <a:pt x="2598" y="118"/>
                  </a:lnTo>
                  <a:lnTo>
                    <a:pt x="2185" y="236"/>
                  </a:lnTo>
                  <a:lnTo>
                    <a:pt x="1771" y="472"/>
                  </a:lnTo>
                  <a:lnTo>
                    <a:pt x="1358" y="708"/>
                  </a:lnTo>
                  <a:lnTo>
                    <a:pt x="1004" y="1004"/>
                  </a:lnTo>
                  <a:lnTo>
                    <a:pt x="709" y="1358"/>
                  </a:lnTo>
                  <a:lnTo>
                    <a:pt x="472" y="1712"/>
                  </a:lnTo>
                  <a:lnTo>
                    <a:pt x="295" y="2125"/>
                  </a:lnTo>
                  <a:lnTo>
                    <a:pt x="118" y="2539"/>
                  </a:lnTo>
                  <a:lnTo>
                    <a:pt x="59" y="2952"/>
                  </a:lnTo>
                  <a:lnTo>
                    <a:pt x="0" y="3365"/>
                  </a:lnTo>
                  <a:lnTo>
                    <a:pt x="59" y="3779"/>
                  </a:lnTo>
                  <a:lnTo>
                    <a:pt x="118" y="4192"/>
                  </a:lnTo>
                  <a:lnTo>
                    <a:pt x="295" y="4605"/>
                  </a:lnTo>
                  <a:lnTo>
                    <a:pt x="472" y="5018"/>
                  </a:lnTo>
                  <a:lnTo>
                    <a:pt x="709" y="5373"/>
                  </a:lnTo>
                  <a:lnTo>
                    <a:pt x="1004" y="5727"/>
                  </a:lnTo>
                  <a:lnTo>
                    <a:pt x="1358" y="6022"/>
                  </a:lnTo>
                  <a:lnTo>
                    <a:pt x="1712" y="6258"/>
                  </a:lnTo>
                  <a:lnTo>
                    <a:pt x="2066" y="6494"/>
                  </a:lnTo>
                  <a:lnTo>
                    <a:pt x="2480" y="6612"/>
                  </a:lnTo>
                  <a:lnTo>
                    <a:pt x="2893" y="6730"/>
                  </a:lnTo>
                  <a:lnTo>
                    <a:pt x="3779" y="6730"/>
                  </a:lnTo>
                  <a:lnTo>
                    <a:pt x="4192" y="6671"/>
                  </a:lnTo>
                  <a:lnTo>
                    <a:pt x="4605" y="6494"/>
                  </a:lnTo>
                  <a:lnTo>
                    <a:pt x="5018" y="6317"/>
                  </a:lnTo>
                  <a:lnTo>
                    <a:pt x="5432" y="6081"/>
                  </a:lnTo>
                  <a:lnTo>
                    <a:pt x="5786" y="5727"/>
                  </a:lnTo>
                  <a:lnTo>
                    <a:pt x="6081" y="5432"/>
                  </a:lnTo>
                  <a:lnTo>
                    <a:pt x="6317" y="5077"/>
                  </a:lnTo>
                  <a:lnTo>
                    <a:pt x="6494" y="4664"/>
                  </a:lnTo>
                  <a:lnTo>
                    <a:pt x="6672" y="4251"/>
                  </a:lnTo>
                  <a:lnTo>
                    <a:pt x="6731" y="3838"/>
                  </a:lnTo>
                  <a:lnTo>
                    <a:pt x="6790" y="3365"/>
                  </a:lnTo>
                  <a:lnTo>
                    <a:pt x="6731" y="2952"/>
                  </a:lnTo>
                  <a:lnTo>
                    <a:pt x="6672" y="2539"/>
                  </a:lnTo>
                  <a:lnTo>
                    <a:pt x="6494" y="2125"/>
                  </a:lnTo>
                  <a:lnTo>
                    <a:pt x="6317" y="1712"/>
                  </a:lnTo>
                  <a:lnTo>
                    <a:pt x="6081" y="1358"/>
                  </a:lnTo>
                  <a:lnTo>
                    <a:pt x="5786" y="1004"/>
                  </a:lnTo>
                  <a:lnTo>
                    <a:pt x="5432" y="708"/>
                  </a:lnTo>
                  <a:lnTo>
                    <a:pt x="5077" y="472"/>
                  </a:lnTo>
                  <a:lnTo>
                    <a:pt x="4723" y="295"/>
                  </a:lnTo>
                  <a:lnTo>
                    <a:pt x="4310" y="118"/>
                  </a:lnTo>
                  <a:lnTo>
                    <a:pt x="3897" y="59"/>
                  </a:lnTo>
                  <a:lnTo>
                    <a:pt x="34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1" name="Google Shape;991;p17"/>
            <p:cNvSpPr/>
            <p:nvPr/>
          </p:nvSpPr>
          <p:spPr>
            <a:xfrm>
              <a:off x="3904450" y="3650100"/>
              <a:ext cx="194850" cy="175650"/>
            </a:xfrm>
            <a:custGeom>
              <a:avLst/>
              <a:gdLst/>
              <a:ahLst/>
              <a:cxnLst/>
              <a:rect l="l" t="t" r="r" b="b"/>
              <a:pathLst>
                <a:path w="7794" h="7026" extrusionOk="0">
                  <a:moveTo>
                    <a:pt x="5609" y="0"/>
                  </a:moveTo>
                  <a:lnTo>
                    <a:pt x="4192" y="827"/>
                  </a:lnTo>
                  <a:lnTo>
                    <a:pt x="5373" y="2834"/>
                  </a:lnTo>
                  <a:lnTo>
                    <a:pt x="4547" y="3247"/>
                  </a:lnTo>
                  <a:lnTo>
                    <a:pt x="3543" y="1535"/>
                  </a:lnTo>
                  <a:lnTo>
                    <a:pt x="2244" y="2303"/>
                  </a:lnTo>
                  <a:lnTo>
                    <a:pt x="3248" y="4015"/>
                  </a:lnTo>
                  <a:lnTo>
                    <a:pt x="2539" y="4428"/>
                  </a:lnTo>
                  <a:lnTo>
                    <a:pt x="1358" y="2421"/>
                  </a:lnTo>
                  <a:lnTo>
                    <a:pt x="1" y="3247"/>
                  </a:lnTo>
                  <a:lnTo>
                    <a:pt x="2126" y="7026"/>
                  </a:lnTo>
                  <a:lnTo>
                    <a:pt x="7794" y="3779"/>
                  </a:lnTo>
                  <a:lnTo>
                    <a:pt x="56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2" name="Google Shape;992;p17"/>
            <p:cNvSpPr/>
            <p:nvPr/>
          </p:nvSpPr>
          <p:spPr>
            <a:xfrm>
              <a:off x="3818850" y="3484775"/>
              <a:ext cx="212550" cy="209625"/>
            </a:xfrm>
            <a:custGeom>
              <a:avLst/>
              <a:gdLst/>
              <a:ahLst/>
              <a:cxnLst/>
              <a:rect l="l" t="t" r="r" b="b"/>
              <a:pathLst>
                <a:path w="8502" h="8385" extrusionOk="0">
                  <a:moveTo>
                    <a:pt x="5904" y="1"/>
                  </a:moveTo>
                  <a:lnTo>
                    <a:pt x="0" y="2716"/>
                  </a:lnTo>
                  <a:lnTo>
                    <a:pt x="827" y="4606"/>
                  </a:lnTo>
                  <a:lnTo>
                    <a:pt x="3897" y="3189"/>
                  </a:lnTo>
                  <a:lnTo>
                    <a:pt x="1771" y="6554"/>
                  </a:lnTo>
                  <a:lnTo>
                    <a:pt x="2598" y="8384"/>
                  </a:lnTo>
                  <a:lnTo>
                    <a:pt x="8502" y="5727"/>
                  </a:lnTo>
                  <a:lnTo>
                    <a:pt x="7675" y="3838"/>
                  </a:lnTo>
                  <a:lnTo>
                    <a:pt x="4723" y="5196"/>
                  </a:lnTo>
                  <a:lnTo>
                    <a:pt x="4723" y="5196"/>
                  </a:lnTo>
                  <a:lnTo>
                    <a:pt x="6790" y="1890"/>
                  </a:lnTo>
                  <a:lnTo>
                    <a:pt x="59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3" name="Google Shape;993;p17"/>
            <p:cNvSpPr/>
            <p:nvPr/>
          </p:nvSpPr>
          <p:spPr>
            <a:xfrm>
              <a:off x="3770125" y="3323900"/>
              <a:ext cx="168300" cy="168275"/>
            </a:xfrm>
            <a:custGeom>
              <a:avLst/>
              <a:gdLst/>
              <a:ahLst/>
              <a:cxnLst/>
              <a:rect l="l" t="t" r="r" b="b"/>
              <a:pathLst>
                <a:path w="6732" h="6731" extrusionOk="0">
                  <a:moveTo>
                    <a:pt x="3898" y="0"/>
                  </a:moveTo>
                  <a:lnTo>
                    <a:pt x="1949" y="650"/>
                  </a:lnTo>
                  <a:lnTo>
                    <a:pt x="2953" y="3838"/>
                  </a:lnTo>
                  <a:lnTo>
                    <a:pt x="4370" y="3366"/>
                  </a:lnTo>
                  <a:lnTo>
                    <a:pt x="3838" y="1831"/>
                  </a:lnTo>
                  <a:lnTo>
                    <a:pt x="4134" y="1949"/>
                  </a:lnTo>
                  <a:lnTo>
                    <a:pt x="4429" y="2126"/>
                  </a:lnTo>
                  <a:lnTo>
                    <a:pt x="4606" y="2421"/>
                  </a:lnTo>
                  <a:lnTo>
                    <a:pt x="4724" y="2716"/>
                  </a:lnTo>
                  <a:lnTo>
                    <a:pt x="4842" y="3070"/>
                  </a:lnTo>
                  <a:lnTo>
                    <a:pt x="4842" y="3366"/>
                  </a:lnTo>
                  <a:lnTo>
                    <a:pt x="4842" y="3661"/>
                  </a:lnTo>
                  <a:lnTo>
                    <a:pt x="4724" y="3897"/>
                  </a:lnTo>
                  <a:lnTo>
                    <a:pt x="4606" y="4074"/>
                  </a:lnTo>
                  <a:lnTo>
                    <a:pt x="4370" y="4310"/>
                  </a:lnTo>
                  <a:lnTo>
                    <a:pt x="4075" y="4428"/>
                  </a:lnTo>
                  <a:lnTo>
                    <a:pt x="3779" y="4605"/>
                  </a:lnTo>
                  <a:lnTo>
                    <a:pt x="3484" y="4664"/>
                  </a:lnTo>
                  <a:lnTo>
                    <a:pt x="2894" y="4664"/>
                  </a:lnTo>
                  <a:lnTo>
                    <a:pt x="2658" y="4605"/>
                  </a:lnTo>
                  <a:lnTo>
                    <a:pt x="2481" y="4487"/>
                  </a:lnTo>
                  <a:lnTo>
                    <a:pt x="2244" y="4310"/>
                  </a:lnTo>
                  <a:lnTo>
                    <a:pt x="2126" y="4133"/>
                  </a:lnTo>
                  <a:lnTo>
                    <a:pt x="2008" y="3838"/>
                  </a:lnTo>
                  <a:lnTo>
                    <a:pt x="1949" y="3543"/>
                  </a:lnTo>
                  <a:lnTo>
                    <a:pt x="1949" y="3307"/>
                  </a:lnTo>
                  <a:lnTo>
                    <a:pt x="2008" y="3070"/>
                  </a:lnTo>
                  <a:lnTo>
                    <a:pt x="2126" y="2893"/>
                  </a:lnTo>
                  <a:lnTo>
                    <a:pt x="1477" y="827"/>
                  </a:lnTo>
                  <a:lnTo>
                    <a:pt x="1005" y="1122"/>
                  </a:lnTo>
                  <a:lnTo>
                    <a:pt x="650" y="1417"/>
                  </a:lnTo>
                  <a:lnTo>
                    <a:pt x="355" y="1831"/>
                  </a:lnTo>
                  <a:lnTo>
                    <a:pt x="178" y="2303"/>
                  </a:lnTo>
                  <a:lnTo>
                    <a:pt x="60" y="2775"/>
                  </a:lnTo>
                  <a:lnTo>
                    <a:pt x="1" y="3307"/>
                  </a:lnTo>
                  <a:lnTo>
                    <a:pt x="60" y="3838"/>
                  </a:lnTo>
                  <a:lnTo>
                    <a:pt x="237" y="4428"/>
                  </a:lnTo>
                  <a:lnTo>
                    <a:pt x="414" y="4901"/>
                  </a:lnTo>
                  <a:lnTo>
                    <a:pt x="650" y="5314"/>
                  </a:lnTo>
                  <a:lnTo>
                    <a:pt x="887" y="5668"/>
                  </a:lnTo>
                  <a:lnTo>
                    <a:pt x="1182" y="5963"/>
                  </a:lnTo>
                  <a:lnTo>
                    <a:pt x="1477" y="6259"/>
                  </a:lnTo>
                  <a:lnTo>
                    <a:pt x="1831" y="6436"/>
                  </a:lnTo>
                  <a:lnTo>
                    <a:pt x="2244" y="6613"/>
                  </a:lnTo>
                  <a:lnTo>
                    <a:pt x="2658" y="6731"/>
                  </a:lnTo>
                  <a:lnTo>
                    <a:pt x="3484" y="6731"/>
                  </a:lnTo>
                  <a:lnTo>
                    <a:pt x="3957" y="6672"/>
                  </a:lnTo>
                  <a:lnTo>
                    <a:pt x="4429" y="6554"/>
                  </a:lnTo>
                  <a:lnTo>
                    <a:pt x="4842" y="6377"/>
                  </a:lnTo>
                  <a:lnTo>
                    <a:pt x="5255" y="6140"/>
                  </a:lnTo>
                  <a:lnTo>
                    <a:pt x="5610" y="5904"/>
                  </a:lnTo>
                  <a:lnTo>
                    <a:pt x="5905" y="5609"/>
                  </a:lnTo>
                  <a:lnTo>
                    <a:pt x="6200" y="5314"/>
                  </a:lnTo>
                  <a:lnTo>
                    <a:pt x="6377" y="4960"/>
                  </a:lnTo>
                  <a:lnTo>
                    <a:pt x="6554" y="4546"/>
                  </a:lnTo>
                  <a:lnTo>
                    <a:pt x="6672" y="4192"/>
                  </a:lnTo>
                  <a:lnTo>
                    <a:pt x="6731" y="3720"/>
                  </a:lnTo>
                  <a:lnTo>
                    <a:pt x="6731" y="3307"/>
                  </a:lnTo>
                  <a:lnTo>
                    <a:pt x="6672" y="2834"/>
                  </a:lnTo>
                  <a:lnTo>
                    <a:pt x="6495" y="2362"/>
                  </a:lnTo>
                  <a:lnTo>
                    <a:pt x="6318" y="1831"/>
                  </a:lnTo>
                  <a:lnTo>
                    <a:pt x="6082" y="1417"/>
                  </a:lnTo>
                  <a:lnTo>
                    <a:pt x="5787" y="1063"/>
                  </a:lnTo>
                  <a:lnTo>
                    <a:pt x="5433" y="709"/>
                  </a:lnTo>
                  <a:lnTo>
                    <a:pt x="5078" y="473"/>
                  </a:lnTo>
                  <a:lnTo>
                    <a:pt x="4665" y="296"/>
                  </a:lnTo>
                  <a:lnTo>
                    <a:pt x="4311" y="118"/>
                  </a:lnTo>
                  <a:lnTo>
                    <a:pt x="389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4" name="Google Shape;994;p17"/>
            <p:cNvSpPr/>
            <p:nvPr/>
          </p:nvSpPr>
          <p:spPr>
            <a:xfrm>
              <a:off x="3731750" y="3235350"/>
              <a:ext cx="171250" cy="88575"/>
            </a:xfrm>
            <a:custGeom>
              <a:avLst/>
              <a:gdLst/>
              <a:ahLst/>
              <a:cxnLst/>
              <a:rect l="l" t="t" r="r" b="b"/>
              <a:pathLst>
                <a:path w="6850" h="3543" extrusionOk="0">
                  <a:moveTo>
                    <a:pt x="6377" y="0"/>
                  </a:moveTo>
                  <a:lnTo>
                    <a:pt x="1" y="1535"/>
                  </a:lnTo>
                  <a:lnTo>
                    <a:pt x="532" y="3542"/>
                  </a:lnTo>
                  <a:lnTo>
                    <a:pt x="6849" y="2007"/>
                  </a:lnTo>
                  <a:lnTo>
                    <a:pt x="63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5" name="Google Shape;995;p17"/>
            <p:cNvSpPr/>
            <p:nvPr/>
          </p:nvSpPr>
          <p:spPr>
            <a:xfrm>
              <a:off x="3696325" y="3050850"/>
              <a:ext cx="186000" cy="181550"/>
            </a:xfrm>
            <a:custGeom>
              <a:avLst/>
              <a:gdLst/>
              <a:ahLst/>
              <a:cxnLst/>
              <a:rect l="l" t="t" r="r" b="b"/>
              <a:pathLst>
                <a:path w="7440" h="7262" extrusionOk="0">
                  <a:moveTo>
                    <a:pt x="6436" y="0"/>
                  </a:moveTo>
                  <a:lnTo>
                    <a:pt x="1" y="1063"/>
                  </a:lnTo>
                  <a:lnTo>
                    <a:pt x="355" y="3070"/>
                  </a:lnTo>
                  <a:lnTo>
                    <a:pt x="3602" y="2539"/>
                  </a:lnTo>
                  <a:lnTo>
                    <a:pt x="3602" y="2539"/>
                  </a:lnTo>
                  <a:lnTo>
                    <a:pt x="709" y="5196"/>
                  </a:lnTo>
                  <a:lnTo>
                    <a:pt x="1005" y="7262"/>
                  </a:lnTo>
                  <a:lnTo>
                    <a:pt x="7440" y="6199"/>
                  </a:lnTo>
                  <a:lnTo>
                    <a:pt x="7145" y="4192"/>
                  </a:lnTo>
                  <a:lnTo>
                    <a:pt x="3898" y="4723"/>
                  </a:lnTo>
                  <a:lnTo>
                    <a:pt x="6790" y="2066"/>
                  </a:lnTo>
                  <a:lnTo>
                    <a:pt x="64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6" name="Google Shape;996;p17"/>
            <p:cNvSpPr/>
            <p:nvPr/>
          </p:nvSpPr>
          <p:spPr>
            <a:xfrm>
              <a:off x="3686000" y="2913575"/>
              <a:ext cx="169775" cy="118100"/>
            </a:xfrm>
            <a:custGeom>
              <a:avLst/>
              <a:gdLst/>
              <a:ahLst/>
              <a:cxnLst/>
              <a:rect l="l" t="t" r="r" b="b"/>
              <a:pathLst>
                <a:path w="6791" h="4724" extrusionOk="0">
                  <a:moveTo>
                    <a:pt x="6495" y="0"/>
                  </a:moveTo>
                  <a:lnTo>
                    <a:pt x="4842" y="119"/>
                  </a:lnTo>
                  <a:lnTo>
                    <a:pt x="5019" y="2362"/>
                  </a:lnTo>
                  <a:lnTo>
                    <a:pt x="4074" y="2421"/>
                  </a:lnTo>
                  <a:lnTo>
                    <a:pt x="3956" y="414"/>
                  </a:lnTo>
                  <a:lnTo>
                    <a:pt x="2421" y="532"/>
                  </a:lnTo>
                  <a:lnTo>
                    <a:pt x="2539" y="2539"/>
                  </a:lnTo>
                  <a:lnTo>
                    <a:pt x="1772" y="2598"/>
                  </a:lnTo>
                  <a:lnTo>
                    <a:pt x="1595" y="296"/>
                  </a:lnTo>
                  <a:lnTo>
                    <a:pt x="1" y="414"/>
                  </a:lnTo>
                  <a:lnTo>
                    <a:pt x="296" y="4724"/>
                  </a:lnTo>
                  <a:lnTo>
                    <a:pt x="6790" y="4310"/>
                  </a:lnTo>
                  <a:lnTo>
                    <a:pt x="64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7" name="Google Shape;997;p17"/>
            <p:cNvSpPr/>
            <p:nvPr/>
          </p:nvSpPr>
          <p:spPr>
            <a:xfrm>
              <a:off x="3684525" y="2774825"/>
              <a:ext cx="165350" cy="112200"/>
            </a:xfrm>
            <a:custGeom>
              <a:avLst/>
              <a:gdLst/>
              <a:ahLst/>
              <a:cxnLst/>
              <a:rect l="l" t="t" r="r" b="b"/>
              <a:pathLst>
                <a:path w="6614" h="4488" extrusionOk="0">
                  <a:moveTo>
                    <a:pt x="60" y="1"/>
                  </a:moveTo>
                  <a:lnTo>
                    <a:pt x="1" y="4370"/>
                  </a:lnTo>
                  <a:lnTo>
                    <a:pt x="6554" y="4488"/>
                  </a:lnTo>
                  <a:lnTo>
                    <a:pt x="6613" y="119"/>
                  </a:lnTo>
                  <a:lnTo>
                    <a:pt x="4960" y="60"/>
                  </a:lnTo>
                  <a:lnTo>
                    <a:pt x="4901" y="2362"/>
                  </a:lnTo>
                  <a:lnTo>
                    <a:pt x="4015" y="2362"/>
                  </a:lnTo>
                  <a:lnTo>
                    <a:pt x="4015" y="355"/>
                  </a:lnTo>
                  <a:lnTo>
                    <a:pt x="2480" y="296"/>
                  </a:lnTo>
                  <a:lnTo>
                    <a:pt x="2480" y="2362"/>
                  </a:lnTo>
                  <a:lnTo>
                    <a:pt x="1654" y="2362"/>
                  </a:lnTo>
                  <a:lnTo>
                    <a:pt x="1713" y="60"/>
                  </a:lnTo>
                  <a:lnTo>
                    <a:pt x="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8" name="Google Shape;998;p17"/>
            <p:cNvSpPr/>
            <p:nvPr/>
          </p:nvSpPr>
          <p:spPr>
            <a:xfrm>
              <a:off x="3687475" y="2602150"/>
              <a:ext cx="177150" cy="149100"/>
            </a:xfrm>
            <a:custGeom>
              <a:avLst/>
              <a:gdLst/>
              <a:ahLst/>
              <a:cxnLst/>
              <a:rect l="l" t="t" r="r" b="b"/>
              <a:pathLst>
                <a:path w="7086" h="5964" extrusionOk="0">
                  <a:moveTo>
                    <a:pt x="2658" y="2126"/>
                  </a:moveTo>
                  <a:lnTo>
                    <a:pt x="2894" y="2185"/>
                  </a:lnTo>
                  <a:lnTo>
                    <a:pt x="3012" y="2303"/>
                  </a:lnTo>
                  <a:lnTo>
                    <a:pt x="3130" y="2480"/>
                  </a:lnTo>
                  <a:lnTo>
                    <a:pt x="3130" y="2716"/>
                  </a:lnTo>
                  <a:lnTo>
                    <a:pt x="3012" y="3543"/>
                  </a:lnTo>
                  <a:lnTo>
                    <a:pt x="1949" y="3425"/>
                  </a:lnTo>
                  <a:lnTo>
                    <a:pt x="2008" y="2598"/>
                  </a:lnTo>
                  <a:lnTo>
                    <a:pt x="2067" y="2362"/>
                  </a:lnTo>
                  <a:lnTo>
                    <a:pt x="2185" y="2185"/>
                  </a:lnTo>
                  <a:lnTo>
                    <a:pt x="2421" y="2126"/>
                  </a:lnTo>
                  <a:close/>
                  <a:moveTo>
                    <a:pt x="2421" y="0"/>
                  </a:moveTo>
                  <a:lnTo>
                    <a:pt x="2126" y="59"/>
                  </a:lnTo>
                  <a:lnTo>
                    <a:pt x="1831" y="118"/>
                  </a:lnTo>
                  <a:lnTo>
                    <a:pt x="1595" y="177"/>
                  </a:lnTo>
                  <a:lnTo>
                    <a:pt x="1359" y="354"/>
                  </a:lnTo>
                  <a:lnTo>
                    <a:pt x="1122" y="473"/>
                  </a:lnTo>
                  <a:lnTo>
                    <a:pt x="945" y="709"/>
                  </a:lnTo>
                  <a:lnTo>
                    <a:pt x="768" y="945"/>
                  </a:lnTo>
                  <a:lnTo>
                    <a:pt x="591" y="1240"/>
                  </a:lnTo>
                  <a:lnTo>
                    <a:pt x="473" y="1535"/>
                  </a:lnTo>
                  <a:lnTo>
                    <a:pt x="414" y="1889"/>
                  </a:lnTo>
                  <a:lnTo>
                    <a:pt x="355" y="2244"/>
                  </a:lnTo>
                  <a:lnTo>
                    <a:pt x="1" y="5314"/>
                  </a:lnTo>
                  <a:lnTo>
                    <a:pt x="6495" y="5963"/>
                  </a:lnTo>
                  <a:lnTo>
                    <a:pt x="6731" y="3897"/>
                  </a:lnTo>
                  <a:lnTo>
                    <a:pt x="4370" y="3661"/>
                  </a:lnTo>
                  <a:lnTo>
                    <a:pt x="6849" y="2716"/>
                  </a:lnTo>
                  <a:lnTo>
                    <a:pt x="7085" y="473"/>
                  </a:lnTo>
                  <a:lnTo>
                    <a:pt x="4429" y="1594"/>
                  </a:lnTo>
                  <a:lnTo>
                    <a:pt x="4370" y="1299"/>
                  </a:lnTo>
                  <a:lnTo>
                    <a:pt x="4193" y="1004"/>
                  </a:lnTo>
                  <a:lnTo>
                    <a:pt x="4015" y="709"/>
                  </a:lnTo>
                  <a:lnTo>
                    <a:pt x="3838" y="473"/>
                  </a:lnTo>
                  <a:lnTo>
                    <a:pt x="3602" y="295"/>
                  </a:lnTo>
                  <a:lnTo>
                    <a:pt x="3307" y="177"/>
                  </a:lnTo>
                  <a:lnTo>
                    <a:pt x="3012" y="59"/>
                  </a:lnTo>
                  <a:lnTo>
                    <a:pt x="27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9" name="Google Shape;999;p17"/>
            <p:cNvSpPr/>
            <p:nvPr/>
          </p:nvSpPr>
          <p:spPr>
            <a:xfrm>
              <a:off x="3717000" y="2388125"/>
              <a:ext cx="171250" cy="155000"/>
            </a:xfrm>
            <a:custGeom>
              <a:avLst/>
              <a:gdLst/>
              <a:ahLst/>
              <a:cxnLst/>
              <a:rect l="l" t="t" r="r" b="b"/>
              <a:pathLst>
                <a:path w="6850" h="6200" extrusionOk="0">
                  <a:moveTo>
                    <a:pt x="2952" y="2067"/>
                  </a:moveTo>
                  <a:lnTo>
                    <a:pt x="3189" y="2185"/>
                  </a:lnTo>
                  <a:lnTo>
                    <a:pt x="3307" y="2303"/>
                  </a:lnTo>
                  <a:lnTo>
                    <a:pt x="3425" y="2539"/>
                  </a:lnTo>
                  <a:lnTo>
                    <a:pt x="3366" y="2834"/>
                  </a:lnTo>
                  <a:lnTo>
                    <a:pt x="3248" y="3366"/>
                  </a:lnTo>
                  <a:lnTo>
                    <a:pt x="2067" y="3130"/>
                  </a:lnTo>
                  <a:lnTo>
                    <a:pt x="2185" y="2539"/>
                  </a:lnTo>
                  <a:lnTo>
                    <a:pt x="2303" y="2303"/>
                  </a:lnTo>
                  <a:lnTo>
                    <a:pt x="2480" y="2126"/>
                  </a:lnTo>
                  <a:lnTo>
                    <a:pt x="2657" y="2067"/>
                  </a:lnTo>
                  <a:close/>
                  <a:moveTo>
                    <a:pt x="2480" y="1"/>
                  </a:moveTo>
                  <a:lnTo>
                    <a:pt x="2067" y="119"/>
                  </a:lnTo>
                  <a:lnTo>
                    <a:pt x="1654" y="296"/>
                  </a:lnTo>
                  <a:lnTo>
                    <a:pt x="1299" y="591"/>
                  </a:lnTo>
                  <a:lnTo>
                    <a:pt x="1063" y="945"/>
                  </a:lnTo>
                  <a:lnTo>
                    <a:pt x="827" y="1418"/>
                  </a:lnTo>
                  <a:lnTo>
                    <a:pt x="650" y="1949"/>
                  </a:lnTo>
                  <a:lnTo>
                    <a:pt x="1" y="4724"/>
                  </a:lnTo>
                  <a:lnTo>
                    <a:pt x="6377" y="6200"/>
                  </a:lnTo>
                  <a:lnTo>
                    <a:pt x="6849" y="4192"/>
                  </a:lnTo>
                  <a:lnTo>
                    <a:pt x="4842" y="3720"/>
                  </a:lnTo>
                  <a:lnTo>
                    <a:pt x="5019" y="2953"/>
                  </a:lnTo>
                  <a:lnTo>
                    <a:pt x="5078" y="2598"/>
                  </a:lnTo>
                  <a:lnTo>
                    <a:pt x="5078" y="2244"/>
                  </a:lnTo>
                  <a:lnTo>
                    <a:pt x="5078" y="1890"/>
                  </a:lnTo>
                  <a:lnTo>
                    <a:pt x="5019" y="1595"/>
                  </a:lnTo>
                  <a:lnTo>
                    <a:pt x="4901" y="1299"/>
                  </a:lnTo>
                  <a:lnTo>
                    <a:pt x="4783" y="1004"/>
                  </a:lnTo>
                  <a:lnTo>
                    <a:pt x="4606" y="768"/>
                  </a:lnTo>
                  <a:lnTo>
                    <a:pt x="4428" y="591"/>
                  </a:lnTo>
                  <a:lnTo>
                    <a:pt x="4192" y="414"/>
                  </a:lnTo>
                  <a:lnTo>
                    <a:pt x="3956" y="237"/>
                  </a:lnTo>
                  <a:lnTo>
                    <a:pt x="3661" y="119"/>
                  </a:lnTo>
                  <a:lnTo>
                    <a:pt x="3366" y="60"/>
                  </a:lnTo>
                  <a:lnTo>
                    <a:pt x="28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0" name="Google Shape;1000;p17"/>
            <p:cNvSpPr/>
            <p:nvPr/>
          </p:nvSpPr>
          <p:spPr>
            <a:xfrm>
              <a:off x="3776050" y="2205100"/>
              <a:ext cx="166800" cy="168300"/>
            </a:xfrm>
            <a:custGeom>
              <a:avLst/>
              <a:gdLst/>
              <a:ahLst/>
              <a:cxnLst/>
              <a:rect l="l" t="t" r="r" b="b"/>
              <a:pathLst>
                <a:path w="6672" h="6732" extrusionOk="0">
                  <a:moveTo>
                    <a:pt x="3424" y="2067"/>
                  </a:moveTo>
                  <a:lnTo>
                    <a:pt x="3779" y="2126"/>
                  </a:lnTo>
                  <a:lnTo>
                    <a:pt x="4015" y="2303"/>
                  </a:lnTo>
                  <a:lnTo>
                    <a:pt x="4310" y="2421"/>
                  </a:lnTo>
                  <a:lnTo>
                    <a:pt x="4487" y="2598"/>
                  </a:lnTo>
                  <a:lnTo>
                    <a:pt x="4664" y="2835"/>
                  </a:lnTo>
                  <a:lnTo>
                    <a:pt x="4723" y="3012"/>
                  </a:lnTo>
                  <a:lnTo>
                    <a:pt x="4782" y="3307"/>
                  </a:lnTo>
                  <a:lnTo>
                    <a:pt x="4782" y="3543"/>
                  </a:lnTo>
                  <a:lnTo>
                    <a:pt x="4723" y="3838"/>
                  </a:lnTo>
                  <a:lnTo>
                    <a:pt x="4605" y="4074"/>
                  </a:lnTo>
                  <a:lnTo>
                    <a:pt x="4428" y="4311"/>
                  </a:lnTo>
                  <a:lnTo>
                    <a:pt x="4251" y="4488"/>
                  </a:lnTo>
                  <a:lnTo>
                    <a:pt x="4015" y="4606"/>
                  </a:lnTo>
                  <a:lnTo>
                    <a:pt x="3779" y="4665"/>
                  </a:lnTo>
                  <a:lnTo>
                    <a:pt x="3247" y="4665"/>
                  </a:lnTo>
                  <a:lnTo>
                    <a:pt x="2952" y="4547"/>
                  </a:lnTo>
                  <a:lnTo>
                    <a:pt x="2657" y="4429"/>
                  </a:lnTo>
                  <a:lnTo>
                    <a:pt x="2362" y="4311"/>
                  </a:lnTo>
                  <a:lnTo>
                    <a:pt x="2185" y="4133"/>
                  </a:lnTo>
                  <a:lnTo>
                    <a:pt x="2007" y="3897"/>
                  </a:lnTo>
                  <a:lnTo>
                    <a:pt x="1948" y="3661"/>
                  </a:lnTo>
                  <a:lnTo>
                    <a:pt x="1889" y="3425"/>
                  </a:lnTo>
                  <a:lnTo>
                    <a:pt x="1889" y="3189"/>
                  </a:lnTo>
                  <a:lnTo>
                    <a:pt x="1948" y="2894"/>
                  </a:lnTo>
                  <a:lnTo>
                    <a:pt x="2066" y="2598"/>
                  </a:lnTo>
                  <a:lnTo>
                    <a:pt x="2244" y="2421"/>
                  </a:lnTo>
                  <a:lnTo>
                    <a:pt x="2421" y="2244"/>
                  </a:lnTo>
                  <a:lnTo>
                    <a:pt x="2657" y="2126"/>
                  </a:lnTo>
                  <a:lnTo>
                    <a:pt x="2893" y="2067"/>
                  </a:lnTo>
                  <a:close/>
                  <a:moveTo>
                    <a:pt x="3070" y="1"/>
                  </a:moveTo>
                  <a:lnTo>
                    <a:pt x="2657" y="60"/>
                  </a:lnTo>
                  <a:lnTo>
                    <a:pt x="2244" y="178"/>
                  </a:lnTo>
                  <a:lnTo>
                    <a:pt x="1830" y="355"/>
                  </a:lnTo>
                  <a:lnTo>
                    <a:pt x="1476" y="532"/>
                  </a:lnTo>
                  <a:lnTo>
                    <a:pt x="1122" y="827"/>
                  </a:lnTo>
                  <a:lnTo>
                    <a:pt x="827" y="1122"/>
                  </a:lnTo>
                  <a:lnTo>
                    <a:pt x="531" y="1477"/>
                  </a:lnTo>
                  <a:lnTo>
                    <a:pt x="354" y="1890"/>
                  </a:lnTo>
                  <a:lnTo>
                    <a:pt x="177" y="2303"/>
                  </a:lnTo>
                  <a:lnTo>
                    <a:pt x="59" y="2717"/>
                  </a:lnTo>
                  <a:lnTo>
                    <a:pt x="0" y="3130"/>
                  </a:lnTo>
                  <a:lnTo>
                    <a:pt x="0" y="3602"/>
                  </a:lnTo>
                  <a:lnTo>
                    <a:pt x="59" y="4015"/>
                  </a:lnTo>
                  <a:lnTo>
                    <a:pt x="118" y="4429"/>
                  </a:lnTo>
                  <a:lnTo>
                    <a:pt x="295" y="4842"/>
                  </a:lnTo>
                  <a:lnTo>
                    <a:pt x="531" y="5196"/>
                  </a:lnTo>
                  <a:lnTo>
                    <a:pt x="768" y="5550"/>
                  </a:lnTo>
                  <a:lnTo>
                    <a:pt x="1063" y="5846"/>
                  </a:lnTo>
                  <a:lnTo>
                    <a:pt x="1417" y="6141"/>
                  </a:lnTo>
                  <a:lnTo>
                    <a:pt x="1830" y="6377"/>
                  </a:lnTo>
                  <a:lnTo>
                    <a:pt x="2244" y="6554"/>
                  </a:lnTo>
                  <a:lnTo>
                    <a:pt x="2716" y="6672"/>
                  </a:lnTo>
                  <a:lnTo>
                    <a:pt x="3188" y="6731"/>
                  </a:lnTo>
                  <a:lnTo>
                    <a:pt x="3601" y="6731"/>
                  </a:lnTo>
                  <a:lnTo>
                    <a:pt x="4015" y="6672"/>
                  </a:lnTo>
                  <a:lnTo>
                    <a:pt x="4487" y="6554"/>
                  </a:lnTo>
                  <a:lnTo>
                    <a:pt x="4841" y="6377"/>
                  </a:lnTo>
                  <a:lnTo>
                    <a:pt x="5196" y="6141"/>
                  </a:lnTo>
                  <a:lnTo>
                    <a:pt x="5550" y="5905"/>
                  </a:lnTo>
                  <a:lnTo>
                    <a:pt x="5845" y="5609"/>
                  </a:lnTo>
                  <a:lnTo>
                    <a:pt x="6140" y="5255"/>
                  </a:lnTo>
                  <a:lnTo>
                    <a:pt x="6317" y="4842"/>
                  </a:lnTo>
                  <a:lnTo>
                    <a:pt x="6494" y="4429"/>
                  </a:lnTo>
                  <a:lnTo>
                    <a:pt x="6613" y="4015"/>
                  </a:lnTo>
                  <a:lnTo>
                    <a:pt x="6672" y="3543"/>
                  </a:lnTo>
                  <a:lnTo>
                    <a:pt x="6672" y="3130"/>
                  </a:lnTo>
                  <a:lnTo>
                    <a:pt x="6672" y="2717"/>
                  </a:lnTo>
                  <a:lnTo>
                    <a:pt x="6553" y="2303"/>
                  </a:lnTo>
                  <a:lnTo>
                    <a:pt x="6376" y="1890"/>
                  </a:lnTo>
                  <a:lnTo>
                    <a:pt x="6140" y="1536"/>
                  </a:lnTo>
                  <a:lnTo>
                    <a:pt x="5904" y="1182"/>
                  </a:lnTo>
                  <a:lnTo>
                    <a:pt x="5609" y="827"/>
                  </a:lnTo>
                  <a:lnTo>
                    <a:pt x="5255" y="591"/>
                  </a:lnTo>
                  <a:lnTo>
                    <a:pt x="4841" y="355"/>
                  </a:lnTo>
                  <a:lnTo>
                    <a:pt x="4428" y="178"/>
                  </a:lnTo>
                  <a:lnTo>
                    <a:pt x="3956" y="60"/>
                  </a:lnTo>
                  <a:lnTo>
                    <a:pt x="35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1" name="Google Shape;1001;p17"/>
            <p:cNvSpPr/>
            <p:nvPr/>
          </p:nvSpPr>
          <p:spPr>
            <a:xfrm>
              <a:off x="3826225" y="2036850"/>
              <a:ext cx="206650" cy="177125"/>
            </a:xfrm>
            <a:custGeom>
              <a:avLst/>
              <a:gdLst/>
              <a:ahLst/>
              <a:cxnLst/>
              <a:rect l="l" t="t" r="r" b="b"/>
              <a:pathLst>
                <a:path w="8266" h="7085" extrusionOk="0">
                  <a:moveTo>
                    <a:pt x="3307" y="2067"/>
                  </a:moveTo>
                  <a:lnTo>
                    <a:pt x="3484" y="2126"/>
                  </a:lnTo>
                  <a:lnTo>
                    <a:pt x="3720" y="2303"/>
                  </a:lnTo>
                  <a:lnTo>
                    <a:pt x="3838" y="2480"/>
                  </a:lnTo>
                  <a:lnTo>
                    <a:pt x="3838" y="2657"/>
                  </a:lnTo>
                  <a:lnTo>
                    <a:pt x="3779" y="2893"/>
                  </a:lnTo>
                  <a:lnTo>
                    <a:pt x="3425" y="3661"/>
                  </a:lnTo>
                  <a:lnTo>
                    <a:pt x="2421" y="3188"/>
                  </a:lnTo>
                  <a:lnTo>
                    <a:pt x="2775" y="2480"/>
                  </a:lnTo>
                  <a:lnTo>
                    <a:pt x="2893" y="2244"/>
                  </a:lnTo>
                  <a:lnTo>
                    <a:pt x="3070" y="2126"/>
                  </a:lnTo>
                  <a:lnTo>
                    <a:pt x="3307" y="2067"/>
                  </a:lnTo>
                  <a:close/>
                  <a:moveTo>
                    <a:pt x="3130" y="0"/>
                  </a:moveTo>
                  <a:lnTo>
                    <a:pt x="2893" y="59"/>
                  </a:lnTo>
                  <a:lnTo>
                    <a:pt x="2598" y="177"/>
                  </a:lnTo>
                  <a:lnTo>
                    <a:pt x="2362" y="295"/>
                  </a:lnTo>
                  <a:lnTo>
                    <a:pt x="2067" y="473"/>
                  </a:lnTo>
                  <a:lnTo>
                    <a:pt x="1890" y="709"/>
                  </a:lnTo>
                  <a:lnTo>
                    <a:pt x="1654" y="945"/>
                  </a:lnTo>
                  <a:lnTo>
                    <a:pt x="1476" y="1240"/>
                  </a:lnTo>
                  <a:lnTo>
                    <a:pt x="1299" y="1594"/>
                  </a:lnTo>
                  <a:lnTo>
                    <a:pt x="0" y="4310"/>
                  </a:lnTo>
                  <a:lnTo>
                    <a:pt x="5904" y="7085"/>
                  </a:lnTo>
                  <a:lnTo>
                    <a:pt x="6790" y="5196"/>
                  </a:lnTo>
                  <a:lnTo>
                    <a:pt x="4665" y="4251"/>
                  </a:lnTo>
                  <a:lnTo>
                    <a:pt x="4665" y="4192"/>
                  </a:lnTo>
                  <a:lnTo>
                    <a:pt x="7321" y="4074"/>
                  </a:lnTo>
                  <a:lnTo>
                    <a:pt x="8266" y="2067"/>
                  </a:lnTo>
                  <a:lnTo>
                    <a:pt x="5373" y="2303"/>
                  </a:lnTo>
                  <a:lnTo>
                    <a:pt x="5373" y="1949"/>
                  </a:lnTo>
                  <a:lnTo>
                    <a:pt x="5373" y="1594"/>
                  </a:lnTo>
                  <a:lnTo>
                    <a:pt x="5255" y="1299"/>
                  </a:lnTo>
                  <a:lnTo>
                    <a:pt x="5137" y="1004"/>
                  </a:lnTo>
                  <a:lnTo>
                    <a:pt x="4960" y="768"/>
                  </a:lnTo>
                  <a:lnTo>
                    <a:pt x="4783" y="532"/>
                  </a:lnTo>
                  <a:lnTo>
                    <a:pt x="4546" y="354"/>
                  </a:lnTo>
                  <a:lnTo>
                    <a:pt x="4251" y="236"/>
                  </a:lnTo>
                  <a:lnTo>
                    <a:pt x="3956" y="118"/>
                  </a:lnTo>
                  <a:lnTo>
                    <a:pt x="3720" y="59"/>
                  </a:lnTo>
                  <a:lnTo>
                    <a:pt x="34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2" name="Google Shape;1002;p17"/>
            <p:cNvSpPr/>
            <p:nvPr/>
          </p:nvSpPr>
          <p:spPr>
            <a:xfrm>
              <a:off x="3897075" y="1875950"/>
              <a:ext cx="188950" cy="162400"/>
            </a:xfrm>
            <a:custGeom>
              <a:avLst/>
              <a:gdLst/>
              <a:ahLst/>
              <a:cxnLst/>
              <a:rect l="l" t="t" r="r" b="b"/>
              <a:pathLst>
                <a:path w="7558" h="6496" extrusionOk="0">
                  <a:moveTo>
                    <a:pt x="2775" y="1"/>
                  </a:moveTo>
                  <a:lnTo>
                    <a:pt x="0" y="4724"/>
                  </a:lnTo>
                  <a:lnTo>
                    <a:pt x="1417" y="5551"/>
                  </a:lnTo>
                  <a:lnTo>
                    <a:pt x="2303" y="4075"/>
                  </a:lnTo>
                  <a:lnTo>
                    <a:pt x="6495" y="6495"/>
                  </a:lnTo>
                  <a:lnTo>
                    <a:pt x="7557" y="4724"/>
                  </a:lnTo>
                  <a:lnTo>
                    <a:pt x="3307" y="2304"/>
                  </a:lnTo>
                  <a:lnTo>
                    <a:pt x="4192" y="769"/>
                  </a:lnTo>
                  <a:lnTo>
                    <a:pt x="277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3" name="Google Shape;1003;p17"/>
            <p:cNvSpPr/>
            <p:nvPr/>
          </p:nvSpPr>
          <p:spPr>
            <a:xfrm>
              <a:off x="3985625" y="1751975"/>
              <a:ext cx="162375" cy="187475"/>
            </a:xfrm>
            <a:custGeom>
              <a:avLst/>
              <a:gdLst/>
              <a:ahLst/>
              <a:cxnLst/>
              <a:rect l="l" t="t" r="r" b="b"/>
              <a:pathLst>
                <a:path w="6495" h="7499" extrusionOk="0">
                  <a:moveTo>
                    <a:pt x="2598" y="1"/>
                  </a:moveTo>
                  <a:lnTo>
                    <a:pt x="1" y="3779"/>
                  </a:lnTo>
                  <a:lnTo>
                    <a:pt x="5314" y="7499"/>
                  </a:lnTo>
                  <a:lnTo>
                    <a:pt x="6495" y="5787"/>
                  </a:lnTo>
                  <a:lnTo>
                    <a:pt x="4488" y="4429"/>
                  </a:lnTo>
                  <a:lnTo>
                    <a:pt x="5550" y="2894"/>
                  </a:lnTo>
                  <a:lnTo>
                    <a:pt x="4311" y="2008"/>
                  </a:lnTo>
                  <a:lnTo>
                    <a:pt x="3248" y="3543"/>
                  </a:lnTo>
                  <a:lnTo>
                    <a:pt x="2480" y="3012"/>
                  </a:lnTo>
                  <a:lnTo>
                    <a:pt x="3956" y="886"/>
                  </a:lnTo>
                  <a:lnTo>
                    <a:pt x="25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4" name="Google Shape;1004;p17"/>
            <p:cNvSpPr/>
            <p:nvPr/>
          </p:nvSpPr>
          <p:spPr>
            <a:xfrm>
              <a:off x="4103700" y="1626525"/>
              <a:ext cx="168300" cy="169750"/>
            </a:xfrm>
            <a:custGeom>
              <a:avLst/>
              <a:gdLst/>
              <a:ahLst/>
              <a:cxnLst/>
              <a:rect l="l" t="t" r="r" b="b"/>
              <a:pathLst>
                <a:path w="6732" h="6790" extrusionOk="0">
                  <a:moveTo>
                    <a:pt x="3425" y="2008"/>
                  </a:moveTo>
                  <a:lnTo>
                    <a:pt x="3661" y="2126"/>
                  </a:lnTo>
                  <a:lnTo>
                    <a:pt x="3956" y="2244"/>
                  </a:lnTo>
                  <a:lnTo>
                    <a:pt x="4193" y="2421"/>
                  </a:lnTo>
                  <a:lnTo>
                    <a:pt x="4429" y="2657"/>
                  </a:lnTo>
                  <a:lnTo>
                    <a:pt x="4606" y="2893"/>
                  </a:lnTo>
                  <a:lnTo>
                    <a:pt x="4724" y="3129"/>
                  </a:lnTo>
                  <a:lnTo>
                    <a:pt x="4783" y="3366"/>
                  </a:lnTo>
                  <a:lnTo>
                    <a:pt x="4783" y="3602"/>
                  </a:lnTo>
                  <a:lnTo>
                    <a:pt x="4724" y="3838"/>
                  </a:lnTo>
                  <a:lnTo>
                    <a:pt x="4665" y="4074"/>
                  </a:lnTo>
                  <a:lnTo>
                    <a:pt x="4488" y="4310"/>
                  </a:lnTo>
                  <a:lnTo>
                    <a:pt x="4252" y="4546"/>
                  </a:lnTo>
                  <a:lnTo>
                    <a:pt x="4075" y="4664"/>
                  </a:lnTo>
                  <a:lnTo>
                    <a:pt x="3838" y="4783"/>
                  </a:lnTo>
                  <a:lnTo>
                    <a:pt x="3307" y="4783"/>
                  </a:lnTo>
                  <a:lnTo>
                    <a:pt x="3071" y="4664"/>
                  </a:lnTo>
                  <a:lnTo>
                    <a:pt x="2776" y="4546"/>
                  </a:lnTo>
                  <a:lnTo>
                    <a:pt x="2540" y="4369"/>
                  </a:lnTo>
                  <a:lnTo>
                    <a:pt x="2303" y="4133"/>
                  </a:lnTo>
                  <a:lnTo>
                    <a:pt x="2126" y="3897"/>
                  </a:lnTo>
                  <a:lnTo>
                    <a:pt x="2008" y="3661"/>
                  </a:lnTo>
                  <a:lnTo>
                    <a:pt x="1949" y="3425"/>
                  </a:lnTo>
                  <a:lnTo>
                    <a:pt x="1949" y="3189"/>
                  </a:lnTo>
                  <a:lnTo>
                    <a:pt x="2008" y="2952"/>
                  </a:lnTo>
                  <a:lnTo>
                    <a:pt x="2067" y="2716"/>
                  </a:lnTo>
                  <a:lnTo>
                    <a:pt x="2244" y="2421"/>
                  </a:lnTo>
                  <a:lnTo>
                    <a:pt x="2480" y="2244"/>
                  </a:lnTo>
                  <a:lnTo>
                    <a:pt x="2717" y="2126"/>
                  </a:lnTo>
                  <a:lnTo>
                    <a:pt x="2953" y="2008"/>
                  </a:lnTo>
                  <a:close/>
                  <a:moveTo>
                    <a:pt x="3484" y="0"/>
                  </a:moveTo>
                  <a:lnTo>
                    <a:pt x="3071" y="59"/>
                  </a:lnTo>
                  <a:lnTo>
                    <a:pt x="2658" y="118"/>
                  </a:lnTo>
                  <a:lnTo>
                    <a:pt x="2244" y="237"/>
                  </a:lnTo>
                  <a:lnTo>
                    <a:pt x="1831" y="414"/>
                  </a:lnTo>
                  <a:lnTo>
                    <a:pt x="1477" y="650"/>
                  </a:lnTo>
                  <a:lnTo>
                    <a:pt x="1123" y="886"/>
                  </a:lnTo>
                  <a:lnTo>
                    <a:pt x="827" y="1240"/>
                  </a:lnTo>
                  <a:lnTo>
                    <a:pt x="532" y="1594"/>
                  </a:lnTo>
                  <a:lnTo>
                    <a:pt x="355" y="1949"/>
                  </a:lnTo>
                  <a:lnTo>
                    <a:pt x="178" y="2362"/>
                  </a:lnTo>
                  <a:lnTo>
                    <a:pt x="60" y="2775"/>
                  </a:lnTo>
                  <a:lnTo>
                    <a:pt x="1" y="3248"/>
                  </a:lnTo>
                  <a:lnTo>
                    <a:pt x="1" y="3661"/>
                  </a:lnTo>
                  <a:lnTo>
                    <a:pt x="60" y="4074"/>
                  </a:lnTo>
                  <a:lnTo>
                    <a:pt x="178" y="4487"/>
                  </a:lnTo>
                  <a:lnTo>
                    <a:pt x="355" y="4901"/>
                  </a:lnTo>
                  <a:lnTo>
                    <a:pt x="591" y="5255"/>
                  </a:lnTo>
                  <a:lnTo>
                    <a:pt x="827" y="5609"/>
                  </a:lnTo>
                  <a:lnTo>
                    <a:pt x="1182" y="5963"/>
                  </a:lnTo>
                  <a:lnTo>
                    <a:pt x="1595" y="6259"/>
                  </a:lnTo>
                  <a:lnTo>
                    <a:pt x="1949" y="6436"/>
                  </a:lnTo>
                  <a:lnTo>
                    <a:pt x="2362" y="6613"/>
                  </a:lnTo>
                  <a:lnTo>
                    <a:pt x="2776" y="6731"/>
                  </a:lnTo>
                  <a:lnTo>
                    <a:pt x="3248" y="6790"/>
                  </a:lnTo>
                  <a:lnTo>
                    <a:pt x="3661" y="6790"/>
                  </a:lnTo>
                  <a:lnTo>
                    <a:pt x="4075" y="6672"/>
                  </a:lnTo>
                  <a:lnTo>
                    <a:pt x="4488" y="6554"/>
                  </a:lnTo>
                  <a:lnTo>
                    <a:pt x="4901" y="6377"/>
                  </a:lnTo>
                  <a:lnTo>
                    <a:pt x="5255" y="6140"/>
                  </a:lnTo>
                  <a:lnTo>
                    <a:pt x="5610" y="5904"/>
                  </a:lnTo>
                  <a:lnTo>
                    <a:pt x="5905" y="5550"/>
                  </a:lnTo>
                  <a:lnTo>
                    <a:pt x="6200" y="5196"/>
                  </a:lnTo>
                  <a:lnTo>
                    <a:pt x="6436" y="4842"/>
                  </a:lnTo>
                  <a:lnTo>
                    <a:pt x="6554" y="4428"/>
                  </a:lnTo>
                  <a:lnTo>
                    <a:pt x="6672" y="4015"/>
                  </a:lnTo>
                  <a:lnTo>
                    <a:pt x="6731" y="3602"/>
                  </a:lnTo>
                  <a:lnTo>
                    <a:pt x="6731" y="3129"/>
                  </a:lnTo>
                  <a:lnTo>
                    <a:pt x="6672" y="2716"/>
                  </a:lnTo>
                  <a:lnTo>
                    <a:pt x="6554" y="2303"/>
                  </a:lnTo>
                  <a:lnTo>
                    <a:pt x="6377" y="1890"/>
                  </a:lnTo>
                  <a:lnTo>
                    <a:pt x="6141" y="1535"/>
                  </a:lnTo>
                  <a:lnTo>
                    <a:pt x="5905" y="1181"/>
                  </a:lnTo>
                  <a:lnTo>
                    <a:pt x="5551" y="827"/>
                  </a:lnTo>
                  <a:lnTo>
                    <a:pt x="5196" y="591"/>
                  </a:lnTo>
                  <a:lnTo>
                    <a:pt x="4783" y="355"/>
                  </a:lnTo>
                  <a:lnTo>
                    <a:pt x="4370" y="178"/>
                  </a:lnTo>
                  <a:lnTo>
                    <a:pt x="3956" y="59"/>
                  </a:lnTo>
                  <a:lnTo>
                    <a:pt x="34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5" name="Google Shape;1005;p17"/>
            <p:cNvSpPr/>
            <p:nvPr/>
          </p:nvSpPr>
          <p:spPr>
            <a:xfrm>
              <a:off x="4209975" y="1530575"/>
              <a:ext cx="186000" cy="153525"/>
            </a:xfrm>
            <a:custGeom>
              <a:avLst/>
              <a:gdLst/>
              <a:ahLst/>
              <a:cxnLst/>
              <a:rect l="l" t="t" r="r" b="b"/>
              <a:pathLst>
                <a:path w="7440" h="6141" extrusionOk="0">
                  <a:moveTo>
                    <a:pt x="1477" y="1"/>
                  </a:moveTo>
                  <a:lnTo>
                    <a:pt x="1" y="1477"/>
                  </a:lnTo>
                  <a:lnTo>
                    <a:pt x="4547" y="6141"/>
                  </a:lnTo>
                  <a:lnTo>
                    <a:pt x="7440" y="3307"/>
                  </a:lnTo>
                  <a:lnTo>
                    <a:pt x="6318" y="2185"/>
                  </a:lnTo>
                  <a:lnTo>
                    <a:pt x="4901" y="3602"/>
                  </a:lnTo>
                  <a:lnTo>
                    <a:pt x="14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6" name="Google Shape;1006;p17"/>
            <p:cNvSpPr/>
            <p:nvPr/>
          </p:nvSpPr>
          <p:spPr>
            <a:xfrm>
              <a:off x="4307400" y="1440550"/>
              <a:ext cx="144675" cy="156475"/>
            </a:xfrm>
            <a:custGeom>
              <a:avLst/>
              <a:gdLst/>
              <a:ahLst/>
              <a:cxnLst/>
              <a:rect l="l" t="t" r="r" b="b"/>
              <a:pathLst>
                <a:path w="5787" h="6259" extrusionOk="0">
                  <a:moveTo>
                    <a:pt x="1535" y="0"/>
                  </a:moveTo>
                  <a:lnTo>
                    <a:pt x="0" y="1358"/>
                  </a:lnTo>
                  <a:lnTo>
                    <a:pt x="4251" y="6259"/>
                  </a:lnTo>
                  <a:lnTo>
                    <a:pt x="5786" y="4960"/>
                  </a:lnTo>
                  <a:lnTo>
                    <a:pt x="15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7" name="Google Shape;1007;p17"/>
            <p:cNvSpPr/>
            <p:nvPr/>
          </p:nvSpPr>
          <p:spPr>
            <a:xfrm>
              <a:off x="4406275" y="1346075"/>
              <a:ext cx="168300" cy="168300"/>
            </a:xfrm>
            <a:custGeom>
              <a:avLst/>
              <a:gdLst/>
              <a:ahLst/>
              <a:cxnLst/>
              <a:rect l="l" t="t" r="r" b="b"/>
              <a:pathLst>
                <a:path w="6732" h="6732" extrusionOk="0">
                  <a:moveTo>
                    <a:pt x="3484" y="1949"/>
                  </a:moveTo>
                  <a:lnTo>
                    <a:pt x="3720" y="2067"/>
                  </a:lnTo>
                  <a:lnTo>
                    <a:pt x="3956" y="2185"/>
                  </a:lnTo>
                  <a:lnTo>
                    <a:pt x="4193" y="2363"/>
                  </a:lnTo>
                  <a:lnTo>
                    <a:pt x="4429" y="2599"/>
                  </a:lnTo>
                  <a:lnTo>
                    <a:pt x="4547" y="2894"/>
                  </a:lnTo>
                  <a:lnTo>
                    <a:pt x="4665" y="3130"/>
                  </a:lnTo>
                  <a:lnTo>
                    <a:pt x="4724" y="3425"/>
                  </a:lnTo>
                  <a:lnTo>
                    <a:pt x="4783" y="3661"/>
                  </a:lnTo>
                  <a:lnTo>
                    <a:pt x="4724" y="3898"/>
                  </a:lnTo>
                  <a:lnTo>
                    <a:pt x="4606" y="4134"/>
                  </a:lnTo>
                  <a:lnTo>
                    <a:pt x="4429" y="4370"/>
                  </a:lnTo>
                  <a:lnTo>
                    <a:pt x="4252" y="4547"/>
                  </a:lnTo>
                  <a:lnTo>
                    <a:pt x="3956" y="4665"/>
                  </a:lnTo>
                  <a:lnTo>
                    <a:pt x="3720" y="4783"/>
                  </a:lnTo>
                  <a:lnTo>
                    <a:pt x="3248" y="4783"/>
                  </a:lnTo>
                  <a:lnTo>
                    <a:pt x="3012" y="4665"/>
                  </a:lnTo>
                  <a:lnTo>
                    <a:pt x="2776" y="4547"/>
                  </a:lnTo>
                  <a:lnTo>
                    <a:pt x="2540" y="4370"/>
                  </a:lnTo>
                  <a:lnTo>
                    <a:pt x="2362" y="4134"/>
                  </a:lnTo>
                  <a:lnTo>
                    <a:pt x="2185" y="3838"/>
                  </a:lnTo>
                  <a:lnTo>
                    <a:pt x="2067" y="3602"/>
                  </a:lnTo>
                  <a:lnTo>
                    <a:pt x="2008" y="3307"/>
                  </a:lnTo>
                  <a:lnTo>
                    <a:pt x="2008" y="3071"/>
                  </a:lnTo>
                  <a:lnTo>
                    <a:pt x="2008" y="2835"/>
                  </a:lnTo>
                  <a:lnTo>
                    <a:pt x="2126" y="2599"/>
                  </a:lnTo>
                  <a:lnTo>
                    <a:pt x="2303" y="2363"/>
                  </a:lnTo>
                  <a:lnTo>
                    <a:pt x="2540" y="2185"/>
                  </a:lnTo>
                  <a:lnTo>
                    <a:pt x="2776" y="2067"/>
                  </a:lnTo>
                  <a:lnTo>
                    <a:pt x="3012" y="1949"/>
                  </a:lnTo>
                  <a:close/>
                  <a:moveTo>
                    <a:pt x="3012" y="1"/>
                  </a:moveTo>
                  <a:lnTo>
                    <a:pt x="2599" y="119"/>
                  </a:lnTo>
                  <a:lnTo>
                    <a:pt x="2185" y="237"/>
                  </a:lnTo>
                  <a:lnTo>
                    <a:pt x="1772" y="414"/>
                  </a:lnTo>
                  <a:lnTo>
                    <a:pt x="1418" y="650"/>
                  </a:lnTo>
                  <a:lnTo>
                    <a:pt x="1064" y="946"/>
                  </a:lnTo>
                  <a:lnTo>
                    <a:pt x="768" y="1300"/>
                  </a:lnTo>
                  <a:lnTo>
                    <a:pt x="473" y="1654"/>
                  </a:lnTo>
                  <a:lnTo>
                    <a:pt x="296" y="2008"/>
                  </a:lnTo>
                  <a:lnTo>
                    <a:pt x="119" y="2422"/>
                  </a:lnTo>
                  <a:lnTo>
                    <a:pt x="60" y="2835"/>
                  </a:lnTo>
                  <a:lnTo>
                    <a:pt x="1" y="3248"/>
                  </a:lnTo>
                  <a:lnTo>
                    <a:pt x="1" y="3720"/>
                  </a:lnTo>
                  <a:lnTo>
                    <a:pt x="60" y="4134"/>
                  </a:lnTo>
                  <a:lnTo>
                    <a:pt x="237" y="4547"/>
                  </a:lnTo>
                  <a:lnTo>
                    <a:pt x="414" y="4960"/>
                  </a:lnTo>
                  <a:lnTo>
                    <a:pt x="650" y="5374"/>
                  </a:lnTo>
                  <a:lnTo>
                    <a:pt x="945" y="5728"/>
                  </a:lnTo>
                  <a:lnTo>
                    <a:pt x="1300" y="6023"/>
                  </a:lnTo>
                  <a:lnTo>
                    <a:pt x="1654" y="6259"/>
                  </a:lnTo>
                  <a:lnTo>
                    <a:pt x="2067" y="6495"/>
                  </a:lnTo>
                  <a:lnTo>
                    <a:pt x="2481" y="6613"/>
                  </a:lnTo>
                  <a:lnTo>
                    <a:pt x="2894" y="6731"/>
                  </a:lnTo>
                  <a:lnTo>
                    <a:pt x="3720" y="6731"/>
                  </a:lnTo>
                  <a:lnTo>
                    <a:pt x="4193" y="6613"/>
                  </a:lnTo>
                  <a:lnTo>
                    <a:pt x="4606" y="6495"/>
                  </a:lnTo>
                  <a:lnTo>
                    <a:pt x="4960" y="6318"/>
                  </a:lnTo>
                  <a:lnTo>
                    <a:pt x="5373" y="6082"/>
                  </a:lnTo>
                  <a:lnTo>
                    <a:pt x="5728" y="5787"/>
                  </a:lnTo>
                  <a:lnTo>
                    <a:pt x="6023" y="5492"/>
                  </a:lnTo>
                  <a:lnTo>
                    <a:pt x="6259" y="5137"/>
                  </a:lnTo>
                  <a:lnTo>
                    <a:pt x="6436" y="4724"/>
                  </a:lnTo>
                  <a:lnTo>
                    <a:pt x="6613" y="4311"/>
                  </a:lnTo>
                  <a:lnTo>
                    <a:pt x="6731" y="3898"/>
                  </a:lnTo>
                  <a:lnTo>
                    <a:pt x="6731" y="3484"/>
                  </a:lnTo>
                  <a:lnTo>
                    <a:pt x="6731" y="3071"/>
                  </a:lnTo>
                  <a:lnTo>
                    <a:pt x="6672" y="2599"/>
                  </a:lnTo>
                  <a:lnTo>
                    <a:pt x="6495" y="2185"/>
                  </a:lnTo>
                  <a:lnTo>
                    <a:pt x="6318" y="1772"/>
                  </a:lnTo>
                  <a:lnTo>
                    <a:pt x="6082" y="1418"/>
                  </a:lnTo>
                  <a:lnTo>
                    <a:pt x="5787" y="1005"/>
                  </a:lnTo>
                  <a:lnTo>
                    <a:pt x="5432" y="709"/>
                  </a:lnTo>
                  <a:lnTo>
                    <a:pt x="5078" y="473"/>
                  </a:lnTo>
                  <a:lnTo>
                    <a:pt x="4724" y="296"/>
                  </a:lnTo>
                  <a:lnTo>
                    <a:pt x="4311" y="119"/>
                  </a:lnTo>
                  <a:lnTo>
                    <a:pt x="389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008" name="Google Shape;1008;p17"/>
          <p:cNvGrpSpPr/>
          <p:nvPr/>
        </p:nvGrpSpPr>
        <p:grpSpPr>
          <a:xfrm>
            <a:off x="8015064" y="555265"/>
            <a:ext cx="599510" cy="352226"/>
            <a:chOff x="-1861775" y="1644025"/>
            <a:chExt cx="1612018" cy="947100"/>
          </a:xfrm>
        </p:grpSpPr>
        <p:sp>
          <p:nvSpPr>
            <p:cNvPr id="1009" name="Google Shape;1009;p17"/>
            <p:cNvSpPr/>
            <p:nvPr/>
          </p:nvSpPr>
          <p:spPr>
            <a:xfrm>
              <a:off x="-1861775" y="1879738"/>
              <a:ext cx="105300" cy="4758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0" name="Google Shape;1010;p17"/>
            <p:cNvSpPr/>
            <p:nvPr/>
          </p:nvSpPr>
          <p:spPr>
            <a:xfrm>
              <a:off x="-1693475" y="1748150"/>
              <a:ext cx="105300" cy="7389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1" name="Google Shape;1011;p17"/>
            <p:cNvSpPr/>
            <p:nvPr/>
          </p:nvSpPr>
          <p:spPr>
            <a:xfrm>
              <a:off x="-1525175" y="1644025"/>
              <a:ext cx="105300" cy="9471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2" name="Google Shape;1012;p17"/>
            <p:cNvSpPr/>
            <p:nvPr/>
          </p:nvSpPr>
          <p:spPr>
            <a:xfrm>
              <a:off x="-1356875" y="1748150"/>
              <a:ext cx="105300" cy="7389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3" name="Google Shape;1013;p17"/>
            <p:cNvSpPr/>
            <p:nvPr/>
          </p:nvSpPr>
          <p:spPr>
            <a:xfrm>
              <a:off x="-1188575" y="1879738"/>
              <a:ext cx="105300" cy="4758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4" name="Google Shape;1014;p17"/>
            <p:cNvSpPr/>
            <p:nvPr/>
          </p:nvSpPr>
          <p:spPr>
            <a:xfrm>
              <a:off x="-1028257" y="1879738"/>
              <a:ext cx="105300" cy="4758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5" name="Google Shape;1015;p17"/>
            <p:cNvSpPr/>
            <p:nvPr/>
          </p:nvSpPr>
          <p:spPr>
            <a:xfrm>
              <a:off x="-859957" y="1748150"/>
              <a:ext cx="105300" cy="7389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6" name="Google Shape;1016;p17"/>
            <p:cNvSpPr/>
            <p:nvPr/>
          </p:nvSpPr>
          <p:spPr>
            <a:xfrm>
              <a:off x="-691657" y="1644025"/>
              <a:ext cx="105300" cy="9471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7" name="Google Shape;1017;p17"/>
            <p:cNvSpPr/>
            <p:nvPr/>
          </p:nvSpPr>
          <p:spPr>
            <a:xfrm>
              <a:off x="-523357" y="1748150"/>
              <a:ext cx="105300" cy="7389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8" name="Google Shape;1018;p17"/>
            <p:cNvSpPr/>
            <p:nvPr/>
          </p:nvSpPr>
          <p:spPr>
            <a:xfrm>
              <a:off x="-355057" y="1879738"/>
              <a:ext cx="105300" cy="4758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019" name="Google Shape;1019;p17"/>
          <p:cNvGrpSpPr/>
          <p:nvPr/>
        </p:nvGrpSpPr>
        <p:grpSpPr>
          <a:xfrm>
            <a:off x="371382" y="4742470"/>
            <a:ext cx="8401240" cy="202500"/>
            <a:chOff x="480920" y="4742470"/>
            <a:chExt cx="8401240" cy="202500"/>
          </a:xfrm>
        </p:grpSpPr>
        <p:grpSp>
          <p:nvGrpSpPr>
            <p:cNvPr id="1020" name="Google Shape;1020;p17"/>
            <p:cNvGrpSpPr/>
            <p:nvPr/>
          </p:nvGrpSpPr>
          <p:grpSpPr>
            <a:xfrm rot="-5400000">
              <a:off x="6549675" y="2612485"/>
              <a:ext cx="202500" cy="4462470"/>
              <a:chOff x="214325" y="317672"/>
              <a:chExt cx="202500" cy="4462470"/>
            </a:xfrm>
          </p:grpSpPr>
          <p:sp>
            <p:nvSpPr>
              <p:cNvPr id="1021" name="Google Shape;1021;p17"/>
              <p:cNvSpPr/>
              <p:nvPr/>
            </p:nvSpPr>
            <p:spPr>
              <a:xfrm>
                <a:off x="214325" y="2309827"/>
                <a:ext cx="202500" cy="39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2" name="Google Shape;1022;p17"/>
              <p:cNvSpPr/>
              <p:nvPr/>
            </p:nvSpPr>
            <p:spPr>
              <a:xfrm>
                <a:off x="214325" y="2585715"/>
                <a:ext cx="119100" cy="39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3" name="Google Shape;1023;p17"/>
              <p:cNvSpPr/>
              <p:nvPr/>
            </p:nvSpPr>
            <p:spPr>
              <a:xfrm>
                <a:off x="214325" y="2759031"/>
                <a:ext cx="202500" cy="39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4" name="Google Shape;1024;p17"/>
              <p:cNvSpPr/>
              <p:nvPr/>
            </p:nvSpPr>
            <p:spPr>
              <a:xfrm>
                <a:off x="214325" y="3525485"/>
                <a:ext cx="119100" cy="39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5" name="Google Shape;1025;p17"/>
              <p:cNvSpPr/>
              <p:nvPr/>
            </p:nvSpPr>
            <p:spPr>
              <a:xfrm>
                <a:off x="214325" y="4054106"/>
                <a:ext cx="202500" cy="39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6" name="Google Shape;1026;p17"/>
              <p:cNvSpPr/>
              <p:nvPr/>
            </p:nvSpPr>
            <p:spPr>
              <a:xfrm>
                <a:off x="214325" y="4741142"/>
                <a:ext cx="202500" cy="39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7" name="Google Shape;1027;p17"/>
              <p:cNvSpPr/>
              <p:nvPr/>
            </p:nvSpPr>
            <p:spPr>
              <a:xfrm>
                <a:off x="214325" y="317672"/>
                <a:ext cx="119100" cy="39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8" name="Google Shape;1028;p17"/>
              <p:cNvSpPr/>
              <p:nvPr/>
            </p:nvSpPr>
            <p:spPr>
              <a:xfrm>
                <a:off x="214325" y="846294"/>
                <a:ext cx="202500" cy="39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9" name="Google Shape;1029;p17"/>
              <p:cNvSpPr/>
              <p:nvPr/>
            </p:nvSpPr>
            <p:spPr>
              <a:xfrm>
                <a:off x="214325" y="1533330"/>
                <a:ext cx="202500" cy="39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030" name="Google Shape;1030;p17"/>
            <p:cNvSpPr/>
            <p:nvPr/>
          </p:nvSpPr>
          <p:spPr>
            <a:xfrm rot="-5400000">
              <a:off x="399170" y="4824220"/>
              <a:ext cx="202500" cy="39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1" name="Google Shape;1031;p17"/>
            <p:cNvSpPr/>
            <p:nvPr/>
          </p:nvSpPr>
          <p:spPr>
            <a:xfrm rot="-5400000">
              <a:off x="716758" y="4865920"/>
              <a:ext cx="119100" cy="39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2" name="Google Shape;1032;p17"/>
            <p:cNvSpPr/>
            <p:nvPr/>
          </p:nvSpPr>
          <p:spPr>
            <a:xfrm rot="-5400000">
              <a:off x="848374" y="4824220"/>
              <a:ext cx="202500" cy="39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3" name="Google Shape;1033;p17"/>
            <p:cNvSpPr/>
            <p:nvPr/>
          </p:nvSpPr>
          <p:spPr>
            <a:xfrm rot="-5400000">
              <a:off x="1656527" y="4865920"/>
              <a:ext cx="119100" cy="39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4" name="Google Shape;1034;p17"/>
            <p:cNvSpPr/>
            <p:nvPr/>
          </p:nvSpPr>
          <p:spPr>
            <a:xfrm rot="-5400000">
              <a:off x="2143449" y="4824220"/>
              <a:ext cx="202500" cy="39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5" name="Google Shape;1035;p17"/>
            <p:cNvSpPr/>
            <p:nvPr/>
          </p:nvSpPr>
          <p:spPr>
            <a:xfrm rot="-5400000">
              <a:off x="2830485" y="4824220"/>
              <a:ext cx="202500" cy="39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Section header 1">
  <p:cSld name="SECTION_HEADER_1">
    <p:spTree>
      <p:nvGrpSpPr>
        <p:cNvPr id="1" name="Shape 1036"/>
        <p:cNvGrpSpPr/>
        <p:nvPr/>
      </p:nvGrpSpPr>
      <p:grpSpPr>
        <a:xfrm>
          <a:off x="0" y="0"/>
          <a:ext cx="0" cy="0"/>
          <a:chOff x="0" y="0"/>
          <a:chExt cx="0" cy="0"/>
        </a:xfrm>
      </p:grpSpPr>
      <p:sp>
        <p:nvSpPr>
          <p:cNvPr id="1037" name="Google Shape;1037;p18"/>
          <p:cNvSpPr txBox="1">
            <a:spLocks noGrp="1"/>
          </p:cNvSpPr>
          <p:nvPr>
            <p:ph type="title"/>
          </p:nvPr>
        </p:nvSpPr>
        <p:spPr>
          <a:xfrm>
            <a:off x="612275" y="2090950"/>
            <a:ext cx="4679400" cy="699300"/>
          </a:xfrm>
          <a:prstGeom prst="rect">
            <a:avLst/>
          </a:prstGeom>
        </p:spPr>
        <p:txBody>
          <a:bodyPr spcFirstLastPara="1" wrap="square" lIns="91425" tIns="91425" rIns="91425" bIns="91425" anchor="ctr" anchorCtr="0">
            <a:noAutofit/>
          </a:bodyPr>
          <a:lstStyle>
            <a:lvl1pPr lvl="0" rtl="0">
              <a:lnSpc>
                <a:spcPct val="80000"/>
              </a:lnSpc>
              <a:spcBef>
                <a:spcPts val="0"/>
              </a:spcBef>
              <a:spcAft>
                <a:spcPts val="0"/>
              </a:spcAft>
              <a:buSzPts val="3600"/>
              <a:buNone/>
              <a:defRPr sz="53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038" name="Google Shape;1038;p18"/>
          <p:cNvSpPr txBox="1">
            <a:spLocks noGrp="1"/>
          </p:cNvSpPr>
          <p:nvPr>
            <p:ph type="title" idx="2" hasCustomPrompt="1"/>
          </p:nvPr>
        </p:nvSpPr>
        <p:spPr>
          <a:xfrm>
            <a:off x="713038" y="821603"/>
            <a:ext cx="1056900" cy="1061100"/>
          </a:xfrm>
          <a:prstGeom prst="rect">
            <a:avLst/>
          </a:prstGeom>
          <a:solidFill>
            <a:schemeClr val="lt1"/>
          </a:solidFill>
          <a:ln>
            <a:noFill/>
          </a:ln>
        </p:spPr>
        <p:txBody>
          <a:bodyPr spcFirstLastPara="1" wrap="square" lIns="91425" tIns="91425" rIns="91425" bIns="91425" anchor="ctr" anchorCtr="0">
            <a:noAutofit/>
          </a:bodyPr>
          <a:lstStyle>
            <a:lvl1pPr lvl="0" algn="ctr" rtl="0">
              <a:spcBef>
                <a:spcPts val="0"/>
              </a:spcBef>
              <a:spcAft>
                <a:spcPts val="0"/>
              </a:spcAft>
              <a:buSzPts val="6000"/>
              <a:buNone/>
              <a:defRPr sz="5300">
                <a:solidFill>
                  <a:schemeClr val="dk2"/>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039" name="Google Shape;1039;p18"/>
          <p:cNvSpPr txBox="1">
            <a:spLocks noGrp="1"/>
          </p:cNvSpPr>
          <p:nvPr>
            <p:ph type="subTitle" idx="1"/>
          </p:nvPr>
        </p:nvSpPr>
        <p:spPr>
          <a:xfrm>
            <a:off x="712900" y="3748400"/>
            <a:ext cx="4679400" cy="447900"/>
          </a:xfrm>
          <a:prstGeom prst="rect">
            <a:avLst/>
          </a:prstGeom>
          <a:solidFill>
            <a:schemeClr val="dk2"/>
          </a:solidFill>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grpSp>
        <p:nvGrpSpPr>
          <p:cNvPr id="1040" name="Google Shape;1040;p18"/>
          <p:cNvGrpSpPr/>
          <p:nvPr/>
        </p:nvGrpSpPr>
        <p:grpSpPr>
          <a:xfrm>
            <a:off x="371382" y="4742470"/>
            <a:ext cx="8401240" cy="202500"/>
            <a:chOff x="480920" y="4742470"/>
            <a:chExt cx="8401240" cy="202500"/>
          </a:xfrm>
        </p:grpSpPr>
        <p:grpSp>
          <p:nvGrpSpPr>
            <p:cNvPr id="1041" name="Google Shape;1041;p18"/>
            <p:cNvGrpSpPr/>
            <p:nvPr/>
          </p:nvGrpSpPr>
          <p:grpSpPr>
            <a:xfrm rot="-5400000">
              <a:off x="6549675" y="2612485"/>
              <a:ext cx="202500" cy="4462470"/>
              <a:chOff x="214325" y="317672"/>
              <a:chExt cx="202500" cy="4462470"/>
            </a:xfrm>
          </p:grpSpPr>
          <p:sp>
            <p:nvSpPr>
              <p:cNvPr id="1042" name="Google Shape;1042;p18"/>
              <p:cNvSpPr/>
              <p:nvPr/>
            </p:nvSpPr>
            <p:spPr>
              <a:xfrm>
                <a:off x="214325" y="2309827"/>
                <a:ext cx="202500" cy="39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3" name="Google Shape;1043;p18"/>
              <p:cNvSpPr/>
              <p:nvPr/>
            </p:nvSpPr>
            <p:spPr>
              <a:xfrm>
                <a:off x="214325" y="2585715"/>
                <a:ext cx="119100" cy="39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4" name="Google Shape;1044;p18"/>
              <p:cNvSpPr/>
              <p:nvPr/>
            </p:nvSpPr>
            <p:spPr>
              <a:xfrm>
                <a:off x="214325" y="2759031"/>
                <a:ext cx="202500" cy="39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5" name="Google Shape;1045;p18"/>
              <p:cNvSpPr/>
              <p:nvPr/>
            </p:nvSpPr>
            <p:spPr>
              <a:xfrm>
                <a:off x="214325" y="3525485"/>
                <a:ext cx="119100" cy="39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6" name="Google Shape;1046;p18"/>
              <p:cNvSpPr/>
              <p:nvPr/>
            </p:nvSpPr>
            <p:spPr>
              <a:xfrm>
                <a:off x="214325" y="4054106"/>
                <a:ext cx="202500" cy="39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7" name="Google Shape;1047;p18"/>
              <p:cNvSpPr/>
              <p:nvPr/>
            </p:nvSpPr>
            <p:spPr>
              <a:xfrm>
                <a:off x="214325" y="4741142"/>
                <a:ext cx="202500" cy="39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8" name="Google Shape;1048;p18"/>
              <p:cNvSpPr/>
              <p:nvPr/>
            </p:nvSpPr>
            <p:spPr>
              <a:xfrm>
                <a:off x="214325" y="317672"/>
                <a:ext cx="119100" cy="39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9" name="Google Shape;1049;p18"/>
              <p:cNvSpPr/>
              <p:nvPr/>
            </p:nvSpPr>
            <p:spPr>
              <a:xfrm>
                <a:off x="214325" y="846294"/>
                <a:ext cx="202500" cy="39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0" name="Google Shape;1050;p18"/>
              <p:cNvSpPr/>
              <p:nvPr/>
            </p:nvSpPr>
            <p:spPr>
              <a:xfrm>
                <a:off x="214325" y="1533330"/>
                <a:ext cx="202500" cy="39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051" name="Google Shape;1051;p18"/>
            <p:cNvSpPr/>
            <p:nvPr/>
          </p:nvSpPr>
          <p:spPr>
            <a:xfrm rot="-5400000">
              <a:off x="399170" y="4824220"/>
              <a:ext cx="202500" cy="39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2" name="Google Shape;1052;p18"/>
            <p:cNvSpPr/>
            <p:nvPr/>
          </p:nvSpPr>
          <p:spPr>
            <a:xfrm rot="-5400000">
              <a:off x="716758" y="4865920"/>
              <a:ext cx="119100" cy="39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3" name="Google Shape;1053;p18"/>
            <p:cNvSpPr/>
            <p:nvPr/>
          </p:nvSpPr>
          <p:spPr>
            <a:xfrm rot="-5400000">
              <a:off x="848374" y="4824220"/>
              <a:ext cx="202500" cy="39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4" name="Google Shape;1054;p18"/>
            <p:cNvSpPr/>
            <p:nvPr/>
          </p:nvSpPr>
          <p:spPr>
            <a:xfrm rot="-5400000">
              <a:off x="1656527" y="4865920"/>
              <a:ext cx="119100" cy="39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5" name="Google Shape;1055;p18"/>
            <p:cNvSpPr/>
            <p:nvPr/>
          </p:nvSpPr>
          <p:spPr>
            <a:xfrm rot="-5400000">
              <a:off x="2143449" y="4824220"/>
              <a:ext cx="202500" cy="39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6" name="Google Shape;1056;p18"/>
            <p:cNvSpPr/>
            <p:nvPr/>
          </p:nvSpPr>
          <p:spPr>
            <a:xfrm rot="-5400000">
              <a:off x="2830485" y="4824220"/>
              <a:ext cx="202500" cy="39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ext 4">
  <p:cSld name="ONE_COLUMN_TEXT_3">
    <p:spTree>
      <p:nvGrpSpPr>
        <p:cNvPr id="1" name="Shape 1057"/>
        <p:cNvGrpSpPr/>
        <p:nvPr/>
      </p:nvGrpSpPr>
      <p:grpSpPr>
        <a:xfrm>
          <a:off x="0" y="0"/>
          <a:ext cx="0" cy="0"/>
          <a:chOff x="0" y="0"/>
          <a:chExt cx="0" cy="0"/>
        </a:xfrm>
      </p:grpSpPr>
      <p:sp>
        <p:nvSpPr>
          <p:cNvPr id="1058" name="Google Shape;1058;p19"/>
          <p:cNvSpPr txBox="1">
            <a:spLocks noGrp="1"/>
          </p:cNvSpPr>
          <p:nvPr>
            <p:ph type="body" idx="1"/>
          </p:nvPr>
        </p:nvSpPr>
        <p:spPr>
          <a:xfrm>
            <a:off x="4239225" y="1658225"/>
            <a:ext cx="4117800" cy="2616600"/>
          </a:xfrm>
          <a:prstGeom prst="rect">
            <a:avLst/>
          </a:prstGeom>
        </p:spPr>
        <p:txBody>
          <a:bodyPr spcFirstLastPara="1" wrap="square" lIns="91425" tIns="91425" rIns="91425" bIns="91425" anchor="ctr" anchorCtr="0">
            <a:noAutofit/>
          </a:bodyPr>
          <a:lstStyle>
            <a:lvl1pPr marL="457200" lvl="0" indent="-292100" rtl="0">
              <a:lnSpc>
                <a:spcPct val="100000"/>
              </a:lnSpc>
              <a:spcBef>
                <a:spcPts val="0"/>
              </a:spcBef>
              <a:spcAft>
                <a:spcPts val="0"/>
              </a:spcAft>
              <a:buSzPts val="1000"/>
              <a:buChar char="●"/>
              <a:defRPr/>
            </a:lvl1pPr>
            <a:lvl2pPr marL="914400" lvl="1" indent="-317500" rtl="0">
              <a:lnSpc>
                <a:spcPct val="115000"/>
              </a:lnSpc>
              <a:spcBef>
                <a:spcPts val="0"/>
              </a:spcBef>
              <a:spcAft>
                <a:spcPts val="0"/>
              </a:spcAft>
              <a:buSzPts val="1400"/>
              <a:buChar char="○"/>
              <a:defRPr/>
            </a:lvl2pPr>
            <a:lvl3pPr marL="1371600" lvl="2" indent="-317500" rtl="0">
              <a:lnSpc>
                <a:spcPct val="115000"/>
              </a:lnSpc>
              <a:spcBef>
                <a:spcPts val="1600"/>
              </a:spcBef>
              <a:spcAft>
                <a:spcPts val="0"/>
              </a:spcAft>
              <a:buSzPts val="1400"/>
              <a:buChar char="■"/>
              <a:defRPr/>
            </a:lvl3pPr>
            <a:lvl4pPr marL="1828800" lvl="3" indent="-317500" rtl="0">
              <a:lnSpc>
                <a:spcPct val="115000"/>
              </a:lnSpc>
              <a:spcBef>
                <a:spcPts val="1600"/>
              </a:spcBef>
              <a:spcAft>
                <a:spcPts val="0"/>
              </a:spcAft>
              <a:buSzPts val="1400"/>
              <a:buChar char="●"/>
              <a:defRPr/>
            </a:lvl4pPr>
            <a:lvl5pPr marL="2286000" lvl="4" indent="-317500" rtl="0">
              <a:lnSpc>
                <a:spcPct val="115000"/>
              </a:lnSpc>
              <a:spcBef>
                <a:spcPts val="1600"/>
              </a:spcBef>
              <a:spcAft>
                <a:spcPts val="0"/>
              </a:spcAft>
              <a:buSzPts val="1400"/>
              <a:buChar char="○"/>
              <a:defRPr/>
            </a:lvl5pPr>
            <a:lvl6pPr marL="2743200" lvl="5" indent="-317500" rtl="0">
              <a:lnSpc>
                <a:spcPct val="115000"/>
              </a:lnSpc>
              <a:spcBef>
                <a:spcPts val="1600"/>
              </a:spcBef>
              <a:spcAft>
                <a:spcPts val="0"/>
              </a:spcAft>
              <a:buSzPts val="1400"/>
              <a:buChar char="■"/>
              <a:defRPr/>
            </a:lvl6pPr>
            <a:lvl7pPr marL="3200400" lvl="6" indent="-317500" rtl="0">
              <a:lnSpc>
                <a:spcPct val="115000"/>
              </a:lnSpc>
              <a:spcBef>
                <a:spcPts val="1600"/>
              </a:spcBef>
              <a:spcAft>
                <a:spcPts val="0"/>
              </a:spcAft>
              <a:buSzPts val="1400"/>
              <a:buChar char="●"/>
              <a:defRPr/>
            </a:lvl7pPr>
            <a:lvl8pPr marL="3657600" lvl="7" indent="-317500" rtl="0">
              <a:lnSpc>
                <a:spcPct val="115000"/>
              </a:lnSpc>
              <a:spcBef>
                <a:spcPts val="1600"/>
              </a:spcBef>
              <a:spcAft>
                <a:spcPts val="0"/>
              </a:spcAft>
              <a:buSzPts val="1400"/>
              <a:buChar char="○"/>
              <a:defRPr/>
            </a:lvl8pPr>
            <a:lvl9pPr marL="4114800" lvl="8" indent="-317500" rtl="0">
              <a:lnSpc>
                <a:spcPct val="115000"/>
              </a:lnSpc>
              <a:spcBef>
                <a:spcPts val="1600"/>
              </a:spcBef>
              <a:spcAft>
                <a:spcPts val="1600"/>
              </a:spcAft>
              <a:buSzPts val="1400"/>
              <a:buChar char="■"/>
              <a:defRPr/>
            </a:lvl9pPr>
          </a:lstStyle>
          <a:p>
            <a:endParaRPr/>
          </a:p>
        </p:txBody>
      </p:sp>
      <p:sp>
        <p:nvSpPr>
          <p:cNvPr id="1059" name="Google Shape;1059;p19"/>
          <p:cNvSpPr txBox="1">
            <a:spLocks noGrp="1"/>
          </p:cNvSpPr>
          <p:nvPr>
            <p:ph type="title"/>
          </p:nvPr>
        </p:nvSpPr>
        <p:spPr>
          <a:xfrm>
            <a:off x="4239225" y="1113525"/>
            <a:ext cx="41178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grpSp>
        <p:nvGrpSpPr>
          <p:cNvPr id="1060" name="Google Shape;1060;p19"/>
          <p:cNvGrpSpPr/>
          <p:nvPr/>
        </p:nvGrpSpPr>
        <p:grpSpPr>
          <a:xfrm>
            <a:off x="7716680" y="4395492"/>
            <a:ext cx="1834255" cy="1834975"/>
            <a:chOff x="3684525" y="1008100"/>
            <a:chExt cx="3697350" cy="3698800"/>
          </a:xfrm>
        </p:grpSpPr>
        <p:sp>
          <p:nvSpPr>
            <p:cNvPr id="1061" name="Google Shape;1061;p19"/>
            <p:cNvSpPr/>
            <p:nvPr/>
          </p:nvSpPr>
          <p:spPr>
            <a:xfrm>
              <a:off x="4642450" y="1210300"/>
              <a:ext cx="180075" cy="199275"/>
            </a:xfrm>
            <a:custGeom>
              <a:avLst/>
              <a:gdLst/>
              <a:ahLst/>
              <a:cxnLst/>
              <a:rect l="l" t="t" r="r" b="b"/>
              <a:pathLst>
                <a:path w="7203" h="7971" extrusionOk="0">
                  <a:moveTo>
                    <a:pt x="2067" y="2480"/>
                  </a:moveTo>
                  <a:lnTo>
                    <a:pt x="3424" y="3779"/>
                  </a:lnTo>
                  <a:lnTo>
                    <a:pt x="2362" y="4369"/>
                  </a:lnTo>
                  <a:lnTo>
                    <a:pt x="2067" y="2480"/>
                  </a:lnTo>
                  <a:close/>
                  <a:moveTo>
                    <a:pt x="2067" y="0"/>
                  </a:moveTo>
                  <a:lnTo>
                    <a:pt x="0" y="1122"/>
                  </a:lnTo>
                  <a:lnTo>
                    <a:pt x="945" y="7971"/>
                  </a:lnTo>
                  <a:lnTo>
                    <a:pt x="2834" y="6967"/>
                  </a:lnTo>
                  <a:lnTo>
                    <a:pt x="2657" y="5963"/>
                  </a:lnTo>
                  <a:lnTo>
                    <a:pt x="4546" y="4901"/>
                  </a:lnTo>
                  <a:lnTo>
                    <a:pt x="5314" y="5668"/>
                  </a:lnTo>
                  <a:lnTo>
                    <a:pt x="7203" y="4605"/>
                  </a:lnTo>
                  <a:lnTo>
                    <a:pt x="206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2" name="Google Shape;1062;p19"/>
            <p:cNvSpPr/>
            <p:nvPr/>
          </p:nvSpPr>
          <p:spPr>
            <a:xfrm>
              <a:off x="4778225" y="1114350"/>
              <a:ext cx="174200" cy="187475"/>
            </a:xfrm>
            <a:custGeom>
              <a:avLst/>
              <a:gdLst/>
              <a:ahLst/>
              <a:cxnLst/>
              <a:rect l="l" t="t" r="r" b="b"/>
              <a:pathLst>
                <a:path w="6968" h="7499" extrusionOk="0">
                  <a:moveTo>
                    <a:pt x="5373" y="1"/>
                  </a:moveTo>
                  <a:lnTo>
                    <a:pt x="3484" y="768"/>
                  </a:lnTo>
                  <a:lnTo>
                    <a:pt x="4842" y="4193"/>
                  </a:lnTo>
                  <a:lnTo>
                    <a:pt x="4960" y="4547"/>
                  </a:lnTo>
                  <a:lnTo>
                    <a:pt x="4901" y="4901"/>
                  </a:lnTo>
                  <a:lnTo>
                    <a:pt x="4842" y="5078"/>
                  </a:lnTo>
                  <a:lnTo>
                    <a:pt x="4724" y="5196"/>
                  </a:lnTo>
                  <a:lnTo>
                    <a:pt x="4606" y="5314"/>
                  </a:lnTo>
                  <a:lnTo>
                    <a:pt x="4370" y="5432"/>
                  </a:lnTo>
                  <a:lnTo>
                    <a:pt x="4193" y="5491"/>
                  </a:lnTo>
                  <a:lnTo>
                    <a:pt x="3838" y="5491"/>
                  </a:lnTo>
                  <a:lnTo>
                    <a:pt x="3720" y="5432"/>
                  </a:lnTo>
                  <a:lnTo>
                    <a:pt x="3425" y="5196"/>
                  </a:lnTo>
                  <a:lnTo>
                    <a:pt x="3248" y="4842"/>
                  </a:lnTo>
                  <a:lnTo>
                    <a:pt x="1890" y="1418"/>
                  </a:lnTo>
                  <a:lnTo>
                    <a:pt x="1" y="2185"/>
                  </a:lnTo>
                  <a:lnTo>
                    <a:pt x="1359" y="5550"/>
                  </a:lnTo>
                  <a:lnTo>
                    <a:pt x="1536" y="5964"/>
                  </a:lnTo>
                  <a:lnTo>
                    <a:pt x="1772" y="6318"/>
                  </a:lnTo>
                  <a:lnTo>
                    <a:pt x="2008" y="6672"/>
                  </a:lnTo>
                  <a:lnTo>
                    <a:pt x="2303" y="6908"/>
                  </a:lnTo>
                  <a:lnTo>
                    <a:pt x="2598" y="7145"/>
                  </a:lnTo>
                  <a:lnTo>
                    <a:pt x="2894" y="7263"/>
                  </a:lnTo>
                  <a:lnTo>
                    <a:pt x="3248" y="7381"/>
                  </a:lnTo>
                  <a:lnTo>
                    <a:pt x="3602" y="7440"/>
                  </a:lnTo>
                  <a:lnTo>
                    <a:pt x="3956" y="7499"/>
                  </a:lnTo>
                  <a:lnTo>
                    <a:pt x="4311" y="7440"/>
                  </a:lnTo>
                  <a:lnTo>
                    <a:pt x="4665" y="7381"/>
                  </a:lnTo>
                  <a:lnTo>
                    <a:pt x="5078" y="7204"/>
                  </a:lnTo>
                  <a:lnTo>
                    <a:pt x="5432" y="7026"/>
                  </a:lnTo>
                  <a:lnTo>
                    <a:pt x="5787" y="6849"/>
                  </a:lnTo>
                  <a:lnTo>
                    <a:pt x="6082" y="6613"/>
                  </a:lnTo>
                  <a:lnTo>
                    <a:pt x="6318" y="6377"/>
                  </a:lnTo>
                  <a:lnTo>
                    <a:pt x="6554" y="6082"/>
                  </a:lnTo>
                  <a:lnTo>
                    <a:pt x="6731" y="5728"/>
                  </a:lnTo>
                  <a:lnTo>
                    <a:pt x="6849" y="5432"/>
                  </a:lnTo>
                  <a:lnTo>
                    <a:pt x="6967" y="5019"/>
                  </a:lnTo>
                  <a:lnTo>
                    <a:pt x="6967" y="4665"/>
                  </a:lnTo>
                  <a:lnTo>
                    <a:pt x="6967" y="4252"/>
                  </a:lnTo>
                  <a:lnTo>
                    <a:pt x="6849" y="3838"/>
                  </a:lnTo>
                  <a:lnTo>
                    <a:pt x="6731" y="3425"/>
                  </a:lnTo>
                  <a:lnTo>
                    <a:pt x="53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3" name="Google Shape;1063;p19"/>
            <p:cNvSpPr/>
            <p:nvPr/>
          </p:nvSpPr>
          <p:spPr>
            <a:xfrm>
              <a:off x="4955350" y="1077450"/>
              <a:ext cx="172725" cy="178625"/>
            </a:xfrm>
            <a:custGeom>
              <a:avLst/>
              <a:gdLst/>
              <a:ahLst/>
              <a:cxnLst/>
              <a:rect l="l" t="t" r="r" b="b"/>
              <a:pathLst>
                <a:path w="6909" h="7145" extrusionOk="0">
                  <a:moveTo>
                    <a:pt x="3543" y="1831"/>
                  </a:moveTo>
                  <a:lnTo>
                    <a:pt x="3838" y="1890"/>
                  </a:lnTo>
                  <a:lnTo>
                    <a:pt x="4074" y="1949"/>
                  </a:lnTo>
                  <a:lnTo>
                    <a:pt x="4310" y="2126"/>
                  </a:lnTo>
                  <a:lnTo>
                    <a:pt x="4487" y="2362"/>
                  </a:lnTo>
                  <a:lnTo>
                    <a:pt x="4665" y="2599"/>
                  </a:lnTo>
                  <a:lnTo>
                    <a:pt x="4783" y="2894"/>
                  </a:lnTo>
                  <a:lnTo>
                    <a:pt x="4842" y="3248"/>
                  </a:lnTo>
                  <a:lnTo>
                    <a:pt x="4842" y="3543"/>
                  </a:lnTo>
                  <a:lnTo>
                    <a:pt x="4783" y="3779"/>
                  </a:lnTo>
                  <a:lnTo>
                    <a:pt x="4665" y="4075"/>
                  </a:lnTo>
                  <a:lnTo>
                    <a:pt x="4487" y="4252"/>
                  </a:lnTo>
                  <a:lnTo>
                    <a:pt x="4310" y="4429"/>
                  </a:lnTo>
                  <a:lnTo>
                    <a:pt x="4015" y="4606"/>
                  </a:lnTo>
                  <a:lnTo>
                    <a:pt x="3720" y="4724"/>
                  </a:lnTo>
                  <a:lnTo>
                    <a:pt x="3248" y="4842"/>
                  </a:lnTo>
                  <a:lnTo>
                    <a:pt x="2480" y="2067"/>
                  </a:lnTo>
                  <a:lnTo>
                    <a:pt x="2952" y="1890"/>
                  </a:lnTo>
                  <a:lnTo>
                    <a:pt x="3248" y="1831"/>
                  </a:lnTo>
                  <a:close/>
                  <a:moveTo>
                    <a:pt x="3543" y="1"/>
                  </a:moveTo>
                  <a:lnTo>
                    <a:pt x="3071" y="60"/>
                  </a:lnTo>
                  <a:lnTo>
                    <a:pt x="2598" y="119"/>
                  </a:lnTo>
                  <a:lnTo>
                    <a:pt x="0" y="886"/>
                  </a:lnTo>
                  <a:lnTo>
                    <a:pt x="1772" y="7145"/>
                  </a:lnTo>
                  <a:lnTo>
                    <a:pt x="4428" y="6436"/>
                  </a:lnTo>
                  <a:lnTo>
                    <a:pt x="4842" y="6259"/>
                  </a:lnTo>
                  <a:lnTo>
                    <a:pt x="5314" y="6023"/>
                  </a:lnTo>
                  <a:lnTo>
                    <a:pt x="5668" y="5787"/>
                  </a:lnTo>
                  <a:lnTo>
                    <a:pt x="6022" y="5491"/>
                  </a:lnTo>
                  <a:lnTo>
                    <a:pt x="6318" y="5196"/>
                  </a:lnTo>
                  <a:lnTo>
                    <a:pt x="6495" y="4842"/>
                  </a:lnTo>
                  <a:lnTo>
                    <a:pt x="6672" y="4488"/>
                  </a:lnTo>
                  <a:lnTo>
                    <a:pt x="6849" y="4075"/>
                  </a:lnTo>
                  <a:lnTo>
                    <a:pt x="6908" y="3661"/>
                  </a:lnTo>
                  <a:lnTo>
                    <a:pt x="6908" y="3189"/>
                  </a:lnTo>
                  <a:lnTo>
                    <a:pt x="6849" y="2776"/>
                  </a:lnTo>
                  <a:lnTo>
                    <a:pt x="6790" y="2362"/>
                  </a:lnTo>
                  <a:lnTo>
                    <a:pt x="6613" y="1890"/>
                  </a:lnTo>
                  <a:lnTo>
                    <a:pt x="6436" y="1536"/>
                  </a:lnTo>
                  <a:lnTo>
                    <a:pt x="6200" y="1182"/>
                  </a:lnTo>
                  <a:lnTo>
                    <a:pt x="5904" y="827"/>
                  </a:lnTo>
                  <a:lnTo>
                    <a:pt x="5609" y="591"/>
                  </a:lnTo>
                  <a:lnTo>
                    <a:pt x="5255" y="355"/>
                  </a:lnTo>
                  <a:lnTo>
                    <a:pt x="4842" y="178"/>
                  </a:lnTo>
                  <a:lnTo>
                    <a:pt x="4428" y="60"/>
                  </a:lnTo>
                  <a:lnTo>
                    <a:pt x="40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4" name="Google Shape;1064;p19"/>
            <p:cNvSpPr/>
            <p:nvPr/>
          </p:nvSpPr>
          <p:spPr>
            <a:xfrm>
              <a:off x="5139850" y="1040550"/>
              <a:ext cx="82675" cy="169775"/>
            </a:xfrm>
            <a:custGeom>
              <a:avLst/>
              <a:gdLst/>
              <a:ahLst/>
              <a:cxnLst/>
              <a:rect l="l" t="t" r="r" b="b"/>
              <a:pathLst>
                <a:path w="3307" h="6791" extrusionOk="0">
                  <a:moveTo>
                    <a:pt x="2008" y="1"/>
                  </a:moveTo>
                  <a:lnTo>
                    <a:pt x="0" y="414"/>
                  </a:lnTo>
                  <a:lnTo>
                    <a:pt x="1299" y="6790"/>
                  </a:lnTo>
                  <a:lnTo>
                    <a:pt x="3307" y="6377"/>
                  </a:lnTo>
                  <a:lnTo>
                    <a:pt x="200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5" name="Google Shape;1065;p19"/>
            <p:cNvSpPr/>
            <p:nvPr/>
          </p:nvSpPr>
          <p:spPr>
            <a:xfrm>
              <a:off x="5237250" y="1018425"/>
              <a:ext cx="168300" cy="168275"/>
            </a:xfrm>
            <a:custGeom>
              <a:avLst/>
              <a:gdLst/>
              <a:ahLst/>
              <a:cxnLst/>
              <a:rect l="l" t="t" r="r" b="b"/>
              <a:pathLst>
                <a:path w="6732" h="6731" extrusionOk="0">
                  <a:moveTo>
                    <a:pt x="3484" y="1890"/>
                  </a:moveTo>
                  <a:lnTo>
                    <a:pt x="3720" y="1949"/>
                  </a:lnTo>
                  <a:lnTo>
                    <a:pt x="3957" y="2067"/>
                  </a:lnTo>
                  <a:lnTo>
                    <a:pt x="4193" y="2185"/>
                  </a:lnTo>
                  <a:lnTo>
                    <a:pt x="4370" y="2362"/>
                  </a:lnTo>
                  <a:lnTo>
                    <a:pt x="4488" y="2598"/>
                  </a:lnTo>
                  <a:lnTo>
                    <a:pt x="4606" y="2893"/>
                  </a:lnTo>
                  <a:lnTo>
                    <a:pt x="4665" y="3188"/>
                  </a:lnTo>
                  <a:lnTo>
                    <a:pt x="4665" y="3543"/>
                  </a:lnTo>
                  <a:lnTo>
                    <a:pt x="4606" y="3779"/>
                  </a:lnTo>
                  <a:lnTo>
                    <a:pt x="4547" y="4074"/>
                  </a:lnTo>
                  <a:lnTo>
                    <a:pt x="4429" y="4310"/>
                  </a:lnTo>
                  <a:lnTo>
                    <a:pt x="4252" y="4487"/>
                  </a:lnTo>
                  <a:lnTo>
                    <a:pt x="4075" y="4605"/>
                  </a:lnTo>
                  <a:lnTo>
                    <a:pt x="3839" y="4723"/>
                  </a:lnTo>
                  <a:lnTo>
                    <a:pt x="3543" y="4782"/>
                  </a:lnTo>
                  <a:lnTo>
                    <a:pt x="3012" y="4782"/>
                  </a:lnTo>
                  <a:lnTo>
                    <a:pt x="2776" y="4664"/>
                  </a:lnTo>
                  <a:lnTo>
                    <a:pt x="2540" y="4546"/>
                  </a:lnTo>
                  <a:lnTo>
                    <a:pt x="2363" y="4310"/>
                  </a:lnTo>
                  <a:lnTo>
                    <a:pt x="2244" y="4074"/>
                  </a:lnTo>
                  <a:lnTo>
                    <a:pt x="2185" y="3838"/>
                  </a:lnTo>
                  <a:lnTo>
                    <a:pt x="2126" y="3484"/>
                  </a:lnTo>
                  <a:lnTo>
                    <a:pt x="2067" y="3188"/>
                  </a:lnTo>
                  <a:lnTo>
                    <a:pt x="2126" y="2893"/>
                  </a:lnTo>
                  <a:lnTo>
                    <a:pt x="2185" y="2657"/>
                  </a:lnTo>
                  <a:lnTo>
                    <a:pt x="2303" y="2421"/>
                  </a:lnTo>
                  <a:lnTo>
                    <a:pt x="2481" y="2244"/>
                  </a:lnTo>
                  <a:lnTo>
                    <a:pt x="2658" y="2067"/>
                  </a:lnTo>
                  <a:lnTo>
                    <a:pt x="2894" y="1949"/>
                  </a:lnTo>
                  <a:lnTo>
                    <a:pt x="3189" y="1890"/>
                  </a:lnTo>
                  <a:close/>
                  <a:moveTo>
                    <a:pt x="3425" y="0"/>
                  </a:moveTo>
                  <a:lnTo>
                    <a:pt x="2953" y="59"/>
                  </a:lnTo>
                  <a:lnTo>
                    <a:pt x="2540" y="118"/>
                  </a:lnTo>
                  <a:lnTo>
                    <a:pt x="2126" y="236"/>
                  </a:lnTo>
                  <a:lnTo>
                    <a:pt x="1713" y="414"/>
                  </a:lnTo>
                  <a:lnTo>
                    <a:pt x="1359" y="650"/>
                  </a:lnTo>
                  <a:lnTo>
                    <a:pt x="1005" y="945"/>
                  </a:lnTo>
                  <a:lnTo>
                    <a:pt x="709" y="1240"/>
                  </a:lnTo>
                  <a:lnTo>
                    <a:pt x="473" y="1594"/>
                  </a:lnTo>
                  <a:lnTo>
                    <a:pt x="296" y="2008"/>
                  </a:lnTo>
                  <a:lnTo>
                    <a:pt x="119" y="2421"/>
                  </a:lnTo>
                  <a:lnTo>
                    <a:pt x="60" y="2834"/>
                  </a:lnTo>
                  <a:lnTo>
                    <a:pt x="1" y="3306"/>
                  </a:lnTo>
                  <a:lnTo>
                    <a:pt x="60" y="3779"/>
                  </a:lnTo>
                  <a:lnTo>
                    <a:pt x="119" y="4192"/>
                  </a:lnTo>
                  <a:lnTo>
                    <a:pt x="237" y="4664"/>
                  </a:lnTo>
                  <a:lnTo>
                    <a:pt x="473" y="5019"/>
                  </a:lnTo>
                  <a:lnTo>
                    <a:pt x="709" y="5432"/>
                  </a:lnTo>
                  <a:lnTo>
                    <a:pt x="1005" y="5727"/>
                  </a:lnTo>
                  <a:lnTo>
                    <a:pt x="1300" y="6022"/>
                  </a:lnTo>
                  <a:lnTo>
                    <a:pt x="1654" y="6258"/>
                  </a:lnTo>
                  <a:lnTo>
                    <a:pt x="2067" y="6436"/>
                  </a:lnTo>
                  <a:lnTo>
                    <a:pt x="2481" y="6613"/>
                  </a:lnTo>
                  <a:lnTo>
                    <a:pt x="2894" y="6672"/>
                  </a:lnTo>
                  <a:lnTo>
                    <a:pt x="3307" y="6731"/>
                  </a:lnTo>
                  <a:lnTo>
                    <a:pt x="3779" y="6672"/>
                  </a:lnTo>
                  <a:lnTo>
                    <a:pt x="4193" y="6613"/>
                  </a:lnTo>
                  <a:lnTo>
                    <a:pt x="4606" y="6495"/>
                  </a:lnTo>
                  <a:lnTo>
                    <a:pt x="5019" y="6317"/>
                  </a:lnTo>
                  <a:lnTo>
                    <a:pt x="5374" y="6081"/>
                  </a:lnTo>
                  <a:lnTo>
                    <a:pt x="5728" y="5786"/>
                  </a:lnTo>
                  <a:lnTo>
                    <a:pt x="6023" y="5491"/>
                  </a:lnTo>
                  <a:lnTo>
                    <a:pt x="6259" y="5137"/>
                  </a:lnTo>
                  <a:lnTo>
                    <a:pt x="6436" y="4723"/>
                  </a:lnTo>
                  <a:lnTo>
                    <a:pt x="6613" y="4310"/>
                  </a:lnTo>
                  <a:lnTo>
                    <a:pt x="6672" y="3897"/>
                  </a:lnTo>
                  <a:lnTo>
                    <a:pt x="6731" y="3425"/>
                  </a:lnTo>
                  <a:lnTo>
                    <a:pt x="6672" y="2952"/>
                  </a:lnTo>
                  <a:lnTo>
                    <a:pt x="6613" y="2480"/>
                  </a:lnTo>
                  <a:lnTo>
                    <a:pt x="6495" y="2067"/>
                  </a:lnTo>
                  <a:lnTo>
                    <a:pt x="6259" y="1653"/>
                  </a:lnTo>
                  <a:lnTo>
                    <a:pt x="6023" y="1299"/>
                  </a:lnTo>
                  <a:lnTo>
                    <a:pt x="5787" y="945"/>
                  </a:lnTo>
                  <a:lnTo>
                    <a:pt x="5433" y="709"/>
                  </a:lnTo>
                  <a:lnTo>
                    <a:pt x="5078" y="473"/>
                  </a:lnTo>
                  <a:lnTo>
                    <a:pt x="4724" y="236"/>
                  </a:lnTo>
                  <a:lnTo>
                    <a:pt x="4311" y="118"/>
                  </a:lnTo>
                  <a:lnTo>
                    <a:pt x="3839" y="59"/>
                  </a:lnTo>
                  <a:lnTo>
                    <a:pt x="34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6" name="Google Shape;1066;p19"/>
            <p:cNvSpPr/>
            <p:nvPr/>
          </p:nvSpPr>
          <p:spPr>
            <a:xfrm>
              <a:off x="5488175" y="1008100"/>
              <a:ext cx="112200" cy="165325"/>
            </a:xfrm>
            <a:custGeom>
              <a:avLst/>
              <a:gdLst/>
              <a:ahLst/>
              <a:cxnLst/>
              <a:rect l="l" t="t" r="r" b="b"/>
              <a:pathLst>
                <a:path w="4488" h="6613" extrusionOk="0">
                  <a:moveTo>
                    <a:pt x="119" y="0"/>
                  </a:moveTo>
                  <a:lnTo>
                    <a:pt x="1" y="6494"/>
                  </a:lnTo>
                  <a:lnTo>
                    <a:pt x="4370" y="6612"/>
                  </a:lnTo>
                  <a:lnTo>
                    <a:pt x="4370" y="4959"/>
                  </a:lnTo>
                  <a:lnTo>
                    <a:pt x="2067" y="4900"/>
                  </a:lnTo>
                  <a:lnTo>
                    <a:pt x="2126" y="4015"/>
                  </a:lnTo>
                  <a:lnTo>
                    <a:pt x="4133" y="4015"/>
                  </a:lnTo>
                  <a:lnTo>
                    <a:pt x="4133" y="2480"/>
                  </a:lnTo>
                  <a:lnTo>
                    <a:pt x="2126" y="2480"/>
                  </a:lnTo>
                  <a:lnTo>
                    <a:pt x="2126" y="1653"/>
                  </a:lnTo>
                  <a:lnTo>
                    <a:pt x="4429" y="1712"/>
                  </a:lnTo>
                  <a:lnTo>
                    <a:pt x="4488" y="59"/>
                  </a:lnTo>
                  <a:lnTo>
                    <a:pt x="1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7" name="Google Shape;1067;p19"/>
            <p:cNvSpPr/>
            <p:nvPr/>
          </p:nvSpPr>
          <p:spPr>
            <a:xfrm>
              <a:off x="5623975" y="1009575"/>
              <a:ext cx="171225" cy="178600"/>
            </a:xfrm>
            <a:custGeom>
              <a:avLst/>
              <a:gdLst/>
              <a:ahLst/>
              <a:cxnLst/>
              <a:rect l="l" t="t" r="r" b="b"/>
              <a:pathLst>
                <a:path w="6849" h="7144" extrusionOk="0">
                  <a:moveTo>
                    <a:pt x="650" y="0"/>
                  </a:moveTo>
                  <a:lnTo>
                    <a:pt x="0" y="6494"/>
                  </a:lnTo>
                  <a:lnTo>
                    <a:pt x="2008" y="6730"/>
                  </a:lnTo>
                  <a:lnTo>
                    <a:pt x="2362" y="3424"/>
                  </a:lnTo>
                  <a:lnTo>
                    <a:pt x="4192" y="6908"/>
                  </a:lnTo>
                  <a:lnTo>
                    <a:pt x="6199" y="7144"/>
                  </a:lnTo>
                  <a:lnTo>
                    <a:pt x="6849" y="649"/>
                  </a:lnTo>
                  <a:lnTo>
                    <a:pt x="4782" y="413"/>
                  </a:lnTo>
                  <a:lnTo>
                    <a:pt x="4487" y="3779"/>
                  </a:lnTo>
                  <a:lnTo>
                    <a:pt x="2657" y="236"/>
                  </a:lnTo>
                  <a:lnTo>
                    <a:pt x="6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8" name="Google Shape;1068;p19"/>
            <p:cNvSpPr/>
            <p:nvPr/>
          </p:nvSpPr>
          <p:spPr>
            <a:xfrm>
              <a:off x="5818800" y="1044975"/>
              <a:ext cx="162375" cy="166825"/>
            </a:xfrm>
            <a:custGeom>
              <a:avLst/>
              <a:gdLst/>
              <a:ahLst/>
              <a:cxnLst/>
              <a:rect l="l" t="t" r="r" b="b"/>
              <a:pathLst>
                <a:path w="6495" h="6673" extrusionOk="0">
                  <a:moveTo>
                    <a:pt x="3011" y="1"/>
                  </a:moveTo>
                  <a:lnTo>
                    <a:pt x="2598" y="60"/>
                  </a:lnTo>
                  <a:lnTo>
                    <a:pt x="2185" y="119"/>
                  </a:lnTo>
                  <a:lnTo>
                    <a:pt x="1772" y="296"/>
                  </a:lnTo>
                  <a:lnTo>
                    <a:pt x="1417" y="473"/>
                  </a:lnTo>
                  <a:lnTo>
                    <a:pt x="1122" y="768"/>
                  </a:lnTo>
                  <a:lnTo>
                    <a:pt x="827" y="1064"/>
                  </a:lnTo>
                  <a:lnTo>
                    <a:pt x="532" y="1418"/>
                  </a:lnTo>
                  <a:lnTo>
                    <a:pt x="355" y="1772"/>
                  </a:lnTo>
                  <a:lnTo>
                    <a:pt x="178" y="2185"/>
                  </a:lnTo>
                  <a:lnTo>
                    <a:pt x="59" y="2658"/>
                  </a:lnTo>
                  <a:lnTo>
                    <a:pt x="0" y="3130"/>
                  </a:lnTo>
                  <a:lnTo>
                    <a:pt x="0" y="3602"/>
                  </a:lnTo>
                  <a:lnTo>
                    <a:pt x="0" y="4016"/>
                  </a:lnTo>
                  <a:lnTo>
                    <a:pt x="119" y="4429"/>
                  </a:lnTo>
                  <a:lnTo>
                    <a:pt x="237" y="4842"/>
                  </a:lnTo>
                  <a:lnTo>
                    <a:pt x="473" y="5196"/>
                  </a:lnTo>
                  <a:lnTo>
                    <a:pt x="709" y="5492"/>
                  </a:lnTo>
                  <a:lnTo>
                    <a:pt x="1004" y="5787"/>
                  </a:lnTo>
                  <a:lnTo>
                    <a:pt x="1358" y="6082"/>
                  </a:lnTo>
                  <a:lnTo>
                    <a:pt x="1713" y="6318"/>
                  </a:lnTo>
                  <a:lnTo>
                    <a:pt x="2185" y="6436"/>
                  </a:lnTo>
                  <a:lnTo>
                    <a:pt x="2657" y="6613"/>
                  </a:lnTo>
                  <a:lnTo>
                    <a:pt x="3189" y="6672"/>
                  </a:lnTo>
                  <a:lnTo>
                    <a:pt x="3661" y="6672"/>
                  </a:lnTo>
                  <a:lnTo>
                    <a:pt x="4133" y="6613"/>
                  </a:lnTo>
                  <a:lnTo>
                    <a:pt x="4605" y="6436"/>
                  </a:lnTo>
                  <a:lnTo>
                    <a:pt x="4960" y="6259"/>
                  </a:lnTo>
                  <a:lnTo>
                    <a:pt x="5373" y="6023"/>
                  </a:lnTo>
                  <a:lnTo>
                    <a:pt x="5668" y="5787"/>
                  </a:lnTo>
                  <a:lnTo>
                    <a:pt x="5963" y="5492"/>
                  </a:lnTo>
                  <a:lnTo>
                    <a:pt x="6436" y="3484"/>
                  </a:lnTo>
                  <a:lnTo>
                    <a:pt x="3130" y="2776"/>
                  </a:lnTo>
                  <a:lnTo>
                    <a:pt x="2834" y="4193"/>
                  </a:lnTo>
                  <a:lnTo>
                    <a:pt x="4428" y="4547"/>
                  </a:lnTo>
                  <a:lnTo>
                    <a:pt x="4192" y="4724"/>
                  </a:lnTo>
                  <a:lnTo>
                    <a:pt x="3897" y="4842"/>
                  </a:lnTo>
                  <a:lnTo>
                    <a:pt x="3543" y="4901"/>
                  </a:lnTo>
                  <a:lnTo>
                    <a:pt x="3189" y="4901"/>
                  </a:lnTo>
                  <a:lnTo>
                    <a:pt x="2893" y="4783"/>
                  </a:lnTo>
                  <a:lnTo>
                    <a:pt x="2598" y="4665"/>
                  </a:lnTo>
                  <a:lnTo>
                    <a:pt x="2362" y="4488"/>
                  </a:lnTo>
                  <a:lnTo>
                    <a:pt x="2185" y="4252"/>
                  </a:lnTo>
                  <a:lnTo>
                    <a:pt x="2126" y="4016"/>
                  </a:lnTo>
                  <a:lnTo>
                    <a:pt x="2067" y="3779"/>
                  </a:lnTo>
                  <a:lnTo>
                    <a:pt x="2067" y="3425"/>
                  </a:lnTo>
                  <a:lnTo>
                    <a:pt x="2067" y="3071"/>
                  </a:lnTo>
                  <a:lnTo>
                    <a:pt x="2185" y="2776"/>
                  </a:lnTo>
                  <a:lnTo>
                    <a:pt x="2303" y="2540"/>
                  </a:lnTo>
                  <a:lnTo>
                    <a:pt x="2421" y="2304"/>
                  </a:lnTo>
                  <a:lnTo>
                    <a:pt x="2598" y="2126"/>
                  </a:lnTo>
                  <a:lnTo>
                    <a:pt x="2834" y="2008"/>
                  </a:lnTo>
                  <a:lnTo>
                    <a:pt x="3070" y="1949"/>
                  </a:lnTo>
                  <a:lnTo>
                    <a:pt x="3307" y="1890"/>
                  </a:lnTo>
                  <a:lnTo>
                    <a:pt x="3602" y="1949"/>
                  </a:lnTo>
                  <a:lnTo>
                    <a:pt x="3897" y="2008"/>
                  </a:lnTo>
                  <a:lnTo>
                    <a:pt x="4074" y="2126"/>
                  </a:lnTo>
                  <a:lnTo>
                    <a:pt x="4251" y="2304"/>
                  </a:lnTo>
                  <a:lnTo>
                    <a:pt x="4369" y="2540"/>
                  </a:lnTo>
                  <a:lnTo>
                    <a:pt x="6495" y="2953"/>
                  </a:lnTo>
                  <a:lnTo>
                    <a:pt x="6495" y="2422"/>
                  </a:lnTo>
                  <a:lnTo>
                    <a:pt x="6377" y="1949"/>
                  </a:lnTo>
                  <a:lnTo>
                    <a:pt x="6200" y="1536"/>
                  </a:lnTo>
                  <a:lnTo>
                    <a:pt x="5904" y="1123"/>
                  </a:lnTo>
                  <a:lnTo>
                    <a:pt x="5550" y="768"/>
                  </a:lnTo>
                  <a:lnTo>
                    <a:pt x="5078" y="473"/>
                  </a:lnTo>
                  <a:lnTo>
                    <a:pt x="4546" y="237"/>
                  </a:lnTo>
                  <a:lnTo>
                    <a:pt x="3956" y="119"/>
                  </a:lnTo>
                  <a:lnTo>
                    <a:pt x="34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9" name="Google Shape;1069;p19"/>
            <p:cNvSpPr/>
            <p:nvPr/>
          </p:nvSpPr>
          <p:spPr>
            <a:xfrm>
              <a:off x="5984100" y="1075975"/>
              <a:ext cx="95975" cy="171250"/>
            </a:xfrm>
            <a:custGeom>
              <a:avLst/>
              <a:gdLst/>
              <a:ahLst/>
              <a:cxnLst/>
              <a:rect l="l" t="t" r="r" b="b"/>
              <a:pathLst>
                <a:path w="3839" h="6850" extrusionOk="0">
                  <a:moveTo>
                    <a:pt x="1831" y="1"/>
                  </a:moveTo>
                  <a:lnTo>
                    <a:pt x="1" y="6259"/>
                  </a:lnTo>
                  <a:lnTo>
                    <a:pt x="1949" y="6849"/>
                  </a:lnTo>
                  <a:lnTo>
                    <a:pt x="3838" y="591"/>
                  </a:lnTo>
                  <a:lnTo>
                    <a:pt x="18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0" name="Google Shape;1070;p19"/>
            <p:cNvSpPr/>
            <p:nvPr/>
          </p:nvSpPr>
          <p:spPr>
            <a:xfrm>
              <a:off x="6062325" y="1102550"/>
              <a:ext cx="205200" cy="208150"/>
            </a:xfrm>
            <a:custGeom>
              <a:avLst/>
              <a:gdLst/>
              <a:ahLst/>
              <a:cxnLst/>
              <a:rect l="l" t="t" r="r" b="b"/>
              <a:pathLst>
                <a:path w="8208" h="8326" extrusionOk="0">
                  <a:moveTo>
                    <a:pt x="2362" y="1"/>
                  </a:moveTo>
                  <a:lnTo>
                    <a:pt x="1" y="6082"/>
                  </a:lnTo>
                  <a:lnTo>
                    <a:pt x="1949" y="6790"/>
                  </a:lnTo>
                  <a:lnTo>
                    <a:pt x="3130" y="3779"/>
                  </a:lnTo>
                  <a:lnTo>
                    <a:pt x="3957" y="7617"/>
                  </a:lnTo>
                  <a:lnTo>
                    <a:pt x="5846" y="8325"/>
                  </a:lnTo>
                  <a:lnTo>
                    <a:pt x="8207" y="2244"/>
                  </a:lnTo>
                  <a:lnTo>
                    <a:pt x="6259" y="1476"/>
                  </a:lnTo>
                  <a:lnTo>
                    <a:pt x="5078" y="4606"/>
                  </a:lnTo>
                  <a:lnTo>
                    <a:pt x="4252" y="709"/>
                  </a:lnTo>
                  <a:lnTo>
                    <a:pt x="23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1" name="Google Shape;1071;p19"/>
            <p:cNvSpPr/>
            <p:nvPr/>
          </p:nvSpPr>
          <p:spPr>
            <a:xfrm>
              <a:off x="6236500" y="1177825"/>
              <a:ext cx="169775" cy="194850"/>
            </a:xfrm>
            <a:custGeom>
              <a:avLst/>
              <a:gdLst/>
              <a:ahLst/>
              <a:cxnLst/>
              <a:rect l="l" t="t" r="r" b="b"/>
              <a:pathLst>
                <a:path w="6791" h="7794" extrusionOk="0">
                  <a:moveTo>
                    <a:pt x="2893" y="0"/>
                  </a:moveTo>
                  <a:lnTo>
                    <a:pt x="1" y="5845"/>
                  </a:lnTo>
                  <a:lnTo>
                    <a:pt x="3897" y="7794"/>
                  </a:lnTo>
                  <a:lnTo>
                    <a:pt x="4606" y="6318"/>
                  </a:lnTo>
                  <a:lnTo>
                    <a:pt x="2539" y="5314"/>
                  </a:lnTo>
                  <a:lnTo>
                    <a:pt x="2953" y="4487"/>
                  </a:lnTo>
                  <a:lnTo>
                    <a:pt x="4783" y="5373"/>
                  </a:lnTo>
                  <a:lnTo>
                    <a:pt x="5432" y="4015"/>
                  </a:lnTo>
                  <a:lnTo>
                    <a:pt x="3661" y="3071"/>
                  </a:lnTo>
                  <a:lnTo>
                    <a:pt x="4015" y="2362"/>
                  </a:lnTo>
                  <a:lnTo>
                    <a:pt x="6082" y="3366"/>
                  </a:lnTo>
                  <a:lnTo>
                    <a:pt x="6790" y="1949"/>
                  </a:lnTo>
                  <a:lnTo>
                    <a:pt x="28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2" name="Google Shape;1072;p19"/>
            <p:cNvSpPr/>
            <p:nvPr/>
          </p:nvSpPr>
          <p:spPr>
            <a:xfrm>
              <a:off x="6356050" y="1245725"/>
              <a:ext cx="177150" cy="194850"/>
            </a:xfrm>
            <a:custGeom>
              <a:avLst/>
              <a:gdLst/>
              <a:ahLst/>
              <a:cxnLst/>
              <a:rect l="l" t="t" r="r" b="b"/>
              <a:pathLst>
                <a:path w="7086" h="7794" extrusionOk="0">
                  <a:moveTo>
                    <a:pt x="3366" y="0"/>
                  </a:moveTo>
                  <a:lnTo>
                    <a:pt x="1" y="5550"/>
                  </a:lnTo>
                  <a:lnTo>
                    <a:pt x="3779" y="7793"/>
                  </a:lnTo>
                  <a:lnTo>
                    <a:pt x="4606" y="6436"/>
                  </a:lnTo>
                  <a:lnTo>
                    <a:pt x="2598" y="5255"/>
                  </a:lnTo>
                  <a:lnTo>
                    <a:pt x="3071" y="4428"/>
                  </a:lnTo>
                  <a:lnTo>
                    <a:pt x="4842" y="5491"/>
                  </a:lnTo>
                  <a:lnTo>
                    <a:pt x="5609" y="4192"/>
                  </a:lnTo>
                  <a:lnTo>
                    <a:pt x="3897" y="3129"/>
                  </a:lnTo>
                  <a:lnTo>
                    <a:pt x="4311" y="2421"/>
                  </a:lnTo>
                  <a:lnTo>
                    <a:pt x="6259" y="3602"/>
                  </a:lnTo>
                  <a:lnTo>
                    <a:pt x="7085" y="2244"/>
                  </a:lnTo>
                  <a:lnTo>
                    <a:pt x="33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3" name="Google Shape;1073;p19"/>
            <p:cNvSpPr/>
            <p:nvPr/>
          </p:nvSpPr>
          <p:spPr>
            <a:xfrm>
              <a:off x="6472650" y="1323950"/>
              <a:ext cx="186000" cy="212550"/>
            </a:xfrm>
            <a:custGeom>
              <a:avLst/>
              <a:gdLst/>
              <a:ahLst/>
              <a:cxnLst/>
              <a:rect l="l" t="t" r="r" b="b"/>
              <a:pathLst>
                <a:path w="7440" h="8502" extrusionOk="0">
                  <a:moveTo>
                    <a:pt x="4488" y="2598"/>
                  </a:moveTo>
                  <a:lnTo>
                    <a:pt x="5137" y="3070"/>
                  </a:lnTo>
                  <a:lnTo>
                    <a:pt x="5314" y="3248"/>
                  </a:lnTo>
                  <a:lnTo>
                    <a:pt x="5373" y="3425"/>
                  </a:lnTo>
                  <a:lnTo>
                    <a:pt x="5373" y="3661"/>
                  </a:lnTo>
                  <a:lnTo>
                    <a:pt x="5255" y="3838"/>
                  </a:lnTo>
                  <a:lnTo>
                    <a:pt x="5078" y="4015"/>
                  </a:lnTo>
                  <a:lnTo>
                    <a:pt x="4901" y="4133"/>
                  </a:lnTo>
                  <a:lnTo>
                    <a:pt x="4724" y="4074"/>
                  </a:lnTo>
                  <a:lnTo>
                    <a:pt x="4488" y="3956"/>
                  </a:lnTo>
                  <a:lnTo>
                    <a:pt x="3838" y="3484"/>
                  </a:lnTo>
                  <a:lnTo>
                    <a:pt x="4488" y="2598"/>
                  </a:lnTo>
                  <a:close/>
                  <a:moveTo>
                    <a:pt x="3838" y="0"/>
                  </a:moveTo>
                  <a:lnTo>
                    <a:pt x="1" y="5255"/>
                  </a:lnTo>
                  <a:lnTo>
                    <a:pt x="1654" y="6495"/>
                  </a:lnTo>
                  <a:lnTo>
                    <a:pt x="3012" y="4605"/>
                  </a:lnTo>
                  <a:lnTo>
                    <a:pt x="2658" y="7203"/>
                  </a:lnTo>
                  <a:lnTo>
                    <a:pt x="4429" y="8502"/>
                  </a:lnTo>
                  <a:lnTo>
                    <a:pt x="4783" y="5668"/>
                  </a:lnTo>
                  <a:lnTo>
                    <a:pt x="5137" y="5727"/>
                  </a:lnTo>
                  <a:lnTo>
                    <a:pt x="5432" y="5786"/>
                  </a:lnTo>
                  <a:lnTo>
                    <a:pt x="5728" y="5786"/>
                  </a:lnTo>
                  <a:lnTo>
                    <a:pt x="6023" y="5668"/>
                  </a:lnTo>
                  <a:lnTo>
                    <a:pt x="6318" y="5550"/>
                  </a:lnTo>
                  <a:lnTo>
                    <a:pt x="6613" y="5432"/>
                  </a:lnTo>
                  <a:lnTo>
                    <a:pt x="6849" y="5196"/>
                  </a:lnTo>
                  <a:lnTo>
                    <a:pt x="7027" y="4960"/>
                  </a:lnTo>
                  <a:lnTo>
                    <a:pt x="7204" y="4723"/>
                  </a:lnTo>
                  <a:lnTo>
                    <a:pt x="7322" y="4487"/>
                  </a:lnTo>
                  <a:lnTo>
                    <a:pt x="7381" y="4192"/>
                  </a:lnTo>
                  <a:lnTo>
                    <a:pt x="7440" y="3897"/>
                  </a:lnTo>
                  <a:lnTo>
                    <a:pt x="7440" y="3661"/>
                  </a:lnTo>
                  <a:lnTo>
                    <a:pt x="7440" y="3366"/>
                  </a:lnTo>
                  <a:lnTo>
                    <a:pt x="7322" y="3070"/>
                  </a:lnTo>
                  <a:lnTo>
                    <a:pt x="7204" y="2834"/>
                  </a:lnTo>
                  <a:lnTo>
                    <a:pt x="7027" y="2539"/>
                  </a:lnTo>
                  <a:lnTo>
                    <a:pt x="6849" y="2244"/>
                  </a:lnTo>
                  <a:lnTo>
                    <a:pt x="6554" y="2008"/>
                  </a:lnTo>
                  <a:lnTo>
                    <a:pt x="6259" y="1772"/>
                  </a:lnTo>
                  <a:lnTo>
                    <a:pt x="38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4" name="Google Shape;1074;p19"/>
            <p:cNvSpPr/>
            <p:nvPr/>
          </p:nvSpPr>
          <p:spPr>
            <a:xfrm>
              <a:off x="6639450" y="1464175"/>
              <a:ext cx="186000" cy="153525"/>
            </a:xfrm>
            <a:custGeom>
              <a:avLst/>
              <a:gdLst/>
              <a:ahLst/>
              <a:cxnLst/>
              <a:rect l="l" t="t" r="r" b="b"/>
              <a:pathLst>
                <a:path w="7440" h="6141" extrusionOk="0">
                  <a:moveTo>
                    <a:pt x="4782" y="2598"/>
                  </a:moveTo>
                  <a:lnTo>
                    <a:pt x="5255" y="3011"/>
                  </a:lnTo>
                  <a:lnTo>
                    <a:pt x="5432" y="3188"/>
                  </a:lnTo>
                  <a:lnTo>
                    <a:pt x="5491" y="3424"/>
                  </a:lnTo>
                  <a:lnTo>
                    <a:pt x="5432" y="3661"/>
                  </a:lnTo>
                  <a:lnTo>
                    <a:pt x="5314" y="3838"/>
                  </a:lnTo>
                  <a:lnTo>
                    <a:pt x="5078" y="4015"/>
                  </a:lnTo>
                  <a:lnTo>
                    <a:pt x="4841" y="4074"/>
                  </a:lnTo>
                  <a:lnTo>
                    <a:pt x="4664" y="4015"/>
                  </a:lnTo>
                  <a:lnTo>
                    <a:pt x="4428" y="3838"/>
                  </a:lnTo>
                  <a:lnTo>
                    <a:pt x="4015" y="3483"/>
                  </a:lnTo>
                  <a:lnTo>
                    <a:pt x="4782" y="2598"/>
                  </a:lnTo>
                  <a:close/>
                  <a:moveTo>
                    <a:pt x="4428" y="0"/>
                  </a:moveTo>
                  <a:lnTo>
                    <a:pt x="0" y="4782"/>
                  </a:lnTo>
                  <a:lnTo>
                    <a:pt x="1476" y="6140"/>
                  </a:lnTo>
                  <a:lnTo>
                    <a:pt x="2893" y="4664"/>
                  </a:lnTo>
                  <a:lnTo>
                    <a:pt x="3484" y="5196"/>
                  </a:lnTo>
                  <a:lnTo>
                    <a:pt x="3779" y="5432"/>
                  </a:lnTo>
                  <a:lnTo>
                    <a:pt x="4074" y="5609"/>
                  </a:lnTo>
                  <a:lnTo>
                    <a:pt x="4369" y="5786"/>
                  </a:lnTo>
                  <a:lnTo>
                    <a:pt x="4664" y="5904"/>
                  </a:lnTo>
                  <a:lnTo>
                    <a:pt x="4960" y="5963"/>
                  </a:lnTo>
                  <a:lnTo>
                    <a:pt x="5550" y="5963"/>
                  </a:lnTo>
                  <a:lnTo>
                    <a:pt x="5845" y="5904"/>
                  </a:lnTo>
                  <a:lnTo>
                    <a:pt x="6081" y="5786"/>
                  </a:lnTo>
                  <a:lnTo>
                    <a:pt x="6317" y="5668"/>
                  </a:lnTo>
                  <a:lnTo>
                    <a:pt x="6554" y="5491"/>
                  </a:lnTo>
                  <a:lnTo>
                    <a:pt x="6790" y="5255"/>
                  </a:lnTo>
                  <a:lnTo>
                    <a:pt x="7085" y="4900"/>
                  </a:lnTo>
                  <a:lnTo>
                    <a:pt x="7321" y="4487"/>
                  </a:lnTo>
                  <a:lnTo>
                    <a:pt x="7439" y="4074"/>
                  </a:lnTo>
                  <a:lnTo>
                    <a:pt x="7439" y="3661"/>
                  </a:lnTo>
                  <a:lnTo>
                    <a:pt x="7380" y="3188"/>
                  </a:lnTo>
                  <a:lnTo>
                    <a:pt x="7203" y="2775"/>
                  </a:lnTo>
                  <a:lnTo>
                    <a:pt x="6908" y="2362"/>
                  </a:lnTo>
                  <a:lnTo>
                    <a:pt x="6495" y="1948"/>
                  </a:lnTo>
                  <a:lnTo>
                    <a:pt x="44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5" name="Google Shape;1075;p19"/>
            <p:cNvSpPr/>
            <p:nvPr/>
          </p:nvSpPr>
          <p:spPr>
            <a:xfrm>
              <a:off x="6782625" y="1611750"/>
              <a:ext cx="168275" cy="168300"/>
            </a:xfrm>
            <a:custGeom>
              <a:avLst/>
              <a:gdLst/>
              <a:ahLst/>
              <a:cxnLst/>
              <a:rect l="l" t="t" r="r" b="b"/>
              <a:pathLst>
                <a:path w="6731" h="6732" extrusionOk="0">
                  <a:moveTo>
                    <a:pt x="3542" y="1949"/>
                  </a:moveTo>
                  <a:lnTo>
                    <a:pt x="3779" y="2008"/>
                  </a:lnTo>
                  <a:lnTo>
                    <a:pt x="4015" y="2067"/>
                  </a:lnTo>
                  <a:lnTo>
                    <a:pt x="4251" y="2185"/>
                  </a:lnTo>
                  <a:lnTo>
                    <a:pt x="4428" y="2422"/>
                  </a:lnTo>
                  <a:lnTo>
                    <a:pt x="4605" y="2658"/>
                  </a:lnTo>
                  <a:lnTo>
                    <a:pt x="4723" y="2894"/>
                  </a:lnTo>
                  <a:lnTo>
                    <a:pt x="4782" y="3130"/>
                  </a:lnTo>
                  <a:lnTo>
                    <a:pt x="4782" y="3366"/>
                  </a:lnTo>
                  <a:lnTo>
                    <a:pt x="4723" y="3602"/>
                  </a:lnTo>
                  <a:lnTo>
                    <a:pt x="4605" y="3898"/>
                  </a:lnTo>
                  <a:lnTo>
                    <a:pt x="4428" y="4075"/>
                  </a:lnTo>
                  <a:lnTo>
                    <a:pt x="4192" y="4311"/>
                  </a:lnTo>
                  <a:lnTo>
                    <a:pt x="3956" y="4547"/>
                  </a:lnTo>
                  <a:lnTo>
                    <a:pt x="3720" y="4665"/>
                  </a:lnTo>
                  <a:lnTo>
                    <a:pt x="3424" y="4724"/>
                  </a:lnTo>
                  <a:lnTo>
                    <a:pt x="3188" y="4783"/>
                  </a:lnTo>
                  <a:lnTo>
                    <a:pt x="2952" y="4724"/>
                  </a:lnTo>
                  <a:lnTo>
                    <a:pt x="2716" y="4665"/>
                  </a:lnTo>
                  <a:lnTo>
                    <a:pt x="2480" y="4547"/>
                  </a:lnTo>
                  <a:lnTo>
                    <a:pt x="2244" y="4311"/>
                  </a:lnTo>
                  <a:lnTo>
                    <a:pt x="2125" y="4075"/>
                  </a:lnTo>
                  <a:lnTo>
                    <a:pt x="2007" y="3839"/>
                  </a:lnTo>
                  <a:lnTo>
                    <a:pt x="1948" y="3602"/>
                  </a:lnTo>
                  <a:lnTo>
                    <a:pt x="1948" y="3366"/>
                  </a:lnTo>
                  <a:lnTo>
                    <a:pt x="2007" y="3071"/>
                  </a:lnTo>
                  <a:lnTo>
                    <a:pt x="2125" y="2835"/>
                  </a:lnTo>
                  <a:lnTo>
                    <a:pt x="2303" y="2658"/>
                  </a:lnTo>
                  <a:lnTo>
                    <a:pt x="2539" y="2422"/>
                  </a:lnTo>
                  <a:lnTo>
                    <a:pt x="2775" y="2185"/>
                  </a:lnTo>
                  <a:lnTo>
                    <a:pt x="3011" y="2067"/>
                  </a:lnTo>
                  <a:lnTo>
                    <a:pt x="3306" y="2008"/>
                  </a:lnTo>
                  <a:lnTo>
                    <a:pt x="3542" y="1949"/>
                  </a:lnTo>
                  <a:close/>
                  <a:moveTo>
                    <a:pt x="3188" y="1"/>
                  </a:moveTo>
                  <a:lnTo>
                    <a:pt x="2716" y="60"/>
                  </a:lnTo>
                  <a:lnTo>
                    <a:pt x="2303" y="178"/>
                  </a:lnTo>
                  <a:lnTo>
                    <a:pt x="1889" y="296"/>
                  </a:lnTo>
                  <a:lnTo>
                    <a:pt x="1535" y="532"/>
                  </a:lnTo>
                  <a:lnTo>
                    <a:pt x="1122" y="828"/>
                  </a:lnTo>
                  <a:lnTo>
                    <a:pt x="827" y="1182"/>
                  </a:lnTo>
                  <a:lnTo>
                    <a:pt x="531" y="1536"/>
                  </a:lnTo>
                  <a:lnTo>
                    <a:pt x="295" y="1890"/>
                  </a:lnTo>
                  <a:lnTo>
                    <a:pt x="177" y="2304"/>
                  </a:lnTo>
                  <a:lnTo>
                    <a:pt x="59" y="2717"/>
                  </a:lnTo>
                  <a:lnTo>
                    <a:pt x="0" y="3130"/>
                  </a:lnTo>
                  <a:lnTo>
                    <a:pt x="0" y="3602"/>
                  </a:lnTo>
                  <a:lnTo>
                    <a:pt x="59" y="4016"/>
                  </a:lnTo>
                  <a:lnTo>
                    <a:pt x="177" y="4429"/>
                  </a:lnTo>
                  <a:lnTo>
                    <a:pt x="354" y="4842"/>
                  </a:lnTo>
                  <a:lnTo>
                    <a:pt x="531" y="5196"/>
                  </a:lnTo>
                  <a:lnTo>
                    <a:pt x="827" y="5551"/>
                  </a:lnTo>
                  <a:lnTo>
                    <a:pt x="1122" y="5905"/>
                  </a:lnTo>
                  <a:lnTo>
                    <a:pt x="1476" y="6141"/>
                  </a:lnTo>
                  <a:lnTo>
                    <a:pt x="1889" y="6377"/>
                  </a:lnTo>
                  <a:lnTo>
                    <a:pt x="2244" y="6554"/>
                  </a:lnTo>
                  <a:lnTo>
                    <a:pt x="2657" y="6672"/>
                  </a:lnTo>
                  <a:lnTo>
                    <a:pt x="3129" y="6731"/>
                  </a:lnTo>
                  <a:lnTo>
                    <a:pt x="3542" y="6731"/>
                  </a:lnTo>
                  <a:lnTo>
                    <a:pt x="3956" y="6672"/>
                  </a:lnTo>
                  <a:lnTo>
                    <a:pt x="4369" y="6554"/>
                  </a:lnTo>
                  <a:lnTo>
                    <a:pt x="4782" y="6377"/>
                  </a:lnTo>
                  <a:lnTo>
                    <a:pt x="5196" y="6200"/>
                  </a:lnTo>
                  <a:lnTo>
                    <a:pt x="5550" y="5905"/>
                  </a:lnTo>
                  <a:lnTo>
                    <a:pt x="5904" y="5551"/>
                  </a:lnTo>
                  <a:lnTo>
                    <a:pt x="6199" y="5196"/>
                  </a:lnTo>
                  <a:lnTo>
                    <a:pt x="6376" y="4842"/>
                  </a:lnTo>
                  <a:lnTo>
                    <a:pt x="6553" y="4429"/>
                  </a:lnTo>
                  <a:lnTo>
                    <a:pt x="6672" y="4016"/>
                  </a:lnTo>
                  <a:lnTo>
                    <a:pt x="6731" y="3602"/>
                  </a:lnTo>
                  <a:lnTo>
                    <a:pt x="6731" y="3130"/>
                  </a:lnTo>
                  <a:lnTo>
                    <a:pt x="6672" y="2717"/>
                  </a:lnTo>
                  <a:lnTo>
                    <a:pt x="6553" y="2304"/>
                  </a:lnTo>
                  <a:lnTo>
                    <a:pt x="6376" y="1890"/>
                  </a:lnTo>
                  <a:lnTo>
                    <a:pt x="6140" y="1536"/>
                  </a:lnTo>
                  <a:lnTo>
                    <a:pt x="5904" y="1182"/>
                  </a:lnTo>
                  <a:lnTo>
                    <a:pt x="5550" y="828"/>
                  </a:lnTo>
                  <a:lnTo>
                    <a:pt x="5196" y="591"/>
                  </a:lnTo>
                  <a:lnTo>
                    <a:pt x="4841" y="355"/>
                  </a:lnTo>
                  <a:lnTo>
                    <a:pt x="4428" y="178"/>
                  </a:lnTo>
                  <a:lnTo>
                    <a:pt x="4015" y="60"/>
                  </a:lnTo>
                  <a:lnTo>
                    <a:pt x="360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6" name="Google Shape;1076;p19"/>
            <p:cNvSpPr/>
            <p:nvPr/>
          </p:nvSpPr>
          <p:spPr>
            <a:xfrm>
              <a:off x="6874125" y="1740175"/>
              <a:ext cx="191900" cy="206650"/>
            </a:xfrm>
            <a:custGeom>
              <a:avLst/>
              <a:gdLst/>
              <a:ahLst/>
              <a:cxnLst/>
              <a:rect l="l" t="t" r="r" b="b"/>
              <a:pathLst>
                <a:path w="7676" h="8266" extrusionOk="0">
                  <a:moveTo>
                    <a:pt x="5137" y="2657"/>
                  </a:moveTo>
                  <a:lnTo>
                    <a:pt x="5609" y="3307"/>
                  </a:lnTo>
                  <a:lnTo>
                    <a:pt x="5727" y="3543"/>
                  </a:lnTo>
                  <a:lnTo>
                    <a:pt x="5727" y="3720"/>
                  </a:lnTo>
                  <a:lnTo>
                    <a:pt x="5668" y="3956"/>
                  </a:lnTo>
                  <a:lnTo>
                    <a:pt x="5491" y="4074"/>
                  </a:lnTo>
                  <a:lnTo>
                    <a:pt x="5255" y="4192"/>
                  </a:lnTo>
                  <a:lnTo>
                    <a:pt x="5078" y="4192"/>
                  </a:lnTo>
                  <a:lnTo>
                    <a:pt x="4842" y="4133"/>
                  </a:lnTo>
                  <a:lnTo>
                    <a:pt x="4665" y="3956"/>
                  </a:lnTo>
                  <a:lnTo>
                    <a:pt x="4192" y="3248"/>
                  </a:lnTo>
                  <a:lnTo>
                    <a:pt x="5137" y="2657"/>
                  </a:lnTo>
                  <a:close/>
                  <a:moveTo>
                    <a:pt x="5314" y="0"/>
                  </a:moveTo>
                  <a:lnTo>
                    <a:pt x="1" y="3720"/>
                  </a:lnTo>
                  <a:lnTo>
                    <a:pt x="1181" y="5373"/>
                  </a:lnTo>
                  <a:lnTo>
                    <a:pt x="3130" y="4074"/>
                  </a:lnTo>
                  <a:lnTo>
                    <a:pt x="1890" y="6436"/>
                  </a:lnTo>
                  <a:lnTo>
                    <a:pt x="3189" y="8266"/>
                  </a:lnTo>
                  <a:lnTo>
                    <a:pt x="4428" y="5668"/>
                  </a:lnTo>
                  <a:lnTo>
                    <a:pt x="4724" y="5845"/>
                  </a:lnTo>
                  <a:lnTo>
                    <a:pt x="5019" y="5963"/>
                  </a:lnTo>
                  <a:lnTo>
                    <a:pt x="5314" y="6081"/>
                  </a:lnTo>
                  <a:lnTo>
                    <a:pt x="5904" y="6081"/>
                  </a:lnTo>
                  <a:lnTo>
                    <a:pt x="6200" y="5963"/>
                  </a:lnTo>
                  <a:lnTo>
                    <a:pt x="6495" y="5904"/>
                  </a:lnTo>
                  <a:lnTo>
                    <a:pt x="6790" y="5727"/>
                  </a:lnTo>
                  <a:lnTo>
                    <a:pt x="7026" y="5550"/>
                  </a:lnTo>
                  <a:lnTo>
                    <a:pt x="7203" y="5314"/>
                  </a:lnTo>
                  <a:lnTo>
                    <a:pt x="7380" y="5078"/>
                  </a:lnTo>
                  <a:lnTo>
                    <a:pt x="7498" y="4842"/>
                  </a:lnTo>
                  <a:lnTo>
                    <a:pt x="7617" y="4605"/>
                  </a:lnTo>
                  <a:lnTo>
                    <a:pt x="7676" y="4310"/>
                  </a:lnTo>
                  <a:lnTo>
                    <a:pt x="7676" y="4015"/>
                  </a:lnTo>
                  <a:lnTo>
                    <a:pt x="7617" y="3720"/>
                  </a:lnTo>
                  <a:lnTo>
                    <a:pt x="7558" y="3425"/>
                  </a:lnTo>
                  <a:lnTo>
                    <a:pt x="7439" y="3070"/>
                  </a:lnTo>
                  <a:lnTo>
                    <a:pt x="7321" y="2775"/>
                  </a:lnTo>
                  <a:lnTo>
                    <a:pt x="7085" y="2480"/>
                  </a:lnTo>
                  <a:lnTo>
                    <a:pt x="53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7" name="Google Shape;1077;p19"/>
            <p:cNvSpPr/>
            <p:nvPr/>
          </p:nvSpPr>
          <p:spPr>
            <a:xfrm>
              <a:off x="6983350" y="1877450"/>
              <a:ext cx="187475" cy="162375"/>
            </a:xfrm>
            <a:custGeom>
              <a:avLst/>
              <a:gdLst/>
              <a:ahLst/>
              <a:cxnLst/>
              <a:rect l="l" t="t" r="r" b="b"/>
              <a:pathLst>
                <a:path w="7499" h="6495" extrusionOk="0">
                  <a:moveTo>
                    <a:pt x="4783" y="0"/>
                  </a:moveTo>
                  <a:lnTo>
                    <a:pt x="3366" y="768"/>
                  </a:lnTo>
                  <a:lnTo>
                    <a:pt x="4251" y="2244"/>
                  </a:lnTo>
                  <a:lnTo>
                    <a:pt x="0" y="4723"/>
                  </a:lnTo>
                  <a:lnTo>
                    <a:pt x="1004" y="6494"/>
                  </a:lnTo>
                  <a:lnTo>
                    <a:pt x="5255" y="4015"/>
                  </a:lnTo>
                  <a:lnTo>
                    <a:pt x="6081" y="5550"/>
                  </a:lnTo>
                  <a:lnTo>
                    <a:pt x="7498" y="4723"/>
                  </a:lnTo>
                  <a:lnTo>
                    <a:pt x="47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8" name="Google Shape;1078;p19"/>
            <p:cNvSpPr/>
            <p:nvPr/>
          </p:nvSpPr>
          <p:spPr>
            <a:xfrm>
              <a:off x="7039425" y="2028000"/>
              <a:ext cx="196350" cy="129900"/>
            </a:xfrm>
            <a:custGeom>
              <a:avLst/>
              <a:gdLst/>
              <a:ahLst/>
              <a:cxnLst/>
              <a:rect l="l" t="t" r="r" b="b"/>
              <a:pathLst>
                <a:path w="7854" h="5196" extrusionOk="0">
                  <a:moveTo>
                    <a:pt x="5905" y="0"/>
                  </a:moveTo>
                  <a:lnTo>
                    <a:pt x="1" y="2716"/>
                  </a:lnTo>
                  <a:lnTo>
                    <a:pt x="827" y="4605"/>
                  </a:lnTo>
                  <a:lnTo>
                    <a:pt x="3071" y="3542"/>
                  </a:lnTo>
                  <a:lnTo>
                    <a:pt x="3838" y="5195"/>
                  </a:lnTo>
                  <a:lnTo>
                    <a:pt x="5255" y="4546"/>
                  </a:lnTo>
                  <a:lnTo>
                    <a:pt x="4488" y="2893"/>
                  </a:lnTo>
                  <a:lnTo>
                    <a:pt x="5314" y="2539"/>
                  </a:lnTo>
                  <a:lnTo>
                    <a:pt x="6377" y="4841"/>
                  </a:lnTo>
                  <a:lnTo>
                    <a:pt x="7853" y="4133"/>
                  </a:lnTo>
                  <a:lnTo>
                    <a:pt x="59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9" name="Google Shape;1079;p19"/>
            <p:cNvSpPr/>
            <p:nvPr/>
          </p:nvSpPr>
          <p:spPr>
            <a:xfrm>
              <a:off x="7117650" y="2185925"/>
              <a:ext cx="168300" cy="168275"/>
            </a:xfrm>
            <a:custGeom>
              <a:avLst/>
              <a:gdLst/>
              <a:ahLst/>
              <a:cxnLst/>
              <a:rect l="l" t="t" r="r" b="b"/>
              <a:pathLst>
                <a:path w="6732" h="6731" extrusionOk="0">
                  <a:moveTo>
                    <a:pt x="3780" y="2067"/>
                  </a:moveTo>
                  <a:lnTo>
                    <a:pt x="4075" y="2126"/>
                  </a:lnTo>
                  <a:lnTo>
                    <a:pt x="4252" y="2244"/>
                  </a:lnTo>
                  <a:lnTo>
                    <a:pt x="4488" y="2421"/>
                  </a:lnTo>
                  <a:lnTo>
                    <a:pt x="4606" y="2598"/>
                  </a:lnTo>
                  <a:lnTo>
                    <a:pt x="4724" y="2893"/>
                  </a:lnTo>
                  <a:lnTo>
                    <a:pt x="4783" y="3188"/>
                  </a:lnTo>
                  <a:lnTo>
                    <a:pt x="4842" y="3424"/>
                  </a:lnTo>
                  <a:lnTo>
                    <a:pt x="4783" y="3661"/>
                  </a:lnTo>
                  <a:lnTo>
                    <a:pt x="4665" y="3897"/>
                  </a:lnTo>
                  <a:lnTo>
                    <a:pt x="4547" y="4133"/>
                  </a:lnTo>
                  <a:lnTo>
                    <a:pt x="4311" y="4310"/>
                  </a:lnTo>
                  <a:lnTo>
                    <a:pt x="4075" y="4428"/>
                  </a:lnTo>
                  <a:lnTo>
                    <a:pt x="3780" y="4546"/>
                  </a:lnTo>
                  <a:lnTo>
                    <a:pt x="3484" y="4664"/>
                  </a:lnTo>
                  <a:lnTo>
                    <a:pt x="2953" y="4664"/>
                  </a:lnTo>
                  <a:lnTo>
                    <a:pt x="2658" y="4605"/>
                  </a:lnTo>
                  <a:lnTo>
                    <a:pt x="2481" y="4487"/>
                  </a:lnTo>
                  <a:lnTo>
                    <a:pt x="2244" y="4310"/>
                  </a:lnTo>
                  <a:lnTo>
                    <a:pt x="2126" y="4133"/>
                  </a:lnTo>
                  <a:lnTo>
                    <a:pt x="2008" y="3838"/>
                  </a:lnTo>
                  <a:lnTo>
                    <a:pt x="1949" y="3543"/>
                  </a:lnTo>
                  <a:lnTo>
                    <a:pt x="1890" y="3306"/>
                  </a:lnTo>
                  <a:lnTo>
                    <a:pt x="1949" y="3070"/>
                  </a:lnTo>
                  <a:lnTo>
                    <a:pt x="2067" y="2834"/>
                  </a:lnTo>
                  <a:lnTo>
                    <a:pt x="2185" y="2598"/>
                  </a:lnTo>
                  <a:lnTo>
                    <a:pt x="2422" y="2421"/>
                  </a:lnTo>
                  <a:lnTo>
                    <a:pt x="2658" y="2303"/>
                  </a:lnTo>
                  <a:lnTo>
                    <a:pt x="2953" y="2185"/>
                  </a:lnTo>
                  <a:lnTo>
                    <a:pt x="3248" y="2067"/>
                  </a:lnTo>
                  <a:close/>
                  <a:moveTo>
                    <a:pt x="3130" y="0"/>
                  </a:moveTo>
                  <a:lnTo>
                    <a:pt x="2717" y="59"/>
                  </a:lnTo>
                  <a:lnTo>
                    <a:pt x="2244" y="177"/>
                  </a:lnTo>
                  <a:lnTo>
                    <a:pt x="1831" y="354"/>
                  </a:lnTo>
                  <a:lnTo>
                    <a:pt x="1418" y="591"/>
                  </a:lnTo>
                  <a:lnTo>
                    <a:pt x="1064" y="886"/>
                  </a:lnTo>
                  <a:lnTo>
                    <a:pt x="768" y="1181"/>
                  </a:lnTo>
                  <a:lnTo>
                    <a:pt x="532" y="1535"/>
                  </a:lnTo>
                  <a:lnTo>
                    <a:pt x="296" y="1949"/>
                  </a:lnTo>
                  <a:lnTo>
                    <a:pt x="178" y="2303"/>
                  </a:lnTo>
                  <a:lnTo>
                    <a:pt x="60" y="2716"/>
                  </a:lnTo>
                  <a:lnTo>
                    <a:pt x="1" y="3188"/>
                  </a:lnTo>
                  <a:lnTo>
                    <a:pt x="1" y="3602"/>
                  </a:lnTo>
                  <a:lnTo>
                    <a:pt x="60" y="4074"/>
                  </a:lnTo>
                  <a:lnTo>
                    <a:pt x="178" y="4487"/>
                  </a:lnTo>
                  <a:lnTo>
                    <a:pt x="355" y="4900"/>
                  </a:lnTo>
                  <a:lnTo>
                    <a:pt x="591" y="5255"/>
                  </a:lnTo>
                  <a:lnTo>
                    <a:pt x="887" y="5609"/>
                  </a:lnTo>
                  <a:lnTo>
                    <a:pt x="1182" y="5904"/>
                  </a:lnTo>
                  <a:lnTo>
                    <a:pt x="1536" y="6199"/>
                  </a:lnTo>
                  <a:lnTo>
                    <a:pt x="1890" y="6376"/>
                  </a:lnTo>
                  <a:lnTo>
                    <a:pt x="2304" y="6554"/>
                  </a:lnTo>
                  <a:lnTo>
                    <a:pt x="2717" y="6672"/>
                  </a:lnTo>
                  <a:lnTo>
                    <a:pt x="3130" y="6731"/>
                  </a:lnTo>
                  <a:lnTo>
                    <a:pt x="3602" y="6731"/>
                  </a:lnTo>
                  <a:lnTo>
                    <a:pt x="4016" y="6672"/>
                  </a:lnTo>
                  <a:lnTo>
                    <a:pt x="4488" y="6495"/>
                  </a:lnTo>
                  <a:lnTo>
                    <a:pt x="4901" y="6317"/>
                  </a:lnTo>
                  <a:lnTo>
                    <a:pt x="5315" y="6140"/>
                  </a:lnTo>
                  <a:lnTo>
                    <a:pt x="5669" y="5845"/>
                  </a:lnTo>
                  <a:lnTo>
                    <a:pt x="5964" y="5550"/>
                  </a:lnTo>
                  <a:lnTo>
                    <a:pt x="6200" y="5196"/>
                  </a:lnTo>
                  <a:lnTo>
                    <a:pt x="6436" y="4782"/>
                  </a:lnTo>
                  <a:lnTo>
                    <a:pt x="6554" y="4428"/>
                  </a:lnTo>
                  <a:lnTo>
                    <a:pt x="6672" y="4015"/>
                  </a:lnTo>
                  <a:lnTo>
                    <a:pt x="6731" y="3543"/>
                  </a:lnTo>
                  <a:lnTo>
                    <a:pt x="6731" y="3129"/>
                  </a:lnTo>
                  <a:lnTo>
                    <a:pt x="6613" y="2716"/>
                  </a:lnTo>
                  <a:lnTo>
                    <a:pt x="6495" y="2244"/>
                  </a:lnTo>
                  <a:lnTo>
                    <a:pt x="6318" y="1830"/>
                  </a:lnTo>
                  <a:lnTo>
                    <a:pt x="6141" y="1476"/>
                  </a:lnTo>
                  <a:lnTo>
                    <a:pt x="5846" y="1122"/>
                  </a:lnTo>
                  <a:lnTo>
                    <a:pt x="5551" y="827"/>
                  </a:lnTo>
                  <a:lnTo>
                    <a:pt x="5196" y="532"/>
                  </a:lnTo>
                  <a:lnTo>
                    <a:pt x="4842" y="295"/>
                  </a:lnTo>
                  <a:lnTo>
                    <a:pt x="4429" y="177"/>
                  </a:lnTo>
                  <a:lnTo>
                    <a:pt x="4016" y="59"/>
                  </a:lnTo>
                  <a:lnTo>
                    <a:pt x="36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0" name="Google Shape;1080;p19"/>
            <p:cNvSpPr/>
            <p:nvPr/>
          </p:nvSpPr>
          <p:spPr>
            <a:xfrm>
              <a:off x="7157525" y="2361550"/>
              <a:ext cx="171225" cy="137300"/>
            </a:xfrm>
            <a:custGeom>
              <a:avLst/>
              <a:gdLst/>
              <a:ahLst/>
              <a:cxnLst/>
              <a:rect l="l" t="t" r="r" b="b"/>
              <a:pathLst>
                <a:path w="6849" h="5492" extrusionOk="0">
                  <a:moveTo>
                    <a:pt x="6317" y="1"/>
                  </a:moveTo>
                  <a:lnTo>
                    <a:pt x="0" y="1595"/>
                  </a:lnTo>
                  <a:lnTo>
                    <a:pt x="1004" y="5492"/>
                  </a:lnTo>
                  <a:lnTo>
                    <a:pt x="2480" y="5078"/>
                  </a:lnTo>
                  <a:lnTo>
                    <a:pt x="2007" y="3189"/>
                  </a:lnTo>
                  <a:lnTo>
                    <a:pt x="6849" y="2008"/>
                  </a:lnTo>
                  <a:lnTo>
                    <a:pt x="63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1" name="Google Shape;1081;p19"/>
            <p:cNvSpPr/>
            <p:nvPr/>
          </p:nvSpPr>
          <p:spPr>
            <a:xfrm>
              <a:off x="7187025" y="2492925"/>
              <a:ext cx="169775" cy="79725"/>
            </a:xfrm>
            <a:custGeom>
              <a:avLst/>
              <a:gdLst/>
              <a:ahLst/>
              <a:cxnLst/>
              <a:rect l="l" t="t" r="r" b="b"/>
              <a:pathLst>
                <a:path w="6791" h="3189" extrusionOk="0">
                  <a:moveTo>
                    <a:pt x="6377" y="0"/>
                  </a:moveTo>
                  <a:lnTo>
                    <a:pt x="1" y="1181"/>
                  </a:lnTo>
                  <a:lnTo>
                    <a:pt x="355" y="3188"/>
                  </a:lnTo>
                  <a:lnTo>
                    <a:pt x="6790" y="2008"/>
                  </a:lnTo>
                  <a:lnTo>
                    <a:pt x="63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2" name="Google Shape;1082;p19"/>
            <p:cNvSpPr/>
            <p:nvPr/>
          </p:nvSpPr>
          <p:spPr>
            <a:xfrm>
              <a:off x="7207700" y="2588850"/>
              <a:ext cx="168275" cy="168300"/>
            </a:xfrm>
            <a:custGeom>
              <a:avLst/>
              <a:gdLst/>
              <a:ahLst/>
              <a:cxnLst/>
              <a:rect l="l" t="t" r="r" b="b"/>
              <a:pathLst>
                <a:path w="6731" h="6732" extrusionOk="0">
                  <a:moveTo>
                    <a:pt x="3543" y="2067"/>
                  </a:moveTo>
                  <a:lnTo>
                    <a:pt x="3838" y="2126"/>
                  </a:lnTo>
                  <a:lnTo>
                    <a:pt x="4133" y="2185"/>
                  </a:lnTo>
                  <a:lnTo>
                    <a:pt x="4369" y="2303"/>
                  </a:lnTo>
                  <a:lnTo>
                    <a:pt x="4546" y="2481"/>
                  </a:lnTo>
                  <a:lnTo>
                    <a:pt x="4664" y="2717"/>
                  </a:lnTo>
                  <a:lnTo>
                    <a:pt x="4783" y="2953"/>
                  </a:lnTo>
                  <a:lnTo>
                    <a:pt x="4842" y="3248"/>
                  </a:lnTo>
                  <a:lnTo>
                    <a:pt x="4842" y="3543"/>
                  </a:lnTo>
                  <a:lnTo>
                    <a:pt x="4783" y="3779"/>
                  </a:lnTo>
                  <a:lnTo>
                    <a:pt x="4664" y="4016"/>
                  </a:lnTo>
                  <a:lnTo>
                    <a:pt x="4546" y="4193"/>
                  </a:lnTo>
                  <a:lnTo>
                    <a:pt x="4310" y="4370"/>
                  </a:lnTo>
                  <a:lnTo>
                    <a:pt x="4074" y="4488"/>
                  </a:lnTo>
                  <a:lnTo>
                    <a:pt x="3838" y="4606"/>
                  </a:lnTo>
                  <a:lnTo>
                    <a:pt x="3484" y="4665"/>
                  </a:lnTo>
                  <a:lnTo>
                    <a:pt x="3189" y="4665"/>
                  </a:lnTo>
                  <a:lnTo>
                    <a:pt x="2893" y="4606"/>
                  </a:lnTo>
                  <a:lnTo>
                    <a:pt x="2657" y="4547"/>
                  </a:lnTo>
                  <a:lnTo>
                    <a:pt x="2421" y="4429"/>
                  </a:lnTo>
                  <a:lnTo>
                    <a:pt x="2244" y="4252"/>
                  </a:lnTo>
                  <a:lnTo>
                    <a:pt x="2067" y="4075"/>
                  </a:lnTo>
                  <a:lnTo>
                    <a:pt x="2008" y="3779"/>
                  </a:lnTo>
                  <a:lnTo>
                    <a:pt x="1949" y="3543"/>
                  </a:lnTo>
                  <a:lnTo>
                    <a:pt x="1949" y="3248"/>
                  </a:lnTo>
                  <a:lnTo>
                    <a:pt x="2008" y="2953"/>
                  </a:lnTo>
                  <a:lnTo>
                    <a:pt x="2067" y="2717"/>
                  </a:lnTo>
                  <a:lnTo>
                    <a:pt x="2244" y="2540"/>
                  </a:lnTo>
                  <a:lnTo>
                    <a:pt x="2421" y="2362"/>
                  </a:lnTo>
                  <a:lnTo>
                    <a:pt x="2657" y="2244"/>
                  </a:lnTo>
                  <a:lnTo>
                    <a:pt x="2952" y="2185"/>
                  </a:lnTo>
                  <a:lnTo>
                    <a:pt x="3248" y="2126"/>
                  </a:lnTo>
                  <a:lnTo>
                    <a:pt x="3543" y="2067"/>
                  </a:lnTo>
                  <a:close/>
                  <a:moveTo>
                    <a:pt x="3484" y="1"/>
                  </a:moveTo>
                  <a:lnTo>
                    <a:pt x="3011" y="60"/>
                  </a:lnTo>
                  <a:lnTo>
                    <a:pt x="2598" y="119"/>
                  </a:lnTo>
                  <a:lnTo>
                    <a:pt x="2126" y="237"/>
                  </a:lnTo>
                  <a:lnTo>
                    <a:pt x="1713" y="414"/>
                  </a:lnTo>
                  <a:lnTo>
                    <a:pt x="1358" y="650"/>
                  </a:lnTo>
                  <a:lnTo>
                    <a:pt x="1004" y="946"/>
                  </a:lnTo>
                  <a:lnTo>
                    <a:pt x="768" y="1241"/>
                  </a:lnTo>
                  <a:lnTo>
                    <a:pt x="473" y="1595"/>
                  </a:lnTo>
                  <a:lnTo>
                    <a:pt x="296" y="2008"/>
                  </a:lnTo>
                  <a:lnTo>
                    <a:pt x="178" y="2421"/>
                  </a:lnTo>
                  <a:lnTo>
                    <a:pt x="59" y="2835"/>
                  </a:lnTo>
                  <a:lnTo>
                    <a:pt x="0" y="3248"/>
                  </a:lnTo>
                  <a:lnTo>
                    <a:pt x="59" y="3720"/>
                  </a:lnTo>
                  <a:lnTo>
                    <a:pt x="118" y="4193"/>
                  </a:lnTo>
                  <a:lnTo>
                    <a:pt x="237" y="4606"/>
                  </a:lnTo>
                  <a:lnTo>
                    <a:pt x="414" y="4960"/>
                  </a:lnTo>
                  <a:lnTo>
                    <a:pt x="650" y="5373"/>
                  </a:lnTo>
                  <a:lnTo>
                    <a:pt x="945" y="5669"/>
                  </a:lnTo>
                  <a:lnTo>
                    <a:pt x="1240" y="5964"/>
                  </a:lnTo>
                  <a:lnTo>
                    <a:pt x="1594" y="6259"/>
                  </a:lnTo>
                  <a:lnTo>
                    <a:pt x="1949" y="6436"/>
                  </a:lnTo>
                  <a:lnTo>
                    <a:pt x="2362" y="6613"/>
                  </a:lnTo>
                  <a:lnTo>
                    <a:pt x="2834" y="6672"/>
                  </a:lnTo>
                  <a:lnTo>
                    <a:pt x="3248" y="6731"/>
                  </a:lnTo>
                  <a:lnTo>
                    <a:pt x="3720" y="6672"/>
                  </a:lnTo>
                  <a:lnTo>
                    <a:pt x="4192" y="6613"/>
                  </a:lnTo>
                  <a:lnTo>
                    <a:pt x="4605" y="6495"/>
                  </a:lnTo>
                  <a:lnTo>
                    <a:pt x="5019" y="6318"/>
                  </a:lnTo>
                  <a:lnTo>
                    <a:pt x="5373" y="6082"/>
                  </a:lnTo>
                  <a:lnTo>
                    <a:pt x="5727" y="5787"/>
                  </a:lnTo>
                  <a:lnTo>
                    <a:pt x="6022" y="5492"/>
                  </a:lnTo>
                  <a:lnTo>
                    <a:pt x="6259" y="5137"/>
                  </a:lnTo>
                  <a:lnTo>
                    <a:pt x="6436" y="4724"/>
                  </a:lnTo>
                  <a:lnTo>
                    <a:pt x="6613" y="4370"/>
                  </a:lnTo>
                  <a:lnTo>
                    <a:pt x="6672" y="3897"/>
                  </a:lnTo>
                  <a:lnTo>
                    <a:pt x="6731" y="3484"/>
                  </a:lnTo>
                  <a:lnTo>
                    <a:pt x="6731" y="3012"/>
                  </a:lnTo>
                  <a:lnTo>
                    <a:pt x="6613" y="2599"/>
                  </a:lnTo>
                  <a:lnTo>
                    <a:pt x="6495" y="2185"/>
                  </a:lnTo>
                  <a:lnTo>
                    <a:pt x="6318" y="1772"/>
                  </a:lnTo>
                  <a:lnTo>
                    <a:pt x="6081" y="1418"/>
                  </a:lnTo>
                  <a:lnTo>
                    <a:pt x="5845" y="1064"/>
                  </a:lnTo>
                  <a:lnTo>
                    <a:pt x="5550" y="768"/>
                  </a:lnTo>
                  <a:lnTo>
                    <a:pt x="5196" y="532"/>
                  </a:lnTo>
                  <a:lnTo>
                    <a:pt x="4783" y="296"/>
                  </a:lnTo>
                  <a:lnTo>
                    <a:pt x="4369" y="119"/>
                  </a:lnTo>
                  <a:lnTo>
                    <a:pt x="3956" y="60"/>
                  </a:lnTo>
                  <a:lnTo>
                    <a:pt x="34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3" name="Google Shape;1083;p19"/>
            <p:cNvSpPr/>
            <p:nvPr/>
          </p:nvSpPr>
          <p:spPr>
            <a:xfrm>
              <a:off x="7215075" y="2826500"/>
              <a:ext cx="166800" cy="178600"/>
            </a:xfrm>
            <a:custGeom>
              <a:avLst/>
              <a:gdLst/>
              <a:ahLst/>
              <a:cxnLst/>
              <a:rect l="l" t="t" r="r" b="b"/>
              <a:pathLst>
                <a:path w="6672" h="7144" extrusionOk="0">
                  <a:moveTo>
                    <a:pt x="2657" y="3070"/>
                  </a:moveTo>
                  <a:lnTo>
                    <a:pt x="4488" y="3720"/>
                  </a:lnTo>
                  <a:lnTo>
                    <a:pt x="2657" y="4251"/>
                  </a:lnTo>
                  <a:lnTo>
                    <a:pt x="2657" y="3070"/>
                  </a:lnTo>
                  <a:close/>
                  <a:moveTo>
                    <a:pt x="237" y="0"/>
                  </a:moveTo>
                  <a:lnTo>
                    <a:pt x="178" y="2185"/>
                  </a:lnTo>
                  <a:lnTo>
                    <a:pt x="1181" y="2539"/>
                  </a:lnTo>
                  <a:lnTo>
                    <a:pt x="1063" y="4664"/>
                  </a:lnTo>
                  <a:lnTo>
                    <a:pt x="119" y="4959"/>
                  </a:lnTo>
                  <a:lnTo>
                    <a:pt x="1" y="7144"/>
                  </a:lnTo>
                  <a:lnTo>
                    <a:pt x="1" y="7144"/>
                  </a:lnTo>
                  <a:lnTo>
                    <a:pt x="6613" y="4959"/>
                  </a:lnTo>
                  <a:lnTo>
                    <a:pt x="6672" y="2598"/>
                  </a:lnTo>
                  <a:lnTo>
                    <a:pt x="2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4" name="Google Shape;1084;p19"/>
            <p:cNvSpPr/>
            <p:nvPr/>
          </p:nvSpPr>
          <p:spPr>
            <a:xfrm>
              <a:off x="7200325" y="3030175"/>
              <a:ext cx="174175" cy="156475"/>
            </a:xfrm>
            <a:custGeom>
              <a:avLst/>
              <a:gdLst/>
              <a:ahLst/>
              <a:cxnLst/>
              <a:rect l="l" t="t" r="r" b="b"/>
              <a:pathLst>
                <a:path w="6967" h="6259" extrusionOk="0">
                  <a:moveTo>
                    <a:pt x="2480" y="1"/>
                  </a:moveTo>
                  <a:lnTo>
                    <a:pt x="2067" y="60"/>
                  </a:lnTo>
                  <a:lnTo>
                    <a:pt x="1712" y="178"/>
                  </a:lnTo>
                  <a:lnTo>
                    <a:pt x="1358" y="355"/>
                  </a:lnTo>
                  <a:lnTo>
                    <a:pt x="1063" y="532"/>
                  </a:lnTo>
                  <a:lnTo>
                    <a:pt x="827" y="768"/>
                  </a:lnTo>
                  <a:lnTo>
                    <a:pt x="591" y="1063"/>
                  </a:lnTo>
                  <a:lnTo>
                    <a:pt x="413" y="1358"/>
                  </a:lnTo>
                  <a:lnTo>
                    <a:pt x="236" y="1713"/>
                  </a:lnTo>
                  <a:lnTo>
                    <a:pt x="118" y="2067"/>
                  </a:lnTo>
                  <a:lnTo>
                    <a:pt x="59" y="2480"/>
                  </a:lnTo>
                  <a:lnTo>
                    <a:pt x="0" y="2834"/>
                  </a:lnTo>
                  <a:lnTo>
                    <a:pt x="59" y="3248"/>
                  </a:lnTo>
                  <a:lnTo>
                    <a:pt x="59" y="3602"/>
                  </a:lnTo>
                  <a:lnTo>
                    <a:pt x="177" y="4015"/>
                  </a:lnTo>
                  <a:lnTo>
                    <a:pt x="295" y="4310"/>
                  </a:lnTo>
                  <a:lnTo>
                    <a:pt x="532" y="4665"/>
                  </a:lnTo>
                  <a:lnTo>
                    <a:pt x="709" y="4901"/>
                  </a:lnTo>
                  <a:lnTo>
                    <a:pt x="1004" y="5196"/>
                  </a:lnTo>
                  <a:lnTo>
                    <a:pt x="1358" y="5373"/>
                  </a:lnTo>
                  <a:lnTo>
                    <a:pt x="1712" y="5550"/>
                  </a:lnTo>
                  <a:lnTo>
                    <a:pt x="2067" y="5668"/>
                  </a:lnTo>
                  <a:lnTo>
                    <a:pt x="2539" y="5786"/>
                  </a:lnTo>
                  <a:lnTo>
                    <a:pt x="6199" y="6259"/>
                  </a:lnTo>
                  <a:lnTo>
                    <a:pt x="6435" y="4251"/>
                  </a:lnTo>
                  <a:lnTo>
                    <a:pt x="2834" y="3779"/>
                  </a:lnTo>
                  <a:lnTo>
                    <a:pt x="2421" y="3661"/>
                  </a:lnTo>
                  <a:lnTo>
                    <a:pt x="2126" y="3425"/>
                  </a:lnTo>
                  <a:lnTo>
                    <a:pt x="2067" y="3307"/>
                  </a:lnTo>
                  <a:lnTo>
                    <a:pt x="2008" y="3130"/>
                  </a:lnTo>
                  <a:lnTo>
                    <a:pt x="1948" y="2953"/>
                  </a:lnTo>
                  <a:lnTo>
                    <a:pt x="1948" y="2775"/>
                  </a:lnTo>
                  <a:lnTo>
                    <a:pt x="2008" y="2539"/>
                  </a:lnTo>
                  <a:lnTo>
                    <a:pt x="2067" y="2421"/>
                  </a:lnTo>
                  <a:lnTo>
                    <a:pt x="2185" y="2244"/>
                  </a:lnTo>
                  <a:lnTo>
                    <a:pt x="2303" y="2185"/>
                  </a:lnTo>
                  <a:lnTo>
                    <a:pt x="2657" y="2067"/>
                  </a:lnTo>
                  <a:lnTo>
                    <a:pt x="3070" y="2067"/>
                  </a:lnTo>
                  <a:lnTo>
                    <a:pt x="6672" y="2598"/>
                  </a:lnTo>
                  <a:lnTo>
                    <a:pt x="6967" y="591"/>
                  </a:lnTo>
                  <a:lnTo>
                    <a:pt x="3306" y="60"/>
                  </a:lnTo>
                  <a:lnTo>
                    <a:pt x="28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5" name="Google Shape;1085;p19"/>
            <p:cNvSpPr/>
            <p:nvPr/>
          </p:nvSpPr>
          <p:spPr>
            <a:xfrm>
              <a:off x="7167850" y="3192525"/>
              <a:ext cx="178625" cy="171250"/>
            </a:xfrm>
            <a:custGeom>
              <a:avLst/>
              <a:gdLst/>
              <a:ahLst/>
              <a:cxnLst/>
              <a:rect l="l" t="t" r="r" b="b"/>
              <a:pathLst>
                <a:path w="7145" h="6850" extrusionOk="0">
                  <a:moveTo>
                    <a:pt x="2067" y="2421"/>
                  </a:moveTo>
                  <a:lnTo>
                    <a:pt x="4901" y="3130"/>
                  </a:lnTo>
                  <a:lnTo>
                    <a:pt x="4783" y="3602"/>
                  </a:lnTo>
                  <a:lnTo>
                    <a:pt x="4664" y="3957"/>
                  </a:lnTo>
                  <a:lnTo>
                    <a:pt x="4546" y="4193"/>
                  </a:lnTo>
                  <a:lnTo>
                    <a:pt x="4369" y="4429"/>
                  </a:lnTo>
                  <a:lnTo>
                    <a:pt x="4133" y="4606"/>
                  </a:lnTo>
                  <a:lnTo>
                    <a:pt x="3897" y="4724"/>
                  </a:lnTo>
                  <a:lnTo>
                    <a:pt x="3661" y="4783"/>
                  </a:lnTo>
                  <a:lnTo>
                    <a:pt x="3307" y="4783"/>
                  </a:lnTo>
                  <a:lnTo>
                    <a:pt x="3011" y="4724"/>
                  </a:lnTo>
                  <a:lnTo>
                    <a:pt x="2716" y="4606"/>
                  </a:lnTo>
                  <a:lnTo>
                    <a:pt x="2421" y="4488"/>
                  </a:lnTo>
                  <a:lnTo>
                    <a:pt x="2244" y="4311"/>
                  </a:lnTo>
                  <a:lnTo>
                    <a:pt x="2067" y="4075"/>
                  </a:lnTo>
                  <a:lnTo>
                    <a:pt x="1949" y="3838"/>
                  </a:lnTo>
                  <a:lnTo>
                    <a:pt x="1890" y="3543"/>
                  </a:lnTo>
                  <a:lnTo>
                    <a:pt x="1890" y="3248"/>
                  </a:lnTo>
                  <a:lnTo>
                    <a:pt x="1949" y="2894"/>
                  </a:lnTo>
                  <a:lnTo>
                    <a:pt x="2067" y="2421"/>
                  </a:lnTo>
                  <a:close/>
                  <a:moveTo>
                    <a:pt x="827" y="1"/>
                  </a:moveTo>
                  <a:lnTo>
                    <a:pt x="118" y="2658"/>
                  </a:lnTo>
                  <a:lnTo>
                    <a:pt x="59" y="3130"/>
                  </a:lnTo>
                  <a:lnTo>
                    <a:pt x="0" y="3602"/>
                  </a:lnTo>
                  <a:lnTo>
                    <a:pt x="59" y="4075"/>
                  </a:lnTo>
                  <a:lnTo>
                    <a:pt x="118" y="4488"/>
                  </a:lnTo>
                  <a:lnTo>
                    <a:pt x="296" y="4901"/>
                  </a:lnTo>
                  <a:lnTo>
                    <a:pt x="473" y="5255"/>
                  </a:lnTo>
                  <a:lnTo>
                    <a:pt x="709" y="5610"/>
                  </a:lnTo>
                  <a:lnTo>
                    <a:pt x="1004" y="5905"/>
                  </a:lnTo>
                  <a:lnTo>
                    <a:pt x="1299" y="6200"/>
                  </a:lnTo>
                  <a:lnTo>
                    <a:pt x="1653" y="6436"/>
                  </a:lnTo>
                  <a:lnTo>
                    <a:pt x="2067" y="6613"/>
                  </a:lnTo>
                  <a:lnTo>
                    <a:pt x="2480" y="6731"/>
                  </a:lnTo>
                  <a:lnTo>
                    <a:pt x="2952" y="6849"/>
                  </a:lnTo>
                  <a:lnTo>
                    <a:pt x="3838" y="6849"/>
                  </a:lnTo>
                  <a:lnTo>
                    <a:pt x="4251" y="6731"/>
                  </a:lnTo>
                  <a:lnTo>
                    <a:pt x="4605" y="6613"/>
                  </a:lnTo>
                  <a:lnTo>
                    <a:pt x="5019" y="6377"/>
                  </a:lnTo>
                  <a:lnTo>
                    <a:pt x="5314" y="6141"/>
                  </a:lnTo>
                  <a:lnTo>
                    <a:pt x="5668" y="5846"/>
                  </a:lnTo>
                  <a:lnTo>
                    <a:pt x="5904" y="5492"/>
                  </a:lnTo>
                  <a:lnTo>
                    <a:pt x="6140" y="5137"/>
                  </a:lnTo>
                  <a:lnTo>
                    <a:pt x="6318" y="4724"/>
                  </a:lnTo>
                  <a:lnTo>
                    <a:pt x="6495" y="4252"/>
                  </a:lnTo>
                  <a:lnTo>
                    <a:pt x="7144" y="1595"/>
                  </a:lnTo>
                  <a:lnTo>
                    <a:pt x="8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6" name="Google Shape;1086;p19"/>
            <p:cNvSpPr/>
            <p:nvPr/>
          </p:nvSpPr>
          <p:spPr>
            <a:xfrm>
              <a:off x="7125050" y="3365225"/>
              <a:ext cx="171225" cy="100400"/>
            </a:xfrm>
            <a:custGeom>
              <a:avLst/>
              <a:gdLst/>
              <a:ahLst/>
              <a:cxnLst/>
              <a:rect l="l" t="t" r="r" b="b"/>
              <a:pathLst>
                <a:path w="6849" h="4016" extrusionOk="0">
                  <a:moveTo>
                    <a:pt x="650" y="0"/>
                  </a:moveTo>
                  <a:lnTo>
                    <a:pt x="0" y="1949"/>
                  </a:lnTo>
                  <a:lnTo>
                    <a:pt x="6199" y="4015"/>
                  </a:lnTo>
                  <a:lnTo>
                    <a:pt x="6849" y="2067"/>
                  </a:lnTo>
                  <a:lnTo>
                    <a:pt x="6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7" name="Google Shape;1087;p19"/>
            <p:cNvSpPr/>
            <p:nvPr/>
          </p:nvSpPr>
          <p:spPr>
            <a:xfrm>
              <a:off x="7077800" y="3464125"/>
              <a:ext cx="168300" cy="168275"/>
            </a:xfrm>
            <a:custGeom>
              <a:avLst/>
              <a:gdLst/>
              <a:ahLst/>
              <a:cxnLst/>
              <a:rect l="l" t="t" r="r" b="b"/>
              <a:pathLst>
                <a:path w="6732" h="6731" extrusionOk="0">
                  <a:moveTo>
                    <a:pt x="3248" y="2066"/>
                  </a:moveTo>
                  <a:lnTo>
                    <a:pt x="3543" y="2125"/>
                  </a:lnTo>
                  <a:lnTo>
                    <a:pt x="3838" y="2185"/>
                  </a:lnTo>
                  <a:lnTo>
                    <a:pt x="4134" y="2362"/>
                  </a:lnTo>
                  <a:lnTo>
                    <a:pt x="4370" y="2539"/>
                  </a:lnTo>
                  <a:lnTo>
                    <a:pt x="4547" y="2716"/>
                  </a:lnTo>
                  <a:lnTo>
                    <a:pt x="4724" y="2952"/>
                  </a:lnTo>
                  <a:lnTo>
                    <a:pt x="4783" y="3188"/>
                  </a:lnTo>
                  <a:lnTo>
                    <a:pt x="4783" y="3424"/>
                  </a:lnTo>
                  <a:lnTo>
                    <a:pt x="4783" y="3661"/>
                  </a:lnTo>
                  <a:lnTo>
                    <a:pt x="4665" y="3956"/>
                  </a:lnTo>
                  <a:lnTo>
                    <a:pt x="4547" y="4192"/>
                  </a:lnTo>
                  <a:lnTo>
                    <a:pt x="4370" y="4428"/>
                  </a:lnTo>
                  <a:lnTo>
                    <a:pt x="4193" y="4546"/>
                  </a:lnTo>
                  <a:lnTo>
                    <a:pt x="3957" y="4664"/>
                  </a:lnTo>
                  <a:lnTo>
                    <a:pt x="3720" y="4723"/>
                  </a:lnTo>
                  <a:lnTo>
                    <a:pt x="3425" y="4723"/>
                  </a:lnTo>
                  <a:lnTo>
                    <a:pt x="3130" y="4664"/>
                  </a:lnTo>
                  <a:lnTo>
                    <a:pt x="2835" y="4546"/>
                  </a:lnTo>
                  <a:lnTo>
                    <a:pt x="2540" y="4428"/>
                  </a:lnTo>
                  <a:lnTo>
                    <a:pt x="2362" y="4251"/>
                  </a:lnTo>
                  <a:lnTo>
                    <a:pt x="2126" y="4074"/>
                  </a:lnTo>
                  <a:lnTo>
                    <a:pt x="2008" y="3838"/>
                  </a:lnTo>
                  <a:lnTo>
                    <a:pt x="1949" y="3601"/>
                  </a:lnTo>
                  <a:lnTo>
                    <a:pt x="1890" y="3365"/>
                  </a:lnTo>
                  <a:lnTo>
                    <a:pt x="1949" y="3070"/>
                  </a:lnTo>
                  <a:lnTo>
                    <a:pt x="2008" y="2834"/>
                  </a:lnTo>
                  <a:lnTo>
                    <a:pt x="2126" y="2539"/>
                  </a:lnTo>
                  <a:lnTo>
                    <a:pt x="2303" y="2362"/>
                  </a:lnTo>
                  <a:lnTo>
                    <a:pt x="2540" y="2185"/>
                  </a:lnTo>
                  <a:lnTo>
                    <a:pt x="2776" y="2066"/>
                  </a:lnTo>
                  <a:close/>
                  <a:moveTo>
                    <a:pt x="2894" y="0"/>
                  </a:moveTo>
                  <a:lnTo>
                    <a:pt x="2481" y="118"/>
                  </a:lnTo>
                  <a:lnTo>
                    <a:pt x="2067" y="236"/>
                  </a:lnTo>
                  <a:lnTo>
                    <a:pt x="1654" y="413"/>
                  </a:lnTo>
                  <a:lnTo>
                    <a:pt x="1300" y="709"/>
                  </a:lnTo>
                  <a:lnTo>
                    <a:pt x="1005" y="945"/>
                  </a:lnTo>
                  <a:lnTo>
                    <a:pt x="709" y="1299"/>
                  </a:lnTo>
                  <a:lnTo>
                    <a:pt x="473" y="1653"/>
                  </a:lnTo>
                  <a:lnTo>
                    <a:pt x="237" y="2066"/>
                  </a:lnTo>
                  <a:lnTo>
                    <a:pt x="119" y="2480"/>
                  </a:lnTo>
                  <a:lnTo>
                    <a:pt x="1" y="2893"/>
                  </a:lnTo>
                  <a:lnTo>
                    <a:pt x="1" y="3365"/>
                  </a:lnTo>
                  <a:lnTo>
                    <a:pt x="1" y="3779"/>
                  </a:lnTo>
                  <a:lnTo>
                    <a:pt x="60" y="4192"/>
                  </a:lnTo>
                  <a:lnTo>
                    <a:pt x="237" y="4605"/>
                  </a:lnTo>
                  <a:lnTo>
                    <a:pt x="414" y="5018"/>
                  </a:lnTo>
                  <a:lnTo>
                    <a:pt x="650" y="5373"/>
                  </a:lnTo>
                  <a:lnTo>
                    <a:pt x="887" y="5727"/>
                  </a:lnTo>
                  <a:lnTo>
                    <a:pt x="1241" y="6022"/>
                  </a:lnTo>
                  <a:lnTo>
                    <a:pt x="1595" y="6258"/>
                  </a:lnTo>
                  <a:lnTo>
                    <a:pt x="2067" y="6435"/>
                  </a:lnTo>
                  <a:lnTo>
                    <a:pt x="2481" y="6612"/>
                  </a:lnTo>
                  <a:lnTo>
                    <a:pt x="2894" y="6731"/>
                  </a:lnTo>
                  <a:lnTo>
                    <a:pt x="3779" y="6731"/>
                  </a:lnTo>
                  <a:lnTo>
                    <a:pt x="4252" y="6612"/>
                  </a:lnTo>
                  <a:lnTo>
                    <a:pt x="4606" y="6494"/>
                  </a:lnTo>
                  <a:lnTo>
                    <a:pt x="5019" y="6317"/>
                  </a:lnTo>
                  <a:lnTo>
                    <a:pt x="5374" y="6081"/>
                  </a:lnTo>
                  <a:lnTo>
                    <a:pt x="5669" y="5786"/>
                  </a:lnTo>
                  <a:lnTo>
                    <a:pt x="5964" y="5432"/>
                  </a:lnTo>
                  <a:lnTo>
                    <a:pt x="6200" y="5077"/>
                  </a:lnTo>
                  <a:lnTo>
                    <a:pt x="6436" y="4664"/>
                  </a:lnTo>
                  <a:lnTo>
                    <a:pt x="6554" y="4251"/>
                  </a:lnTo>
                  <a:lnTo>
                    <a:pt x="6672" y="3838"/>
                  </a:lnTo>
                  <a:lnTo>
                    <a:pt x="6731" y="3424"/>
                  </a:lnTo>
                  <a:lnTo>
                    <a:pt x="6672" y="2952"/>
                  </a:lnTo>
                  <a:lnTo>
                    <a:pt x="6613" y="2539"/>
                  </a:lnTo>
                  <a:lnTo>
                    <a:pt x="6495" y="2125"/>
                  </a:lnTo>
                  <a:lnTo>
                    <a:pt x="6318" y="1771"/>
                  </a:lnTo>
                  <a:lnTo>
                    <a:pt x="6082" y="1358"/>
                  </a:lnTo>
                  <a:lnTo>
                    <a:pt x="5787" y="1063"/>
                  </a:lnTo>
                  <a:lnTo>
                    <a:pt x="5433" y="768"/>
                  </a:lnTo>
                  <a:lnTo>
                    <a:pt x="5078" y="472"/>
                  </a:lnTo>
                  <a:lnTo>
                    <a:pt x="4665" y="295"/>
                  </a:lnTo>
                  <a:lnTo>
                    <a:pt x="4193" y="118"/>
                  </a:lnTo>
                  <a:lnTo>
                    <a:pt x="3779" y="59"/>
                  </a:lnTo>
                  <a:lnTo>
                    <a:pt x="33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8" name="Google Shape;1088;p19"/>
            <p:cNvSpPr/>
            <p:nvPr/>
          </p:nvSpPr>
          <p:spPr>
            <a:xfrm>
              <a:off x="6964150" y="3658950"/>
              <a:ext cx="194875" cy="175650"/>
            </a:xfrm>
            <a:custGeom>
              <a:avLst/>
              <a:gdLst/>
              <a:ahLst/>
              <a:cxnLst/>
              <a:rect l="l" t="t" r="r" b="b"/>
              <a:pathLst>
                <a:path w="7795" h="7026" extrusionOk="0">
                  <a:moveTo>
                    <a:pt x="2185" y="0"/>
                  </a:moveTo>
                  <a:lnTo>
                    <a:pt x="1" y="3720"/>
                  </a:lnTo>
                  <a:lnTo>
                    <a:pt x="1359" y="4546"/>
                  </a:lnTo>
                  <a:lnTo>
                    <a:pt x="2540" y="2598"/>
                  </a:lnTo>
                  <a:lnTo>
                    <a:pt x="3366" y="3011"/>
                  </a:lnTo>
                  <a:lnTo>
                    <a:pt x="2303" y="4782"/>
                  </a:lnTo>
                  <a:lnTo>
                    <a:pt x="3661" y="5550"/>
                  </a:lnTo>
                  <a:lnTo>
                    <a:pt x="4665" y="3838"/>
                  </a:lnTo>
                  <a:lnTo>
                    <a:pt x="5373" y="4192"/>
                  </a:lnTo>
                  <a:lnTo>
                    <a:pt x="4193" y="6199"/>
                  </a:lnTo>
                  <a:lnTo>
                    <a:pt x="5610" y="7026"/>
                  </a:lnTo>
                  <a:lnTo>
                    <a:pt x="7794" y="3247"/>
                  </a:lnTo>
                  <a:lnTo>
                    <a:pt x="218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9" name="Google Shape;1089;p19"/>
            <p:cNvSpPr/>
            <p:nvPr/>
          </p:nvSpPr>
          <p:spPr>
            <a:xfrm>
              <a:off x="6859375" y="3775550"/>
              <a:ext cx="222900" cy="221425"/>
            </a:xfrm>
            <a:custGeom>
              <a:avLst/>
              <a:gdLst/>
              <a:ahLst/>
              <a:cxnLst/>
              <a:rect l="l" t="t" r="r" b="b"/>
              <a:pathLst>
                <a:path w="8916" h="8857" extrusionOk="0">
                  <a:moveTo>
                    <a:pt x="3602" y="0"/>
                  </a:moveTo>
                  <a:lnTo>
                    <a:pt x="2421" y="1653"/>
                  </a:lnTo>
                  <a:lnTo>
                    <a:pt x="5077" y="3543"/>
                  </a:lnTo>
                  <a:lnTo>
                    <a:pt x="5077" y="3543"/>
                  </a:lnTo>
                  <a:lnTo>
                    <a:pt x="1181" y="3425"/>
                  </a:lnTo>
                  <a:lnTo>
                    <a:pt x="0" y="5078"/>
                  </a:lnTo>
                  <a:lnTo>
                    <a:pt x="5255" y="8856"/>
                  </a:lnTo>
                  <a:lnTo>
                    <a:pt x="6494" y="7203"/>
                  </a:lnTo>
                  <a:lnTo>
                    <a:pt x="3779" y="5255"/>
                  </a:lnTo>
                  <a:lnTo>
                    <a:pt x="7734" y="5432"/>
                  </a:lnTo>
                  <a:lnTo>
                    <a:pt x="8915" y="3779"/>
                  </a:lnTo>
                  <a:lnTo>
                    <a:pt x="36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0" name="Google Shape;1090;p19"/>
            <p:cNvSpPr/>
            <p:nvPr/>
          </p:nvSpPr>
          <p:spPr>
            <a:xfrm>
              <a:off x="6764900" y="3952675"/>
              <a:ext cx="169775" cy="169750"/>
            </a:xfrm>
            <a:custGeom>
              <a:avLst/>
              <a:gdLst/>
              <a:ahLst/>
              <a:cxnLst/>
              <a:rect l="l" t="t" r="r" b="b"/>
              <a:pathLst>
                <a:path w="6791" h="6790" extrusionOk="0">
                  <a:moveTo>
                    <a:pt x="3189" y="0"/>
                  </a:moveTo>
                  <a:lnTo>
                    <a:pt x="2775" y="59"/>
                  </a:lnTo>
                  <a:lnTo>
                    <a:pt x="2362" y="177"/>
                  </a:lnTo>
                  <a:lnTo>
                    <a:pt x="2008" y="354"/>
                  </a:lnTo>
                  <a:lnTo>
                    <a:pt x="1595" y="590"/>
                  </a:lnTo>
                  <a:lnTo>
                    <a:pt x="1240" y="886"/>
                  </a:lnTo>
                  <a:lnTo>
                    <a:pt x="886" y="1181"/>
                  </a:lnTo>
                  <a:lnTo>
                    <a:pt x="532" y="1653"/>
                  </a:lnTo>
                  <a:lnTo>
                    <a:pt x="296" y="2066"/>
                  </a:lnTo>
                  <a:lnTo>
                    <a:pt x="119" y="2539"/>
                  </a:lnTo>
                  <a:lnTo>
                    <a:pt x="1" y="2952"/>
                  </a:lnTo>
                  <a:lnTo>
                    <a:pt x="1" y="3424"/>
                  </a:lnTo>
                  <a:lnTo>
                    <a:pt x="1" y="3838"/>
                  </a:lnTo>
                  <a:lnTo>
                    <a:pt x="60" y="4251"/>
                  </a:lnTo>
                  <a:lnTo>
                    <a:pt x="178" y="4664"/>
                  </a:lnTo>
                  <a:lnTo>
                    <a:pt x="1713" y="6022"/>
                  </a:lnTo>
                  <a:lnTo>
                    <a:pt x="3897" y="3542"/>
                  </a:lnTo>
                  <a:lnTo>
                    <a:pt x="2834" y="2598"/>
                  </a:lnTo>
                  <a:lnTo>
                    <a:pt x="1772" y="3779"/>
                  </a:lnTo>
                  <a:lnTo>
                    <a:pt x="1713" y="3483"/>
                  </a:lnTo>
                  <a:lnTo>
                    <a:pt x="1772" y="3129"/>
                  </a:lnTo>
                  <a:lnTo>
                    <a:pt x="1890" y="2834"/>
                  </a:lnTo>
                  <a:lnTo>
                    <a:pt x="2067" y="2598"/>
                  </a:lnTo>
                  <a:lnTo>
                    <a:pt x="2362" y="2303"/>
                  </a:lnTo>
                  <a:lnTo>
                    <a:pt x="2598" y="2125"/>
                  </a:lnTo>
                  <a:lnTo>
                    <a:pt x="2834" y="2066"/>
                  </a:lnTo>
                  <a:lnTo>
                    <a:pt x="3130" y="2007"/>
                  </a:lnTo>
                  <a:lnTo>
                    <a:pt x="3366" y="2007"/>
                  </a:lnTo>
                  <a:lnTo>
                    <a:pt x="3661" y="2125"/>
                  </a:lnTo>
                  <a:lnTo>
                    <a:pt x="3897" y="2244"/>
                  </a:lnTo>
                  <a:lnTo>
                    <a:pt x="4192" y="2480"/>
                  </a:lnTo>
                  <a:lnTo>
                    <a:pt x="4429" y="2716"/>
                  </a:lnTo>
                  <a:lnTo>
                    <a:pt x="4606" y="2952"/>
                  </a:lnTo>
                  <a:lnTo>
                    <a:pt x="4724" y="3188"/>
                  </a:lnTo>
                  <a:lnTo>
                    <a:pt x="4783" y="3424"/>
                  </a:lnTo>
                  <a:lnTo>
                    <a:pt x="4783" y="3660"/>
                  </a:lnTo>
                  <a:lnTo>
                    <a:pt x="4724" y="3897"/>
                  </a:lnTo>
                  <a:lnTo>
                    <a:pt x="4606" y="4133"/>
                  </a:lnTo>
                  <a:lnTo>
                    <a:pt x="4429" y="4369"/>
                  </a:lnTo>
                  <a:lnTo>
                    <a:pt x="4251" y="4546"/>
                  </a:lnTo>
                  <a:lnTo>
                    <a:pt x="4015" y="4664"/>
                  </a:lnTo>
                  <a:lnTo>
                    <a:pt x="3779" y="4723"/>
                  </a:lnTo>
                  <a:lnTo>
                    <a:pt x="3543" y="4723"/>
                  </a:lnTo>
                  <a:lnTo>
                    <a:pt x="2126" y="6376"/>
                  </a:lnTo>
                  <a:lnTo>
                    <a:pt x="2539" y="6612"/>
                  </a:lnTo>
                  <a:lnTo>
                    <a:pt x="3012" y="6730"/>
                  </a:lnTo>
                  <a:lnTo>
                    <a:pt x="3484" y="6790"/>
                  </a:lnTo>
                  <a:lnTo>
                    <a:pt x="4015" y="6730"/>
                  </a:lnTo>
                  <a:lnTo>
                    <a:pt x="4488" y="6612"/>
                  </a:lnTo>
                  <a:lnTo>
                    <a:pt x="4960" y="6376"/>
                  </a:lnTo>
                  <a:lnTo>
                    <a:pt x="5432" y="6022"/>
                  </a:lnTo>
                  <a:lnTo>
                    <a:pt x="5845" y="5609"/>
                  </a:lnTo>
                  <a:lnTo>
                    <a:pt x="6141" y="5255"/>
                  </a:lnTo>
                  <a:lnTo>
                    <a:pt x="6377" y="4841"/>
                  </a:lnTo>
                  <a:lnTo>
                    <a:pt x="6554" y="4428"/>
                  </a:lnTo>
                  <a:lnTo>
                    <a:pt x="6731" y="4015"/>
                  </a:lnTo>
                  <a:lnTo>
                    <a:pt x="6790" y="3601"/>
                  </a:lnTo>
                  <a:lnTo>
                    <a:pt x="6790" y="3188"/>
                  </a:lnTo>
                  <a:lnTo>
                    <a:pt x="6731" y="2775"/>
                  </a:lnTo>
                  <a:lnTo>
                    <a:pt x="6613" y="2421"/>
                  </a:lnTo>
                  <a:lnTo>
                    <a:pt x="6436" y="2007"/>
                  </a:lnTo>
                  <a:lnTo>
                    <a:pt x="6200" y="1653"/>
                  </a:lnTo>
                  <a:lnTo>
                    <a:pt x="5905" y="1299"/>
                  </a:lnTo>
                  <a:lnTo>
                    <a:pt x="5550" y="945"/>
                  </a:lnTo>
                  <a:lnTo>
                    <a:pt x="5196" y="649"/>
                  </a:lnTo>
                  <a:lnTo>
                    <a:pt x="4842" y="413"/>
                  </a:lnTo>
                  <a:lnTo>
                    <a:pt x="4429" y="236"/>
                  </a:lnTo>
                  <a:lnTo>
                    <a:pt x="4015" y="118"/>
                  </a:lnTo>
                  <a:lnTo>
                    <a:pt x="36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1" name="Google Shape;1091;p19"/>
            <p:cNvSpPr/>
            <p:nvPr/>
          </p:nvSpPr>
          <p:spPr>
            <a:xfrm>
              <a:off x="6680775" y="4057450"/>
              <a:ext cx="149100" cy="153525"/>
            </a:xfrm>
            <a:custGeom>
              <a:avLst/>
              <a:gdLst/>
              <a:ahLst/>
              <a:cxnLst/>
              <a:rect l="l" t="t" r="r" b="b"/>
              <a:pathLst>
                <a:path w="5964" h="6141" extrusionOk="0">
                  <a:moveTo>
                    <a:pt x="1476" y="1"/>
                  </a:moveTo>
                  <a:lnTo>
                    <a:pt x="0" y="1418"/>
                  </a:lnTo>
                  <a:lnTo>
                    <a:pt x="4487" y="6141"/>
                  </a:lnTo>
                  <a:lnTo>
                    <a:pt x="5963" y="4724"/>
                  </a:lnTo>
                  <a:lnTo>
                    <a:pt x="147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2" name="Google Shape;1092;p19"/>
            <p:cNvSpPr/>
            <p:nvPr/>
          </p:nvSpPr>
          <p:spPr>
            <a:xfrm>
              <a:off x="6537600" y="4115025"/>
              <a:ext cx="224375" cy="225850"/>
            </a:xfrm>
            <a:custGeom>
              <a:avLst/>
              <a:gdLst/>
              <a:ahLst/>
              <a:cxnLst/>
              <a:rect l="l" t="t" r="r" b="b"/>
              <a:pathLst>
                <a:path w="8975" h="9034" extrusionOk="0">
                  <a:moveTo>
                    <a:pt x="4842" y="0"/>
                  </a:moveTo>
                  <a:lnTo>
                    <a:pt x="3248" y="1299"/>
                  </a:lnTo>
                  <a:lnTo>
                    <a:pt x="5373" y="3838"/>
                  </a:lnTo>
                  <a:lnTo>
                    <a:pt x="1595" y="2657"/>
                  </a:lnTo>
                  <a:lnTo>
                    <a:pt x="1" y="3956"/>
                  </a:lnTo>
                  <a:lnTo>
                    <a:pt x="4133" y="9033"/>
                  </a:lnTo>
                  <a:lnTo>
                    <a:pt x="5727" y="7734"/>
                  </a:lnTo>
                  <a:lnTo>
                    <a:pt x="3602" y="5137"/>
                  </a:lnTo>
                  <a:lnTo>
                    <a:pt x="7380" y="6318"/>
                  </a:lnTo>
                  <a:lnTo>
                    <a:pt x="8975" y="5078"/>
                  </a:lnTo>
                  <a:lnTo>
                    <a:pt x="48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3" name="Google Shape;1093;p19"/>
            <p:cNvSpPr/>
            <p:nvPr/>
          </p:nvSpPr>
          <p:spPr>
            <a:xfrm>
              <a:off x="6422475" y="4230150"/>
              <a:ext cx="181575" cy="196325"/>
            </a:xfrm>
            <a:custGeom>
              <a:avLst/>
              <a:gdLst/>
              <a:ahLst/>
              <a:cxnLst/>
              <a:rect l="l" t="t" r="r" b="b"/>
              <a:pathLst>
                <a:path w="7263" h="7853" extrusionOk="0">
                  <a:moveTo>
                    <a:pt x="3602" y="0"/>
                  </a:moveTo>
                  <a:lnTo>
                    <a:pt x="0" y="2421"/>
                  </a:lnTo>
                  <a:lnTo>
                    <a:pt x="886" y="3779"/>
                  </a:lnTo>
                  <a:lnTo>
                    <a:pt x="2834" y="2539"/>
                  </a:lnTo>
                  <a:lnTo>
                    <a:pt x="3366" y="3307"/>
                  </a:lnTo>
                  <a:lnTo>
                    <a:pt x="1654" y="4428"/>
                  </a:lnTo>
                  <a:lnTo>
                    <a:pt x="2539" y="5668"/>
                  </a:lnTo>
                  <a:lnTo>
                    <a:pt x="4192" y="4546"/>
                  </a:lnTo>
                  <a:lnTo>
                    <a:pt x="4665" y="5196"/>
                  </a:lnTo>
                  <a:lnTo>
                    <a:pt x="2716" y="6495"/>
                  </a:lnTo>
                  <a:lnTo>
                    <a:pt x="3661" y="7853"/>
                  </a:lnTo>
                  <a:lnTo>
                    <a:pt x="7262" y="5432"/>
                  </a:lnTo>
                  <a:lnTo>
                    <a:pt x="36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4" name="Google Shape;1094;p19"/>
            <p:cNvSpPr/>
            <p:nvPr/>
          </p:nvSpPr>
          <p:spPr>
            <a:xfrm>
              <a:off x="6304400" y="4305425"/>
              <a:ext cx="174175" cy="194850"/>
            </a:xfrm>
            <a:custGeom>
              <a:avLst/>
              <a:gdLst/>
              <a:ahLst/>
              <a:cxnLst/>
              <a:rect l="l" t="t" r="r" b="b"/>
              <a:pathLst>
                <a:path w="6967" h="7794" extrusionOk="0">
                  <a:moveTo>
                    <a:pt x="3838" y="0"/>
                  </a:moveTo>
                  <a:lnTo>
                    <a:pt x="0" y="2126"/>
                  </a:lnTo>
                  <a:lnTo>
                    <a:pt x="827" y="3543"/>
                  </a:lnTo>
                  <a:lnTo>
                    <a:pt x="2834" y="2421"/>
                  </a:lnTo>
                  <a:lnTo>
                    <a:pt x="3248" y="3188"/>
                  </a:lnTo>
                  <a:lnTo>
                    <a:pt x="1476" y="4192"/>
                  </a:lnTo>
                  <a:lnTo>
                    <a:pt x="2244" y="5550"/>
                  </a:lnTo>
                  <a:lnTo>
                    <a:pt x="4015" y="4546"/>
                  </a:lnTo>
                  <a:lnTo>
                    <a:pt x="4428" y="5255"/>
                  </a:lnTo>
                  <a:lnTo>
                    <a:pt x="2421" y="6377"/>
                  </a:lnTo>
                  <a:lnTo>
                    <a:pt x="3188" y="7794"/>
                  </a:lnTo>
                  <a:lnTo>
                    <a:pt x="6967" y="5668"/>
                  </a:lnTo>
                  <a:lnTo>
                    <a:pt x="38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5" name="Google Shape;1095;p19"/>
            <p:cNvSpPr/>
            <p:nvPr/>
          </p:nvSpPr>
          <p:spPr>
            <a:xfrm>
              <a:off x="6155325" y="4370375"/>
              <a:ext cx="191900" cy="187475"/>
            </a:xfrm>
            <a:custGeom>
              <a:avLst/>
              <a:gdLst/>
              <a:ahLst/>
              <a:cxnLst/>
              <a:rect l="l" t="t" r="r" b="b"/>
              <a:pathLst>
                <a:path w="7676" h="7499" extrusionOk="0">
                  <a:moveTo>
                    <a:pt x="4664" y="4192"/>
                  </a:moveTo>
                  <a:lnTo>
                    <a:pt x="5137" y="5196"/>
                  </a:lnTo>
                  <a:lnTo>
                    <a:pt x="4369" y="5550"/>
                  </a:lnTo>
                  <a:lnTo>
                    <a:pt x="4133" y="5609"/>
                  </a:lnTo>
                  <a:lnTo>
                    <a:pt x="3956" y="5609"/>
                  </a:lnTo>
                  <a:lnTo>
                    <a:pt x="3779" y="5491"/>
                  </a:lnTo>
                  <a:lnTo>
                    <a:pt x="3602" y="5255"/>
                  </a:lnTo>
                  <a:lnTo>
                    <a:pt x="3543" y="5018"/>
                  </a:lnTo>
                  <a:lnTo>
                    <a:pt x="3602" y="4841"/>
                  </a:lnTo>
                  <a:lnTo>
                    <a:pt x="3720" y="4664"/>
                  </a:lnTo>
                  <a:lnTo>
                    <a:pt x="3956" y="4546"/>
                  </a:lnTo>
                  <a:lnTo>
                    <a:pt x="4664" y="4192"/>
                  </a:lnTo>
                  <a:close/>
                  <a:moveTo>
                    <a:pt x="5019" y="0"/>
                  </a:moveTo>
                  <a:lnTo>
                    <a:pt x="3189" y="827"/>
                  </a:lnTo>
                  <a:lnTo>
                    <a:pt x="4133" y="2952"/>
                  </a:lnTo>
                  <a:lnTo>
                    <a:pt x="2067" y="1358"/>
                  </a:lnTo>
                  <a:lnTo>
                    <a:pt x="0" y="2244"/>
                  </a:lnTo>
                  <a:lnTo>
                    <a:pt x="2303" y="3956"/>
                  </a:lnTo>
                  <a:lnTo>
                    <a:pt x="2067" y="4192"/>
                  </a:lnTo>
                  <a:lnTo>
                    <a:pt x="1890" y="4487"/>
                  </a:lnTo>
                  <a:lnTo>
                    <a:pt x="1713" y="4723"/>
                  </a:lnTo>
                  <a:lnTo>
                    <a:pt x="1653" y="5018"/>
                  </a:lnTo>
                  <a:lnTo>
                    <a:pt x="1594" y="5373"/>
                  </a:lnTo>
                  <a:lnTo>
                    <a:pt x="1594" y="5668"/>
                  </a:lnTo>
                  <a:lnTo>
                    <a:pt x="1653" y="5963"/>
                  </a:lnTo>
                  <a:lnTo>
                    <a:pt x="1772" y="6258"/>
                  </a:lnTo>
                  <a:lnTo>
                    <a:pt x="1949" y="6494"/>
                  </a:lnTo>
                  <a:lnTo>
                    <a:pt x="2067" y="6731"/>
                  </a:lnTo>
                  <a:lnTo>
                    <a:pt x="2303" y="6967"/>
                  </a:lnTo>
                  <a:lnTo>
                    <a:pt x="2480" y="7144"/>
                  </a:lnTo>
                  <a:lnTo>
                    <a:pt x="2716" y="7262"/>
                  </a:lnTo>
                  <a:lnTo>
                    <a:pt x="3011" y="7380"/>
                  </a:lnTo>
                  <a:lnTo>
                    <a:pt x="3248" y="7439"/>
                  </a:lnTo>
                  <a:lnTo>
                    <a:pt x="3602" y="7498"/>
                  </a:lnTo>
                  <a:lnTo>
                    <a:pt x="3897" y="7498"/>
                  </a:lnTo>
                  <a:lnTo>
                    <a:pt x="4251" y="7439"/>
                  </a:lnTo>
                  <a:lnTo>
                    <a:pt x="4546" y="7321"/>
                  </a:lnTo>
                  <a:lnTo>
                    <a:pt x="4901" y="7203"/>
                  </a:lnTo>
                  <a:lnTo>
                    <a:pt x="7675" y="5963"/>
                  </a:lnTo>
                  <a:lnTo>
                    <a:pt x="50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6" name="Google Shape;1096;p19"/>
            <p:cNvSpPr/>
            <p:nvPr/>
          </p:nvSpPr>
          <p:spPr>
            <a:xfrm>
              <a:off x="5988525" y="4451550"/>
              <a:ext cx="146150" cy="180075"/>
            </a:xfrm>
            <a:custGeom>
              <a:avLst/>
              <a:gdLst/>
              <a:ahLst/>
              <a:cxnLst/>
              <a:rect l="l" t="t" r="r" b="b"/>
              <a:pathLst>
                <a:path w="5846" h="7203" extrusionOk="0">
                  <a:moveTo>
                    <a:pt x="3071" y="4133"/>
                  </a:moveTo>
                  <a:lnTo>
                    <a:pt x="3425" y="5255"/>
                  </a:lnTo>
                  <a:lnTo>
                    <a:pt x="2894" y="5432"/>
                  </a:lnTo>
                  <a:lnTo>
                    <a:pt x="2599" y="5491"/>
                  </a:lnTo>
                  <a:lnTo>
                    <a:pt x="2363" y="5432"/>
                  </a:lnTo>
                  <a:lnTo>
                    <a:pt x="2244" y="5255"/>
                  </a:lnTo>
                  <a:lnTo>
                    <a:pt x="2126" y="5019"/>
                  </a:lnTo>
                  <a:lnTo>
                    <a:pt x="2067" y="4782"/>
                  </a:lnTo>
                  <a:lnTo>
                    <a:pt x="2126" y="4546"/>
                  </a:lnTo>
                  <a:lnTo>
                    <a:pt x="2303" y="4369"/>
                  </a:lnTo>
                  <a:lnTo>
                    <a:pt x="2540" y="4251"/>
                  </a:lnTo>
                  <a:lnTo>
                    <a:pt x="3071" y="4133"/>
                  </a:lnTo>
                  <a:close/>
                  <a:moveTo>
                    <a:pt x="3957" y="0"/>
                  </a:moveTo>
                  <a:lnTo>
                    <a:pt x="2008" y="591"/>
                  </a:lnTo>
                  <a:lnTo>
                    <a:pt x="2599" y="2539"/>
                  </a:lnTo>
                  <a:lnTo>
                    <a:pt x="1831" y="2775"/>
                  </a:lnTo>
                  <a:lnTo>
                    <a:pt x="1477" y="2952"/>
                  </a:lnTo>
                  <a:lnTo>
                    <a:pt x="1182" y="3070"/>
                  </a:lnTo>
                  <a:lnTo>
                    <a:pt x="887" y="3247"/>
                  </a:lnTo>
                  <a:lnTo>
                    <a:pt x="650" y="3484"/>
                  </a:lnTo>
                  <a:lnTo>
                    <a:pt x="414" y="3720"/>
                  </a:lnTo>
                  <a:lnTo>
                    <a:pt x="296" y="3956"/>
                  </a:lnTo>
                  <a:lnTo>
                    <a:pt x="178" y="4192"/>
                  </a:lnTo>
                  <a:lnTo>
                    <a:pt x="60" y="4487"/>
                  </a:lnTo>
                  <a:lnTo>
                    <a:pt x="1" y="4782"/>
                  </a:lnTo>
                  <a:lnTo>
                    <a:pt x="1" y="5078"/>
                  </a:lnTo>
                  <a:lnTo>
                    <a:pt x="60" y="5373"/>
                  </a:lnTo>
                  <a:lnTo>
                    <a:pt x="119" y="5668"/>
                  </a:lnTo>
                  <a:lnTo>
                    <a:pt x="296" y="6081"/>
                  </a:lnTo>
                  <a:lnTo>
                    <a:pt x="532" y="6495"/>
                  </a:lnTo>
                  <a:lnTo>
                    <a:pt x="827" y="6790"/>
                  </a:lnTo>
                  <a:lnTo>
                    <a:pt x="1182" y="7026"/>
                  </a:lnTo>
                  <a:lnTo>
                    <a:pt x="1654" y="7144"/>
                  </a:lnTo>
                  <a:lnTo>
                    <a:pt x="2067" y="7203"/>
                  </a:lnTo>
                  <a:lnTo>
                    <a:pt x="2599" y="7203"/>
                  </a:lnTo>
                  <a:lnTo>
                    <a:pt x="3130" y="7085"/>
                  </a:lnTo>
                  <a:lnTo>
                    <a:pt x="5846" y="6199"/>
                  </a:lnTo>
                  <a:lnTo>
                    <a:pt x="39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7" name="Google Shape;1097;p19"/>
            <p:cNvSpPr/>
            <p:nvPr/>
          </p:nvSpPr>
          <p:spPr>
            <a:xfrm>
              <a:off x="5792225" y="4507625"/>
              <a:ext cx="168300" cy="168300"/>
            </a:xfrm>
            <a:custGeom>
              <a:avLst/>
              <a:gdLst/>
              <a:ahLst/>
              <a:cxnLst/>
              <a:rect l="l" t="t" r="r" b="b"/>
              <a:pathLst>
                <a:path w="6732" h="6732" extrusionOk="0">
                  <a:moveTo>
                    <a:pt x="3602" y="1949"/>
                  </a:moveTo>
                  <a:lnTo>
                    <a:pt x="3897" y="2008"/>
                  </a:lnTo>
                  <a:lnTo>
                    <a:pt x="4074" y="2185"/>
                  </a:lnTo>
                  <a:lnTo>
                    <a:pt x="4252" y="2362"/>
                  </a:lnTo>
                  <a:lnTo>
                    <a:pt x="4429" y="2539"/>
                  </a:lnTo>
                  <a:lnTo>
                    <a:pt x="4547" y="2835"/>
                  </a:lnTo>
                  <a:lnTo>
                    <a:pt x="4606" y="3130"/>
                  </a:lnTo>
                  <a:lnTo>
                    <a:pt x="4665" y="3425"/>
                  </a:lnTo>
                  <a:lnTo>
                    <a:pt x="4665" y="3720"/>
                  </a:lnTo>
                  <a:lnTo>
                    <a:pt x="4606" y="4015"/>
                  </a:lnTo>
                  <a:lnTo>
                    <a:pt x="4488" y="4252"/>
                  </a:lnTo>
                  <a:lnTo>
                    <a:pt x="4370" y="4429"/>
                  </a:lnTo>
                  <a:lnTo>
                    <a:pt x="4133" y="4606"/>
                  </a:lnTo>
                  <a:lnTo>
                    <a:pt x="3897" y="4724"/>
                  </a:lnTo>
                  <a:lnTo>
                    <a:pt x="3661" y="4783"/>
                  </a:lnTo>
                  <a:lnTo>
                    <a:pt x="3366" y="4842"/>
                  </a:lnTo>
                  <a:lnTo>
                    <a:pt x="3071" y="4842"/>
                  </a:lnTo>
                  <a:lnTo>
                    <a:pt x="2835" y="4724"/>
                  </a:lnTo>
                  <a:lnTo>
                    <a:pt x="2657" y="4606"/>
                  </a:lnTo>
                  <a:lnTo>
                    <a:pt x="2480" y="4429"/>
                  </a:lnTo>
                  <a:lnTo>
                    <a:pt x="2303" y="4193"/>
                  </a:lnTo>
                  <a:lnTo>
                    <a:pt x="2185" y="3956"/>
                  </a:lnTo>
                  <a:lnTo>
                    <a:pt x="2126" y="3602"/>
                  </a:lnTo>
                  <a:lnTo>
                    <a:pt x="2067" y="3307"/>
                  </a:lnTo>
                  <a:lnTo>
                    <a:pt x="2067" y="3012"/>
                  </a:lnTo>
                  <a:lnTo>
                    <a:pt x="2126" y="2776"/>
                  </a:lnTo>
                  <a:lnTo>
                    <a:pt x="2244" y="2539"/>
                  </a:lnTo>
                  <a:lnTo>
                    <a:pt x="2362" y="2303"/>
                  </a:lnTo>
                  <a:lnTo>
                    <a:pt x="2539" y="2185"/>
                  </a:lnTo>
                  <a:lnTo>
                    <a:pt x="2776" y="2067"/>
                  </a:lnTo>
                  <a:lnTo>
                    <a:pt x="3071" y="1949"/>
                  </a:lnTo>
                  <a:close/>
                  <a:moveTo>
                    <a:pt x="3602" y="1"/>
                  </a:moveTo>
                  <a:lnTo>
                    <a:pt x="3130" y="60"/>
                  </a:lnTo>
                  <a:lnTo>
                    <a:pt x="2717" y="119"/>
                  </a:lnTo>
                  <a:lnTo>
                    <a:pt x="2303" y="178"/>
                  </a:lnTo>
                  <a:lnTo>
                    <a:pt x="1890" y="355"/>
                  </a:lnTo>
                  <a:lnTo>
                    <a:pt x="1477" y="591"/>
                  </a:lnTo>
                  <a:lnTo>
                    <a:pt x="1122" y="827"/>
                  </a:lnTo>
                  <a:lnTo>
                    <a:pt x="827" y="1122"/>
                  </a:lnTo>
                  <a:lnTo>
                    <a:pt x="591" y="1477"/>
                  </a:lnTo>
                  <a:lnTo>
                    <a:pt x="355" y="1831"/>
                  </a:lnTo>
                  <a:lnTo>
                    <a:pt x="178" y="2244"/>
                  </a:lnTo>
                  <a:lnTo>
                    <a:pt x="60" y="2657"/>
                  </a:lnTo>
                  <a:lnTo>
                    <a:pt x="1" y="3130"/>
                  </a:lnTo>
                  <a:lnTo>
                    <a:pt x="1" y="3543"/>
                  </a:lnTo>
                  <a:lnTo>
                    <a:pt x="60" y="4015"/>
                  </a:lnTo>
                  <a:lnTo>
                    <a:pt x="178" y="4488"/>
                  </a:lnTo>
                  <a:lnTo>
                    <a:pt x="355" y="4901"/>
                  </a:lnTo>
                  <a:lnTo>
                    <a:pt x="591" y="5255"/>
                  </a:lnTo>
                  <a:lnTo>
                    <a:pt x="827" y="5609"/>
                  </a:lnTo>
                  <a:lnTo>
                    <a:pt x="1122" y="5964"/>
                  </a:lnTo>
                  <a:lnTo>
                    <a:pt x="1477" y="6200"/>
                  </a:lnTo>
                  <a:lnTo>
                    <a:pt x="1831" y="6377"/>
                  </a:lnTo>
                  <a:lnTo>
                    <a:pt x="2244" y="6554"/>
                  </a:lnTo>
                  <a:lnTo>
                    <a:pt x="2657" y="6672"/>
                  </a:lnTo>
                  <a:lnTo>
                    <a:pt x="3130" y="6731"/>
                  </a:lnTo>
                  <a:lnTo>
                    <a:pt x="3543" y="6731"/>
                  </a:lnTo>
                  <a:lnTo>
                    <a:pt x="4015" y="6672"/>
                  </a:lnTo>
                  <a:lnTo>
                    <a:pt x="4429" y="6554"/>
                  </a:lnTo>
                  <a:lnTo>
                    <a:pt x="4842" y="6377"/>
                  </a:lnTo>
                  <a:lnTo>
                    <a:pt x="5196" y="6200"/>
                  </a:lnTo>
                  <a:lnTo>
                    <a:pt x="5550" y="5905"/>
                  </a:lnTo>
                  <a:lnTo>
                    <a:pt x="5905" y="5609"/>
                  </a:lnTo>
                  <a:lnTo>
                    <a:pt x="6141" y="5255"/>
                  </a:lnTo>
                  <a:lnTo>
                    <a:pt x="6377" y="4901"/>
                  </a:lnTo>
                  <a:lnTo>
                    <a:pt x="6554" y="4488"/>
                  </a:lnTo>
                  <a:lnTo>
                    <a:pt x="6672" y="4074"/>
                  </a:lnTo>
                  <a:lnTo>
                    <a:pt x="6731" y="3661"/>
                  </a:lnTo>
                  <a:lnTo>
                    <a:pt x="6731" y="3189"/>
                  </a:lnTo>
                  <a:lnTo>
                    <a:pt x="6672" y="2717"/>
                  </a:lnTo>
                  <a:lnTo>
                    <a:pt x="6554" y="2303"/>
                  </a:lnTo>
                  <a:lnTo>
                    <a:pt x="6377" y="1890"/>
                  </a:lnTo>
                  <a:lnTo>
                    <a:pt x="6141" y="1477"/>
                  </a:lnTo>
                  <a:lnTo>
                    <a:pt x="5905" y="1122"/>
                  </a:lnTo>
                  <a:lnTo>
                    <a:pt x="5550" y="827"/>
                  </a:lnTo>
                  <a:lnTo>
                    <a:pt x="5196" y="591"/>
                  </a:lnTo>
                  <a:lnTo>
                    <a:pt x="4842" y="355"/>
                  </a:lnTo>
                  <a:lnTo>
                    <a:pt x="4429" y="178"/>
                  </a:lnTo>
                  <a:lnTo>
                    <a:pt x="4015" y="60"/>
                  </a:lnTo>
                  <a:lnTo>
                    <a:pt x="36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8" name="Google Shape;1098;p19"/>
            <p:cNvSpPr/>
            <p:nvPr/>
          </p:nvSpPr>
          <p:spPr>
            <a:xfrm>
              <a:off x="5615125" y="4529775"/>
              <a:ext cx="153525" cy="169750"/>
            </a:xfrm>
            <a:custGeom>
              <a:avLst/>
              <a:gdLst/>
              <a:ahLst/>
              <a:cxnLst/>
              <a:rect l="l" t="t" r="r" b="b"/>
              <a:pathLst>
                <a:path w="6141" h="6790" extrusionOk="0">
                  <a:moveTo>
                    <a:pt x="3838" y="3897"/>
                  </a:moveTo>
                  <a:lnTo>
                    <a:pt x="3956" y="5019"/>
                  </a:lnTo>
                  <a:lnTo>
                    <a:pt x="3129" y="5078"/>
                  </a:lnTo>
                  <a:lnTo>
                    <a:pt x="2893" y="5078"/>
                  </a:lnTo>
                  <a:lnTo>
                    <a:pt x="2657" y="4960"/>
                  </a:lnTo>
                  <a:lnTo>
                    <a:pt x="2539" y="4782"/>
                  </a:lnTo>
                  <a:lnTo>
                    <a:pt x="2480" y="4546"/>
                  </a:lnTo>
                  <a:lnTo>
                    <a:pt x="2480" y="4310"/>
                  </a:lnTo>
                  <a:lnTo>
                    <a:pt x="2598" y="4133"/>
                  </a:lnTo>
                  <a:lnTo>
                    <a:pt x="2775" y="4015"/>
                  </a:lnTo>
                  <a:lnTo>
                    <a:pt x="3011" y="3956"/>
                  </a:lnTo>
                  <a:lnTo>
                    <a:pt x="3838" y="3897"/>
                  </a:lnTo>
                  <a:close/>
                  <a:moveTo>
                    <a:pt x="5550" y="0"/>
                  </a:moveTo>
                  <a:lnTo>
                    <a:pt x="3483" y="177"/>
                  </a:lnTo>
                  <a:lnTo>
                    <a:pt x="3719" y="2539"/>
                  </a:lnTo>
                  <a:lnTo>
                    <a:pt x="2244" y="296"/>
                  </a:lnTo>
                  <a:lnTo>
                    <a:pt x="0" y="532"/>
                  </a:lnTo>
                  <a:lnTo>
                    <a:pt x="1653" y="2893"/>
                  </a:lnTo>
                  <a:lnTo>
                    <a:pt x="1358" y="3011"/>
                  </a:lnTo>
                  <a:lnTo>
                    <a:pt x="1063" y="3247"/>
                  </a:lnTo>
                  <a:lnTo>
                    <a:pt x="886" y="3425"/>
                  </a:lnTo>
                  <a:lnTo>
                    <a:pt x="708" y="3720"/>
                  </a:lnTo>
                  <a:lnTo>
                    <a:pt x="531" y="3956"/>
                  </a:lnTo>
                  <a:lnTo>
                    <a:pt x="472" y="4251"/>
                  </a:lnTo>
                  <a:lnTo>
                    <a:pt x="413" y="4546"/>
                  </a:lnTo>
                  <a:lnTo>
                    <a:pt x="413" y="4901"/>
                  </a:lnTo>
                  <a:lnTo>
                    <a:pt x="472" y="5196"/>
                  </a:lnTo>
                  <a:lnTo>
                    <a:pt x="531" y="5432"/>
                  </a:lnTo>
                  <a:lnTo>
                    <a:pt x="649" y="5727"/>
                  </a:lnTo>
                  <a:lnTo>
                    <a:pt x="827" y="5963"/>
                  </a:lnTo>
                  <a:lnTo>
                    <a:pt x="1004" y="6140"/>
                  </a:lnTo>
                  <a:lnTo>
                    <a:pt x="1181" y="6317"/>
                  </a:lnTo>
                  <a:lnTo>
                    <a:pt x="1417" y="6495"/>
                  </a:lnTo>
                  <a:lnTo>
                    <a:pt x="1712" y="6613"/>
                  </a:lnTo>
                  <a:lnTo>
                    <a:pt x="2007" y="6731"/>
                  </a:lnTo>
                  <a:lnTo>
                    <a:pt x="2362" y="6790"/>
                  </a:lnTo>
                  <a:lnTo>
                    <a:pt x="3070" y="6790"/>
                  </a:lnTo>
                  <a:lnTo>
                    <a:pt x="6140" y="6495"/>
                  </a:lnTo>
                  <a:lnTo>
                    <a:pt x="55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9" name="Google Shape;1099;p19"/>
            <p:cNvSpPr/>
            <p:nvPr/>
          </p:nvSpPr>
          <p:spPr>
            <a:xfrm>
              <a:off x="5461600" y="4543050"/>
              <a:ext cx="138775" cy="163850"/>
            </a:xfrm>
            <a:custGeom>
              <a:avLst/>
              <a:gdLst/>
              <a:ahLst/>
              <a:cxnLst/>
              <a:rect l="l" t="t" r="r" b="b"/>
              <a:pathLst>
                <a:path w="5551" h="6554" extrusionOk="0">
                  <a:moveTo>
                    <a:pt x="1831" y="1"/>
                  </a:moveTo>
                  <a:lnTo>
                    <a:pt x="1772" y="4901"/>
                  </a:lnTo>
                  <a:lnTo>
                    <a:pt x="60" y="4842"/>
                  </a:lnTo>
                  <a:lnTo>
                    <a:pt x="1" y="6495"/>
                  </a:lnTo>
                  <a:lnTo>
                    <a:pt x="5492" y="6554"/>
                  </a:lnTo>
                  <a:lnTo>
                    <a:pt x="5551" y="4960"/>
                  </a:lnTo>
                  <a:lnTo>
                    <a:pt x="3838" y="4901"/>
                  </a:lnTo>
                  <a:lnTo>
                    <a:pt x="38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0" name="Google Shape;1100;p19"/>
            <p:cNvSpPr/>
            <p:nvPr/>
          </p:nvSpPr>
          <p:spPr>
            <a:xfrm>
              <a:off x="5315500" y="4537150"/>
              <a:ext cx="128425" cy="166800"/>
            </a:xfrm>
            <a:custGeom>
              <a:avLst/>
              <a:gdLst/>
              <a:ahLst/>
              <a:cxnLst/>
              <a:rect l="l" t="t" r="r" b="b"/>
              <a:pathLst>
                <a:path w="5137" h="6672" extrusionOk="0">
                  <a:moveTo>
                    <a:pt x="3070" y="1"/>
                  </a:moveTo>
                  <a:lnTo>
                    <a:pt x="2893" y="2480"/>
                  </a:lnTo>
                  <a:lnTo>
                    <a:pt x="1063" y="2303"/>
                  </a:lnTo>
                  <a:lnTo>
                    <a:pt x="886" y="3838"/>
                  </a:lnTo>
                  <a:lnTo>
                    <a:pt x="2716" y="3956"/>
                  </a:lnTo>
                  <a:lnTo>
                    <a:pt x="2657" y="4901"/>
                  </a:lnTo>
                  <a:lnTo>
                    <a:pt x="118" y="4665"/>
                  </a:lnTo>
                  <a:lnTo>
                    <a:pt x="0" y="6259"/>
                  </a:lnTo>
                  <a:lnTo>
                    <a:pt x="4546" y="6672"/>
                  </a:lnTo>
                  <a:lnTo>
                    <a:pt x="5136" y="178"/>
                  </a:lnTo>
                  <a:lnTo>
                    <a:pt x="30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1" name="Google Shape;1101;p19"/>
            <p:cNvSpPr/>
            <p:nvPr/>
          </p:nvSpPr>
          <p:spPr>
            <a:xfrm>
              <a:off x="5128050" y="4512050"/>
              <a:ext cx="168275" cy="166825"/>
            </a:xfrm>
            <a:custGeom>
              <a:avLst/>
              <a:gdLst/>
              <a:ahLst/>
              <a:cxnLst/>
              <a:rect l="l" t="t" r="r" b="b"/>
              <a:pathLst>
                <a:path w="6731" h="6673" extrusionOk="0">
                  <a:moveTo>
                    <a:pt x="3306" y="1890"/>
                  </a:moveTo>
                  <a:lnTo>
                    <a:pt x="3601" y="1949"/>
                  </a:lnTo>
                  <a:lnTo>
                    <a:pt x="3897" y="2008"/>
                  </a:lnTo>
                  <a:lnTo>
                    <a:pt x="4133" y="2126"/>
                  </a:lnTo>
                  <a:lnTo>
                    <a:pt x="4310" y="2303"/>
                  </a:lnTo>
                  <a:lnTo>
                    <a:pt x="4487" y="2480"/>
                  </a:lnTo>
                  <a:lnTo>
                    <a:pt x="4546" y="2717"/>
                  </a:lnTo>
                  <a:lnTo>
                    <a:pt x="4605" y="3012"/>
                  </a:lnTo>
                  <a:lnTo>
                    <a:pt x="4664" y="3248"/>
                  </a:lnTo>
                  <a:lnTo>
                    <a:pt x="4605" y="3602"/>
                  </a:lnTo>
                  <a:lnTo>
                    <a:pt x="4546" y="3897"/>
                  </a:lnTo>
                  <a:lnTo>
                    <a:pt x="4428" y="4193"/>
                  </a:lnTo>
                  <a:lnTo>
                    <a:pt x="4251" y="4370"/>
                  </a:lnTo>
                  <a:lnTo>
                    <a:pt x="4074" y="4547"/>
                  </a:lnTo>
                  <a:lnTo>
                    <a:pt x="3897" y="4724"/>
                  </a:lnTo>
                  <a:lnTo>
                    <a:pt x="3601" y="4783"/>
                  </a:lnTo>
                  <a:lnTo>
                    <a:pt x="3365" y="4842"/>
                  </a:lnTo>
                  <a:lnTo>
                    <a:pt x="3070" y="4783"/>
                  </a:lnTo>
                  <a:lnTo>
                    <a:pt x="2775" y="4724"/>
                  </a:lnTo>
                  <a:lnTo>
                    <a:pt x="2539" y="4606"/>
                  </a:lnTo>
                  <a:lnTo>
                    <a:pt x="2362" y="4429"/>
                  </a:lnTo>
                  <a:lnTo>
                    <a:pt x="2244" y="4252"/>
                  </a:lnTo>
                  <a:lnTo>
                    <a:pt x="2125" y="4016"/>
                  </a:lnTo>
                  <a:lnTo>
                    <a:pt x="2066" y="3720"/>
                  </a:lnTo>
                  <a:lnTo>
                    <a:pt x="2066" y="3425"/>
                  </a:lnTo>
                  <a:lnTo>
                    <a:pt x="2066" y="3130"/>
                  </a:lnTo>
                  <a:lnTo>
                    <a:pt x="2185" y="2835"/>
                  </a:lnTo>
                  <a:lnTo>
                    <a:pt x="2303" y="2540"/>
                  </a:lnTo>
                  <a:lnTo>
                    <a:pt x="2421" y="2303"/>
                  </a:lnTo>
                  <a:lnTo>
                    <a:pt x="2598" y="2126"/>
                  </a:lnTo>
                  <a:lnTo>
                    <a:pt x="2834" y="2008"/>
                  </a:lnTo>
                  <a:lnTo>
                    <a:pt x="3070" y="1949"/>
                  </a:lnTo>
                  <a:lnTo>
                    <a:pt x="3306" y="1890"/>
                  </a:lnTo>
                  <a:close/>
                  <a:moveTo>
                    <a:pt x="3070" y="1"/>
                  </a:moveTo>
                  <a:lnTo>
                    <a:pt x="2657" y="60"/>
                  </a:lnTo>
                  <a:lnTo>
                    <a:pt x="2244" y="178"/>
                  </a:lnTo>
                  <a:lnTo>
                    <a:pt x="1830" y="355"/>
                  </a:lnTo>
                  <a:lnTo>
                    <a:pt x="1417" y="532"/>
                  </a:lnTo>
                  <a:lnTo>
                    <a:pt x="1122" y="827"/>
                  </a:lnTo>
                  <a:lnTo>
                    <a:pt x="827" y="1123"/>
                  </a:lnTo>
                  <a:lnTo>
                    <a:pt x="531" y="1477"/>
                  </a:lnTo>
                  <a:lnTo>
                    <a:pt x="354" y="1890"/>
                  </a:lnTo>
                  <a:lnTo>
                    <a:pt x="177" y="2303"/>
                  </a:lnTo>
                  <a:lnTo>
                    <a:pt x="59" y="2776"/>
                  </a:lnTo>
                  <a:lnTo>
                    <a:pt x="0" y="3189"/>
                  </a:lnTo>
                  <a:lnTo>
                    <a:pt x="0" y="3661"/>
                  </a:lnTo>
                  <a:lnTo>
                    <a:pt x="59" y="4075"/>
                  </a:lnTo>
                  <a:lnTo>
                    <a:pt x="177" y="4547"/>
                  </a:lnTo>
                  <a:lnTo>
                    <a:pt x="354" y="4901"/>
                  </a:lnTo>
                  <a:lnTo>
                    <a:pt x="590" y="5314"/>
                  </a:lnTo>
                  <a:lnTo>
                    <a:pt x="827" y="5610"/>
                  </a:lnTo>
                  <a:lnTo>
                    <a:pt x="1181" y="5905"/>
                  </a:lnTo>
                  <a:lnTo>
                    <a:pt x="1535" y="6200"/>
                  </a:lnTo>
                  <a:lnTo>
                    <a:pt x="1889" y="6377"/>
                  </a:lnTo>
                  <a:lnTo>
                    <a:pt x="2303" y="6554"/>
                  </a:lnTo>
                  <a:lnTo>
                    <a:pt x="2716" y="6672"/>
                  </a:lnTo>
                  <a:lnTo>
                    <a:pt x="3601" y="6672"/>
                  </a:lnTo>
                  <a:lnTo>
                    <a:pt x="4074" y="6613"/>
                  </a:lnTo>
                  <a:lnTo>
                    <a:pt x="4487" y="6554"/>
                  </a:lnTo>
                  <a:lnTo>
                    <a:pt x="4900" y="6377"/>
                  </a:lnTo>
                  <a:lnTo>
                    <a:pt x="5255" y="6141"/>
                  </a:lnTo>
                  <a:lnTo>
                    <a:pt x="5609" y="5905"/>
                  </a:lnTo>
                  <a:lnTo>
                    <a:pt x="5904" y="5551"/>
                  </a:lnTo>
                  <a:lnTo>
                    <a:pt x="6140" y="5196"/>
                  </a:lnTo>
                  <a:lnTo>
                    <a:pt x="6376" y="4842"/>
                  </a:lnTo>
                  <a:lnTo>
                    <a:pt x="6553" y="4429"/>
                  </a:lnTo>
                  <a:lnTo>
                    <a:pt x="6671" y="3956"/>
                  </a:lnTo>
                  <a:lnTo>
                    <a:pt x="6731" y="3484"/>
                  </a:lnTo>
                  <a:lnTo>
                    <a:pt x="6671" y="3071"/>
                  </a:lnTo>
                  <a:lnTo>
                    <a:pt x="6612" y="2599"/>
                  </a:lnTo>
                  <a:lnTo>
                    <a:pt x="6494" y="2185"/>
                  </a:lnTo>
                  <a:lnTo>
                    <a:pt x="6317" y="1772"/>
                  </a:lnTo>
                  <a:lnTo>
                    <a:pt x="6140" y="1418"/>
                  </a:lnTo>
                  <a:lnTo>
                    <a:pt x="5845" y="1064"/>
                  </a:lnTo>
                  <a:lnTo>
                    <a:pt x="5550" y="768"/>
                  </a:lnTo>
                  <a:lnTo>
                    <a:pt x="5196" y="532"/>
                  </a:lnTo>
                  <a:lnTo>
                    <a:pt x="4782" y="296"/>
                  </a:lnTo>
                  <a:lnTo>
                    <a:pt x="4369" y="178"/>
                  </a:lnTo>
                  <a:lnTo>
                    <a:pt x="3956" y="60"/>
                  </a:lnTo>
                  <a:lnTo>
                    <a:pt x="34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2" name="Google Shape;1102;p19"/>
            <p:cNvSpPr/>
            <p:nvPr/>
          </p:nvSpPr>
          <p:spPr>
            <a:xfrm>
              <a:off x="5012925" y="4464825"/>
              <a:ext cx="106275" cy="184525"/>
            </a:xfrm>
            <a:custGeom>
              <a:avLst/>
              <a:gdLst/>
              <a:ahLst/>
              <a:cxnLst/>
              <a:rect l="l" t="t" r="r" b="b"/>
              <a:pathLst>
                <a:path w="4251" h="7381" extrusionOk="0">
                  <a:moveTo>
                    <a:pt x="413" y="1"/>
                  </a:moveTo>
                  <a:lnTo>
                    <a:pt x="0" y="1477"/>
                  </a:lnTo>
                  <a:lnTo>
                    <a:pt x="1889" y="2067"/>
                  </a:lnTo>
                  <a:lnTo>
                    <a:pt x="531" y="6849"/>
                  </a:lnTo>
                  <a:lnTo>
                    <a:pt x="2480" y="7380"/>
                  </a:lnTo>
                  <a:lnTo>
                    <a:pt x="4251" y="1122"/>
                  </a:lnTo>
                  <a:lnTo>
                    <a:pt x="4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3" name="Google Shape;1103;p19"/>
            <p:cNvSpPr/>
            <p:nvPr/>
          </p:nvSpPr>
          <p:spPr>
            <a:xfrm>
              <a:off x="4897775" y="4439725"/>
              <a:ext cx="101875" cy="171250"/>
            </a:xfrm>
            <a:custGeom>
              <a:avLst/>
              <a:gdLst/>
              <a:ahLst/>
              <a:cxnLst/>
              <a:rect l="l" t="t" r="r" b="b"/>
              <a:pathLst>
                <a:path w="4075" h="6850" extrusionOk="0">
                  <a:moveTo>
                    <a:pt x="2185" y="1"/>
                  </a:moveTo>
                  <a:lnTo>
                    <a:pt x="1" y="6141"/>
                  </a:lnTo>
                  <a:lnTo>
                    <a:pt x="1949" y="6849"/>
                  </a:lnTo>
                  <a:lnTo>
                    <a:pt x="4075" y="709"/>
                  </a:lnTo>
                  <a:lnTo>
                    <a:pt x="21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4" name="Google Shape;1104;p19"/>
            <p:cNvSpPr/>
            <p:nvPr/>
          </p:nvSpPr>
          <p:spPr>
            <a:xfrm>
              <a:off x="4732475" y="4389550"/>
              <a:ext cx="168300" cy="168300"/>
            </a:xfrm>
            <a:custGeom>
              <a:avLst/>
              <a:gdLst/>
              <a:ahLst/>
              <a:cxnLst/>
              <a:rect l="l" t="t" r="r" b="b"/>
              <a:pathLst>
                <a:path w="6732" h="6732" extrusionOk="0">
                  <a:moveTo>
                    <a:pt x="3425" y="1890"/>
                  </a:moveTo>
                  <a:lnTo>
                    <a:pt x="3720" y="1949"/>
                  </a:lnTo>
                  <a:lnTo>
                    <a:pt x="3956" y="2067"/>
                  </a:lnTo>
                  <a:lnTo>
                    <a:pt x="4192" y="2185"/>
                  </a:lnTo>
                  <a:lnTo>
                    <a:pt x="4428" y="2362"/>
                  </a:lnTo>
                  <a:lnTo>
                    <a:pt x="4547" y="2539"/>
                  </a:lnTo>
                  <a:lnTo>
                    <a:pt x="4665" y="2775"/>
                  </a:lnTo>
                  <a:lnTo>
                    <a:pt x="4724" y="3071"/>
                  </a:lnTo>
                  <a:lnTo>
                    <a:pt x="4724" y="3307"/>
                  </a:lnTo>
                  <a:lnTo>
                    <a:pt x="4665" y="3602"/>
                  </a:lnTo>
                  <a:lnTo>
                    <a:pt x="4547" y="3897"/>
                  </a:lnTo>
                  <a:lnTo>
                    <a:pt x="4428" y="4192"/>
                  </a:lnTo>
                  <a:lnTo>
                    <a:pt x="4251" y="4429"/>
                  </a:lnTo>
                  <a:lnTo>
                    <a:pt x="4015" y="4606"/>
                  </a:lnTo>
                  <a:lnTo>
                    <a:pt x="3838" y="4724"/>
                  </a:lnTo>
                  <a:lnTo>
                    <a:pt x="3602" y="4783"/>
                  </a:lnTo>
                  <a:lnTo>
                    <a:pt x="3307" y="4842"/>
                  </a:lnTo>
                  <a:lnTo>
                    <a:pt x="3071" y="4783"/>
                  </a:lnTo>
                  <a:lnTo>
                    <a:pt x="2775" y="4724"/>
                  </a:lnTo>
                  <a:lnTo>
                    <a:pt x="2539" y="4547"/>
                  </a:lnTo>
                  <a:lnTo>
                    <a:pt x="2362" y="4369"/>
                  </a:lnTo>
                  <a:lnTo>
                    <a:pt x="2185" y="4192"/>
                  </a:lnTo>
                  <a:lnTo>
                    <a:pt x="2067" y="3956"/>
                  </a:lnTo>
                  <a:lnTo>
                    <a:pt x="2067" y="3720"/>
                  </a:lnTo>
                  <a:lnTo>
                    <a:pt x="2067" y="3425"/>
                  </a:lnTo>
                  <a:lnTo>
                    <a:pt x="2126" y="3130"/>
                  </a:lnTo>
                  <a:lnTo>
                    <a:pt x="2244" y="2834"/>
                  </a:lnTo>
                  <a:lnTo>
                    <a:pt x="2362" y="2598"/>
                  </a:lnTo>
                  <a:lnTo>
                    <a:pt x="2539" y="2362"/>
                  </a:lnTo>
                  <a:lnTo>
                    <a:pt x="2716" y="2185"/>
                  </a:lnTo>
                  <a:lnTo>
                    <a:pt x="2953" y="2008"/>
                  </a:lnTo>
                  <a:lnTo>
                    <a:pt x="3189" y="1949"/>
                  </a:lnTo>
                  <a:lnTo>
                    <a:pt x="3425" y="1890"/>
                  </a:lnTo>
                  <a:close/>
                  <a:moveTo>
                    <a:pt x="3012" y="1"/>
                  </a:moveTo>
                  <a:lnTo>
                    <a:pt x="2598" y="60"/>
                  </a:lnTo>
                  <a:lnTo>
                    <a:pt x="2185" y="237"/>
                  </a:lnTo>
                  <a:lnTo>
                    <a:pt x="1772" y="414"/>
                  </a:lnTo>
                  <a:lnTo>
                    <a:pt x="1417" y="591"/>
                  </a:lnTo>
                  <a:lnTo>
                    <a:pt x="1063" y="886"/>
                  </a:lnTo>
                  <a:lnTo>
                    <a:pt x="768" y="1240"/>
                  </a:lnTo>
                  <a:lnTo>
                    <a:pt x="532" y="1595"/>
                  </a:lnTo>
                  <a:lnTo>
                    <a:pt x="296" y="2008"/>
                  </a:lnTo>
                  <a:lnTo>
                    <a:pt x="178" y="2421"/>
                  </a:lnTo>
                  <a:lnTo>
                    <a:pt x="60" y="2894"/>
                  </a:lnTo>
                  <a:lnTo>
                    <a:pt x="1" y="3307"/>
                  </a:lnTo>
                  <a:lnTo>
                    <a:pt x="60" y="3779"/>
                  </a:lnTo>
                  <a:lnTo>
                    <a:pt x="119" y="4192"/>
                  </a:lnTo>
                  <a:lnTo>
                    <a:pt x="237" y="4606"/>
                  </a:lnTo>
                  <a:lnTo>
                    <a:pt x="414" y="4960"/>
                  </a:lnTo>
                  <a:lnTo>
                    <a:pt x="650" y="5373"/>
                  </a:lnTo>
                  <a:lnTo>
                    <a:pt x="945" y="5668"/>
                  </a:lnTo>
                  <a:lnTo>
                    <a:pt x="1240" y="5964"/>
                  </a:lnTo>
                  <a:lnTo>
                    <a:pt x="1595" y="6200"/>
                  </a:lnTo>
                  <a:lnTo>
                    <a:pt x="2008" y="6436"/>
                  </a:lnTo>
                  <a:lnTo>
                    <a:pt x="2421" y="6554"/>
                  </a:lnTo>
                  <a:lnTo>
                    <a:pt x="2893" y="6672"/>
                  </a:lnTo>
                  <a:lnTo>
                    <a:pt x="3307" y="6731"/>
                  </a:lnTo>
                  <a:lnTo>
                    <a:pt x="3720" y="6731"/>
                  </a:lnTo>
                  <a:lnTo>
                    <a:pt x="4192" y="6672"/>
                  </a:lnTo>
                  <a:lnTo>
                    <a:pt x="4606" y="6554"/>
                  </a:lnTo>
                  <a:lnTo>
                    <a:pt x="4960" y="6377"/>
                  </a:lnTo>
                  <a:lnTo>
                    <a:pt x="5314" y="6141"/>
                  </a:lnTo>
                  <a:lnTo>
                    <a:pt x="5668" y="5845"/>
                  </a:lnTo>
                  <a:lnTo>
                    <a:pt x="5964" y="5491"/>
                  </a:lnTo>
                  <a:lnTo>
                    <a:pt x="6259" y="5137"/>
                  </a:lnTo>
                  <a:lnTo>
                    <a:pt x="6436" y="4724"/>
                  </a:lnTo>
                  <a:lnTo>
                    <a:pt x="6613" y="4310"/>
                  </a:lnTo>
                  <a:lnTo>
                    <a:pt x="6731" y="3838"/>
                  </a:lnTo>
                  <a:lnTo>
                    <a:pt x="6731" y="3425"/>
                  </a:lnTo>
                  <a:lnTo>
                    <a:pt x="6731" y="2953"/>
                  </a:lnTo>
                  <a:lnTo>
                    <a:pt x="6672" y="2539"/>
                  </a:lnTo>
                  <a:lnTo>
                    <a:pt x="6554" y="2126"/>
                  </a:lnTo>
                  <a:lnTo>
                    <a:pt x="6318" y="1772"/>
                  </a:lnTo>
                  <a:lnTo>
                    <a:pt x="6082" y="1358"/>
                  </a:lnTo>
                  <a:lnTo>
                    <a:pt x="5845" y="1063"/>
                  </a:lnTo>
                  <a:lnTo>
                    <a:pt x="5491" y="768"/>
                  </a:lnTo>
                  <a:lnTo>
                    <a:pt x="5137" y="532"/>
                  </a:lnTo>
                  <a:lnTo>
                    <a:pt x="4724" y="296"/>
                  </a:lnTo>
                  <a:lnTo>
                    <a:pt x="4310" y="178"/>
                  </a:lnTo>
                  <a:lnTo>
                    <a:pt x="3897" y="60"/>
                  </a:lnTo>
                  <a:lnTo>
                    <a:pt x="34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5" name="Google Shape;1105;p19"/>
            <p:cNvSpPr/>
            <p:nvPr/>
          </p:nvSpPr>
          <p:spPr>
            <a:xfrm>
              <a:off x="4531750" y="4241950"/>
              <a:ext cx="187475" cy="200750"/>
            </a:xfrm>
            <a:custGeom>
              <a:avLst/>
              <a:gdLst/>
              <a:ahLst/>
              <a:cxnLst/>
              <a:rect l="l" t="t" r="r" b="b"/>
              <a:pathLst>
                <a:path w="7499" h="8030" extrusionOk="0">
                  <a:moveTo>
                    <a:pt x="2657" y="3720"/>
                  </a:moveTo>
                  <a:lnTo>
                    <a:pt x="3661" y="4311"/>
                  </a:lnTo>
                  <a:lnTo>
                    <a:pt x="2185" y="5550"/>
                  </a:lnTo>
                  <a:lnTo>
                    <a:pt x="2657" y="3720"/>
                  </a:lnTo>
                  <a:close/>
                  <a:moveTo>
                    <a:pt x="1417" y="1"/>
                  </a:moveTo>
                  <a:lnTo>
                    <a:pt x="0" y="6790"/>
                  </a:lnTo>
                  <a:lnTo>
                    <a:pt x="2008" y="8030"/>
                  </a:lnTo>
                  <a:lnTo>
                    <a:pt x="7498" y="3779"/>
                  </a:lnTo>
                  <a:lnTo>
                    <a:pt x="5668" y="2598"/>
                  </a:lnTo>
                  <a:lnTo>
                    <a:pt x="4900" y="3307"/>
                  </a:lnTo>
                  <a:lnTo>
                    <a:pt x="3011" y="2126"/>
                  </a:lnTo>
                  <a:lnTo>
                    <a:pt x="3247" y="1122"/>
                  </a:lnTo>
                  <a:lnTo>
                    <a:pt x="14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6" name="Google Shape;1106;p19"/>
            <p:cNvSpPr/>
            <p:nvPr/>
          </p:nvSpPr>
          <p:spPr>
            <a:xfrm>
              <a:off x="4339875" y="4168150"/>
              <a:ext cx="188950" cy="191900"/>
            </a:xfrm>
            <a:custGeom>
              <a:avLst/>
              <a:gdLst/>
              <a:ahLst/>
              <a:cxnLst/>
              <a:rect l="l" t="t" r="r" b="b"/>
              <a:pathLst>
                <a:path w="7558" h="7676" extrusionOk="0">
                  <a:moveTo>
                    <a:pt x="4251" y="1"/>
                  </a:moveTo>
                  <a:lnTo>
                    <a:pt x="3897" y="60"/>
                  </a:lnTo>
                  <a:lnTo>
                    <a:pt x="3542" y="178"/>
                  </a:lnTo>
                  <a:lnTo>
                    <a:pt x="3188" y="355"/>
                  </a:lnTo>
                  <a:lnTo>
                    <a:pt x="2893" y="591"/>
                  </a:lnTo>
                  <a:lnTo>
                    <a:pt x="2598" y="886"/>
                  </a:lnTo>
                  <a:lnTo>
                    <a:pt x="2303" y="1241"/>
                  </a:lnTo>
                  <a:lnTo>
                    <a:pt x="0" y="4133"/>
                  </a:lnTo>
                  <a:lnTo>
                    <a:pt x="1594" y="5373"/>
                  </a:lnTo>
                  <a:lnTo>
                    <a:pt x="3897" y="2480"/>
                  </a:lnTo>
                  <a:lnTo>
                    <a:pt x="4192" y="2185"/>
                  </a:lnTo>
                  <a:lnTo>
                    <a:pt x="4487" y="2008"/>
                  </a:lnTo>
                  <a:lnTo>
                    <a:pt x="4664" y="2008"/>
                  </a:lnTo>
                  <a:lnTo>
                    <a:pt x="4841" y="2067"/>
                  </a:lnTo>
                  <a:lnTo>
                    <a:pt x="4959" y="2126"/>
                  </a:lnTo>
                  <a:lnTo>
                    <a:pt x="5137" y="2244"/>
                  </a:lnTo>
                  <a:lnTo>
                    <a:pt x="5314" y="2362"/>
                  </a:lnTo>
                  <a:lnTo>
                    <a:pt x="5432" y="2539"/>
                  </a:lnTo>
                  <a:lnTo>
                    <a:pt x="5491" y="2657"/>
                  </a:lnTo>
                  <a:lnTo>
                    <a:pt x="5491" y="2835"/>
                  </a:lnTo>
                  <a:lnTo>
                    <a:pt x="5432" y="3189"/>
                  </a:lnTo>
                  <a:lnTo>
                    <a:pt x="5196" y="3484"/>
                  </a:lnTo>
                  <a:lnTo>
                    <a:pt x="2952" y="6436"/>
                  </a:lnTo>
                  <a:lnTo>
                    <a:pt x="4546" y="7676"/>
                  </a:lnTo>
                  <a:lnTo>
                    <a:pt x="6849" y="4783"/>
                  </a:lnTo>
                  <a:lnTo>
                    <a:pt x="7085" y="4370"/>
                  </a:lnTo>
                  <a:lnTo>
                    <a:pt x="7262" y="4015"/>
                  </a:lnTo>
                  <a:lnTo>
                    <a:pt x="7439" y="3661"/>
                  </a:lnTo>
                  <a:lnTo>
                    <a:pt x="7498" y="3307"/>
                  </a:lnTo>
                  <a:lnTo>
                    <a:pt x="7557" y="2953"/>
                  </a:lnTo>
                  <a:lnTo>
                    <a:pt x="7557" y="2598"/>
                  </a:lnTo>
                  <a:lnTo>
                    <a:pt x="7439" y="2244"/>
                  </a:lnTo>
                  <a:lnTo>
                    <a:pt x="7321" y="1890"/>
                  </a:lnTo>
                  <a:lnTo>
                    <a:pt x="7144" y="1595"/>
                  </a:lnTo>
                  <a:lnTo>
                    <a:pt x="6967" y="1300"/>
                  </a:lnTo>
                  <a:lnTo>
                    <a:pt x="6672" y="1004"/>
                  </a:lnTo>
                  <a:lnTo>
                    <a:pt x="6376" y="709"/>
                  </a:lnTo>
                  <a:lnTo>
                    <a:pt x="6081" y="473"/>
                  </a:lnTo>
                  <a:lnTo>
                    <a:pt x="5727" y="296"/>
                  </a:lnTo>
                  <a:lnTo>
                    <a:pt x="5373" y="178"/>
                  </a:lnTo>
                  <a:lnTo>
                    <a:pt x="5018" y="60"/>
                  </a:lnTo>
                  <a:lnTo>
                    <a:pt x="46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7" name="Google Shape;1107;p19"/>
            <p:cNvSpPr/>
            <p:nvPr/>
          </p:nvSpPr>
          <p:spPr>
            <a:xfrm>
              <a:off x="4227700" y="4050075"/>
              <a:ext cx="190425" cy="190425"/>
            </a:xfrm>
            <a:custGeom>
              <a:avLst/>
              <a:gdLst/>
              <a:ahLst/>
              <a:cxnLst/>
              <a:rect l="l" t="t" r="r" b="b"/>
              <a:pathLst>
                <a:path w="7617" h="7617" extrusionOk="0">
                  <a:moveTo>
                    <a:pt x="3483" y="2008"/>
                  </a:moveTo>
                  <a:lnTo>
                    <a:pt x="3779" y="2067"/>
                  </a:lnTo>
                  <a:lnTo>
                    <a:pt x="4015" y="2126"/>
                  </a:lnTo>
                  <a:lnTo>
                    <a:pt x="4310" y="2303"/>
                  </a:lnTo>
                  <a:lnTo>
                    <a:pt x="4546" y="2480"/>
                  </a:lnTo>
                  <a:lnTo>
                    <a:pt x="4900" y="2834"/>
                  </a:lnTo>
                  <a:lnTo>
                    <a:pt x="2893" y="4901"/>
                  </a:lnTo>
                  <a:lnTo>
                    <a:pt x="2539" y="4606"/>
                  </a:lnTo>
                  <a:lnTo>
                    <a:pt x="2303" y="4369"/>
                  </a:lnTo>
                  <a:lnTo>
                    <a:pt x="2126" y="4074"/>
                  </a:lnTo>
                  <a:lnTo>
                    <a:pt x="2066" y="3838"/>
                  </a:lnTo>
                  <a:lnTo>
                    <a:pt x="2007" y="3543"/>
                  </a:lnTo>
                  <a:lnTo>
                    <a:pt x="2007" y="3307"/>
                  </a:lnTo>
                  <a:lnTo>
                    <a:pt x="2126" y="3012"/>
                  </a:lnTo>
                  <a:lnTo>
                    <a:pt x="2244" y="2775"/>
                  </a:lnTo>
                  <a:lnTo>
                    <a:pt x="2480" y="2480"/>
                  </a:lnTo>
                  <a:lnTo>
                    <a:pt x="2716" y="2303"/>
                  </a:lnTo>
                  <a:lnTo>
                    <a:pt x="2952" y="2126"/>
                  </a:lnTo>
                  <a:lnTo>
                    <a:pt x="3247" y="2008"/>
                  </a:lnTo>
                  <a:close/>
                  <a:moveTo>
                    <a:pt x="3247" y="1"/>
                  </a:moveTo>
                  <a:lnTo>
                    <a:pt x="2834" y="60"/>
                  </a:lnTo>
                  <a:lnTo>
                    <a:pt x="2421" y="119"/>
                  </a:lnTo>
                  <a:lnTo>
                    <a:pt x="2007" y="296"/>
                  </a:lnTo>
                  <a:lnTo>
                    <a:pt x="1653" y="473"/>
                  </a:lnTo>
                  <a:lnTo>
                    <a:pt x="1299" y="768"/>
                  </a:lnTo>
                  <a:lnTo>
                    <a:pt x="945" y="1063"/>
                  </a:lnTo>
                  <a:lnTo>
                    <a:pt x="650" y="1418"/>
                  </a:lnTo>
                  <a:lnTo>
                    <a:pt x="413" y="1772"/>
                  </a:lnTo>
                  <a:lnTo>
                    <a:pt x="236" y="2185"/>
                  </a:lnTo>
                  <a:lnTo>
                    <a:pt x="118" y="2539"/>
                  </a:lnTo>
                  <a:lnTo>
                    <a:pt x="0" y="2953"/>
                  </a:lnTo>
                  <a:lnTo>
                    <a:pt x="0" y="3366"/>
                  </a:lnTo>
                  <a:lnTo>
                    <a:pt x="59" y="3779"/>
                  </a:lnTo>
                  <a:lnTo>
                    <a:pt x="177" y="4192"/>
                  </a:lnTo>
                  <a:lnTo>
                    <a:pt x="295" y="4606"/>
                  </a:lnTo>
                  <a:lnTo>
                    <a:pt x="531" y="5019"/>
                  </a:lnTo>
                  <a:lnTo>
                    <a:pt x="827" y="5373"/>
                  </a:lnTo>
                  <a:lnTo>
                    <a:pt x="1181" y="5727"/>
                  </a:lnTo>
                  <a:lnTo>
                    <a:pt x="3129" y="7617"/>
                  </a:lnTo>
                  <a:lnTo>
                    <a:pt x="7616" y="2953"/>
                  </a:lnTo>
                  <a:lnTo>
                    <a:pt x="5668" y="1063"/>
                  </a:lnTo>
                  <a:lnTo>
                    <a:pt x="5314" y="709"/>
                  </a:lnTo>
                  <a:lnTo>
                    <a:pt x="4900" y="473"/>
                  </a:lnTo>
                  <a:lnTo>
                    <a:pt x="4487" y="237"/>
                  </a:lnTo>
                  <a:lnTo>
                    <a:pt x="4074" y="119"/>
                  </a:lnTo>
                  <a:lnTo>
                    <a:pt x="3661" y="60"/>
                  </a:lnTo>
                  <a:lnTo>
                    <a:pt x="32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8" name="Google Shape;1108;p19"/>
            <p:cNvSpPr/>
            <p:nvPr/>
          </p:nvSpPr>
          <p:spPr>
            <a:xfrm>
              <a:off x="4136175" y="3958575"/>
              <a:ext cx="156475" cy="147625"/>
            </a:xfrm>
            <a:custGeom>
              <a:avLst/>
              <a:gdLst/>
              <a:ahLst/>
              <a:cxnLst/>
              <a:rect l="l" t="t" r="r" b="b"/>
              <a:pathLst>
                <a:path w="6259" h="5905" extrusionOk="0">
                  <a:moveTo>
                    <a:pt x="4901" y="0"/>
                  </a:moveTo>
                  <a:lnTo>
                    <a:pt x="1" y="4369"/>
                  </a:lnTo>
                  <a:lnTo>
                    <a:pt x="1359" y="5904"/>
                  </a:lnTo>
                  <a:lnTo>
                    <a:pt x="6259" y="1535"/>
                  </a:lnTo>
                  <a:lnTo>
                    <a:pt x="490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9" name="Google Shape;1109;p19"/>
            <p:cNvSpPr/>
            <p:nvPr/>
          </p:nvSpPr>
          <p:spPr>
            <a:xfrm>
              <a:off x="4038775" y="3839025"/>
              <a:ext cx="169750" cy="168275"/>
            </a:xfrm>
            <a:custGeom>
              <a:avLst/>
              <a:gdLst/>
              <a:ahLst/>
              <a:cxnLst/>
              <a:rect l="l" t="t" r="r" b="b"/>
              <a:pathLst>
                <a:path w="6790" h="6731" extrusionOk="0">
                  <a:moveTo>
                    <a:pt x="3897" y="2007"/>
                  </a:moveTo>
                  <a:lnTo>
                    <a:pt x="4133" y="2125"/>
                  </a:lnTo>
                  <a:lnTo>
                    <a:pt x="4369" y="2303"/>
                  </a:lnTo>
                  <a:lnTo>
                    <a:pt x="4546" y="2480"/>
                  </a:lnTo>
                  <a:lnTo>
                    <a:pt x="4723" y="2775"/>
                  </a:lnTo>
                  <a:lnTo>
                    <a:pt x="4782" y="3011"/>
                  </a:lnTo>
                  <a:lnTo>
                    <a:pt x="4841" y="3247"/>
                  </a:lnTo>
                  <a:lnTo>
                    <a:pt x="4782" y="3483"/>
                  </a:lnTo>
                  <a:lnTo>
                    <a:pt x="4723" y="3719"/>
                  </a:lnTo>
                  <a:lnTo>
                    <a:pt x="4605" y="3956"/>
                  </a:lnTo>
                  <a:lnTo>
                    <a:pt x="4428" y="4192"/>
                  </a:lnTo>
                  <a:lnTo>
                    <a:pt x="4192" y="4369"/>
                  </a:lnTo>
                  <a:lnTo>
                    <a:pt x="3897" y="4546"/>
                  </a:lnTo>
                  <a:lnTo>
                    <a:pt x="3661" y="4664"/>
                  </a:lnTo>
                  <a:lnTo>
                    <a:pt x="3365" y="4782"/>
                  </a:lnTo>
                  <a:lnTo>
                    <a:pt x="3129" y="4782"/>
                  </a:lnTo>
                  <a:lnTo>
                    <a:pt x="2893" y="4723"/>
                  </a:lnTo>
                  <a:lnTo>
                    <a:pt x="2657" y="4605"/>
                  </a:lnTo>
                  <a:lnTo>
                    <a:pt x="2421" y="4487"/>
                  </a:lnTo>
                  <a:lnTo>
                    <a:pt x="2244" y="4251"/>
                  </a:lnTo>
                  <a:lnTo>
                    <a:pt x="2066" y="4015"/>
                  </a:lnTo>
                  <a:lnTo>
                    <a:pt x="2007" y="3779"/>
                  </a:lnTo>
                  <a:lnTo>
                    <a:pt x="1948" y="3542"/>
                  </a:lnTo>
                  <a:lnTo>
                    <a:pt x="1948" y="3247"/>
                  </a:lnTo>
                  <a:lnTo>
                    <a:pt x="2066" y="3011"/>
                  </a:lnTo>
                  <a:lnTo>
                    <a:pt x="2185" y="2775"/>
                  </a:lnTo>
                  <a:lnTo>
                    <a:pt x="2362" y="2598"/>
                  </a:lnTo>
                  <a:lnTo>
                    <a:pt x="2598" y="2362"/>
                  </a:lnTo>
                  <a:lnTo>
                    <a:pt x="2893" y="2184"/>
                  </a:lnTo>
                  <a:lnTo>
                    <a:pt x="3129" y="2066"/>
                  </a:lnTo>
                  <a:lnTo>
                    <a:pt x="3424" y="2007"/>
                  </a:lnTo>
                  <a:close/>
                  <a:moveTo>
                    <a:pt x="3011" y="0"/>
                  </a:moveTo>
                  <a:lnTo>
                    <a:pt x="2598" y="118"/>
                  </a:lnTo>
                  <a:lnTo>
                    <a:pt x="2185" y="236"/>
                  </a:lnTo>
                  <a:lnTo>
                    <a:pt x="1771" y="472"/>
                  </a:lnTo>
                  <a:lnTo>
                    <a:pt x="1358" y="708"/>
                  </a:lnTo>
                  <a:lnTo>
                    <a:pt x="1004" y="1004"/>
                  </a:lnTo>
                  <a:lnTo>
                    <a:pt x="709" y="1358"/>
                  </a:lnTo>
                  <a:lnTo>
                    <a:pt x="472" y="1712"/>
                  </a:lnTo>
                  <a:lnTo>
                    <a:pt x="295" y="2125"/>
                  </a:lnTo>
                  <a:lnTo>
                    <a:pt x="118" y="2539"/>
                  </a:lnTo>
                  <a:lnTo>
                    <a:pt x="59" y="2952"/>
                  </a:lnTo>
                  <a:lnTo>
                    <a:pt x="0" y="3365"/>
                  </a:lnTo>
                  <a:lnTo>
                    <a:pt x="59" y="3779"/>
                  </a:lnTo>
                  <a:lnTo>
                    <a:pt x="118" y="4192"/>
                  </a:lnTo>
                  <a:lnTo>
                    <a:pt x="295" y="4605"/>
                  </a:lnTo>
                  <a:lnTo>
                    <a:pt x="472" y="5018"/>
                  </a:lnTo>
                  <a:lnTo>
                    <a:pt x="709" y="5373"/>
                  </a:lnTo>
                  <a:lnTo>
                    <a:pt x="1004" y="5727"/>
                  </a:lnTo>
                  <a:lnTo>
                    <a:pt x="1358" y="6022"/>
                  </a:lnTo>
                  <a:lnTo>
                    <a:pt x="1712" y="6258"/>
                  </a:lnTo>
                  <a:lnTo>
                    <a:pt x="2066" y="6494"/>
                  </a:lnTo>
                  <a:lnTo>
                    <a:pt x="2480" y="6612"/>
                  </a:lnTo>
                  <a:lnTo>
                    <a:pt x="2893" y="6730"/>
                  </a:lnTo>
                  <a:lnTo>
                    <a:pt x="3779" y="6730"/>
                  </a:lnTo>
                  <a:lnTo>
                    <a:pt x="4192" y="6671"/>
                  </a:lnTo>
                  <a:lnTo>
                    <a:pt x="4605" y="6494"/>
                  </a:lnTo>
                  <a:lnTo>
                    <a:pt x="5018" y="6317"/>
                  </a:lnTo>
                  <a:lnTo>
                    <a:pt x="5432" y="6081"/>
                  </a:lnTo>
                  <a:lnTo>
                    <a:pt x="5786" y="5727"/>
                  </a:lnTo>
                  <a:lnTo>
                    <a:pt x="6081" y="5432"/>
                  </a:lnTo>
                  <a:lnTo>
                    <a:pt x="6317" y="5077"/>
                  </a:lnTo>
                  <a:lnTo>
                    <a:pt x="6494" y="4664"/>
                  </a:lnTo>
                  <a:lnTo>
                    <a:pt x="6672" y="4251"/>
                  </a:lnTo>
                  <a:lnTo>
                    <a:pt x="6731" y="3838"/>
                  </a:lnTo>
                  <a:lnTo>
                    <a:pt x="6790" y="3365"/>
                  </a:lnTo>
                  <a:lnTo>
                    <a:pt x="6731" y="2952"/>
                  </a:lnTo>
                  <a:lnTo>
                    <a:pt x="6672" y="2539"/>
                  </a:lnTo>
                  <a:lnTo>
                    <a:pt x="6494" y="2125"/>
                  </a:lnTo>
                  <a:lnTo>
                    <a:pt x="6317" y="1712"/>
                  </a:lnTo>
                  <a:lnTo>
                    <a:pt x="6081" y="1358"/>
                  </a:lnTo>
                  <a:lnTo>
                    <a:pt x="5786" y="1004"/>
                  </a:lnTo>
                  <a:lnTo>
                    <a:pt x="5432" y="708"/>
                  </a:lnTo>
                  <a:lnTo>
                    <a:pt x="5077" y="472"/>
                  </a:lnTo>
                  <a:lnTo>
                    <a:pt x="4723" y="295"/>
                  </a:lnTo>
                  <a:lnTo>
                    <a:pt x="4310" y="118"/>
                  </a:lnTo>
                  <a:lnTo>
                    <a:pt x="3897" y="59"/>
                  </a:lnTo>
                  <a:lnTo>
                    <a:pt x="34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0" name="Google Shape;1110;p19"/>
            <p:cNvSpPr/>
            <p:nvPr/>
          </p:nvSpPr>
          <p:spPr>
            <a:xfrm>
              <a:off x="3904450" y="3650100"/>
              <a:ext cx="194850" cy="175650"/>
            </a:xfrm>
            <a:custGeom>
              <a:avLst/>
              <a:gdLst/>
              <a:ahLst/>
              <a:cxnLst/>
              <a:rect l="l" t="t" r="r" b="b"/>
              <a:pathLst>
                <a:path w="7794" h="7026" extrusionOk="0">
                  <a:moveTo>
                    <a:pt x="5609" y="0"/>
                  </a:moveTo>
                  <a:lnTo>
                    <a:pt x="4192" y="827"/>
                  </a:lnTo>
                  <a:lnTo>
                    <a:pt x="5373" y="2834"/>
                  </a:lnTo>
                  <a:lnTo>
                    <a:pt x="4547" y="3247"/>
                  </a:lnTo>
                  <a:lnTo>
                    <a:pt x="3543" y="1535"/>
                  </a:lnTo>
                  <a:lnTo>
                    <a:pt x="2244" y="2303"/>
                  </a:lnTo>
                  <a:lnTo>
                    <a:pt x="3248" y="4015"/>
                  </a:lnTo>
                  <a:lnTo>
                    <a:pt x="2539" y="4428"/>
                  </a:lnTo>
                  <a:lnTo>
                    <a:pt x="1358" y="2421"/>
                  </a:lnTo>
                  <a:lnTo>
                    <a:pt x="1" y="3247"/>
                  </a:lnTo>
                  <a:lnTo>
                    <a:pt x="2126" y="7026"/>
                  </a:lnTo>
                  <a:lnTo>
                    <a:pt x="7794" y="3779"/>
                  </a:lnTo>
                  <a:lnTo>
                    <a:pt x="56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1" name="Google Shape;1111;p19"/>
            <p:cNvSpPr/>
            <p:nvPr/>
          </p:nvSpPr>
          <p:spPr>
            <a:xfrm>
              <a:off x="3818850" y="3484775"/>
              <a:ext cx="212550" cy="209625"/>
            </a:xfrm>
            <a:custGeom>
              <a:avLst/>
              <a:gdLst/>
              <a:ahLst/>
              <a:cxnLst/>
              <a:rect l="l" t="t" r="r" b="b"/>
              <a:pathLst>
                <a:path w="8502" h="8385" extrusionOk="0">
                  <a:moveTo>
                    <a:pt x="5904" y="1"/>
                  </a:moveTo>
                  <a:lnTo>
                    <a:pt x="0" y="2716"/>
                  </a:lnTo>
                  <a:lnTo>
                    <a:pt x="827" y="4606"/>
                  </a:lnTo>
                  <a:lnTo>
                    <a:pt x="3897" y="3189"/>
                  </a:lnTo>
                  <a:lnTo>
                    <a:pt x="1771" y="6554"/>
                  </a:lnTo>
                  <a:lnTo>
                    <a:pt x="2598" y="8384"/>
                  </a:lnTo>
                  <a:lnTo>
                    <a:pt x="8502" y="5727"/>
                  </a:lnTo>
                  <a:lnTo>
                    <a:pt x="7675" y="3838"/>
                  </a:lnTo>
                  <a:lnTo>
                    <a:pt x="4723" y="5196"/>
                  </a:lnTo>
                  <a:lnTo>
                    <a:pt x="4723" y="5196"/>
                  </a:lnTo>
                  <a:lnTo>
                    <a:pt x="6790" y="1890"/>
                  </a:lnTo>
                  <a:lnTo>
                    <a:pt x="59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2" name="Google Shape;1112;p19"/>
            <p:cNvSpPr/>
            <p:nvPr/>
          </p:nvSpPr>
          <p:spPr>
            <a:xfrm>
              <a:off x="3770125" y="3323900"/>
              <a:ext cx="168300" cy="168275"/>
            </a:xfrm>
            <a:custGeom>
              <a:avLst/>
              <a:gdLst/>
              <a:ahLst/>
              <a:cxnLst/>
              <a:rect l="l" t="t" r="r" b="b"/>
              <a:pathLst>
                <a:path w="6732" h="6731" extrusionOk="0">
                  <a:moveTo>
                    <a:pt x="3898" y="0"/>
                  </a:moveTo>
                  <a:lnTo>
                    <a:pt x="1949" y="650"/>
                  </a:lnTo>
                  <a:lnTo>
                    <a:pt x="2953" y="3838"/>
                  </a:lnTo>
                  <a:lnTo>
                    <a:pt x="4370" y="3366"/>
                  </a:lnTo>
                  <a:lnTo>
                    <a:pt x="3838" y="1831"/>
                  </a:lnTo>
                  <a:lnTo>
                    <a:pt x="4134" y="1949"/>
                  </a:lnTo>
                  <a:lnTo>
                    <a:pt x="4429" y="2126"/>
                  </a:lnTo>
                  <a:lnTo>
                    <a:pt x="4606" y="2421"/>
                  </a:lnTo>
                  <a:lnTo>
                    <a:pt x="4724" y="2716"/>
                  </a:lnTo>
                  <a:lnTo>
                    <a:pt x="4842" y="3070"/>
                  </a:lnTo>
                  <a:lnTo>
                    <a:pt x="4842" y="3366"/>
                  </a:lnTo>
                  <a:lnTo>
                    <a:pt x="4842" y="3661"/>
                  </a:lnTo>
                  <a:lnTo>
                    <a:pt x="4724" y="3897"/>
                  </a:lnTo>
                  <a:lnTo>
                    <a:pt x="4606" y="4074"/>
                  </a:lnTo>
                  <a:lnTo>
                    <a:pt x="4370" y="4310"/>
                  </a:lnTo>
                  <a:lnTo>
                    <a:pt x="4075" y="4428"/>
                  </a:lnTo>
                  <a:lnTo>
                    <a:pt x="3779" y="4605"/>
                  </a:lnTo>
                  <a:lnTo>
                    <a:pt x="3484" y="4664"/>
                  </a:lnTo>
                  <a:lnTo>
                    <a:pt x="2894" y="4664"/>
                  </a:lnTo>
                  <a:lnTo>
                    <a:pt x="2658" y="4605"/>
                  </a:lnTo>
                  <a:lnTo>
                    <a:pt x="2481" y="4487"/>
                  </a:lnTo>
                  <a:lnTo>
                    <a:pt x="2244" y="4310"/>
                  </a:lnTo>
                  <a:lnTo>
                    <a:pt x="2126" y="4133"/>
                  </a:lnTo>
                  <a:lnTo>
                    <a:pt x="2008" y="3838"/>
                  </a:lnTo>
                  <a:lnTo>
                    <a:pt x="1949" y="3543"/>
                  </a:lnTo>
                  <a:lnTo>
                    <a:pt x="1949" y="3307"/>
                  </a:lnTo>
                  <a:lnTo>
                    <a:pt x="2008" y="3070"/>
                  </a:lnTo>
                  <a:lnTo>
                    <a:pt x="2126" y="2893"/>
                  </a:lnTo>
                  <a:lnTo>
                    <a:pt x="1477" y="827"/>
                  </a:lnTo>
                  <a:lnTo>
                    <a:pt x="1005" y="1122"/>
                  </a:lnTo>
                  <a:lnTo>
                    <a:pt x="650" y="1417"/>
                  </a:lnTo>
                  <a:lnTo>
                    <a:pt x="355" y="1831"/>
                  </a:lnTo>
                  <a:lnTo>
                    <a:pt x="178" y="2303"/>
                  </a:lnTo>
                  <a:lnTo>
                    <a:pt x="60" y="2775"/>
                  </a:lnTo>
                  <a:lnTo>
                    <a:pt x="1" y="3307"/>
                  </a:lnTo>
                  <a:lnTo>
                    <a:pt x="60" y="3838"/>
                  </a:lnTo>
                  <a:lnTo>
                    <a:pt x="237" y="4428"/>
                  </a:lnTo>
                  <a:lnTo>
                    <a:pt x="414" y="4901"/>
                  </a:lnTo>
                  <a:lnTo>
                    <a:pt x="650" y="5314"/>
                  </a:lnTo>
                  <a:lnTo>
                    <a:pt x="887" y="5668"/>
                  </a:lnTo>
                  <a:lnTo>
                    <a:pt x="1182" y="5963"/>
                  </a:lnTo>
                  <a:lnTo>
                    <a:pt x="1477" y="6259"/>
                  </a:lnTo>
                  <a:lnTo>
                    <a:pt x="1831" y="6436"/>
                  </a:lnTo>
                  <a:lnTo>
                    <a:pt x="2244" y="6613"/>
                  </a:lnTo>
                  <a:lnTo>
                    <a:pt x="2658" y="6731"/>
                  </a:lnTo>
                  <a:lnTo>
                    <a:pt x="3484" y="6731"/>
                  </a:lnTo>
                  <a:lnTo>
                    <a:pt x="3957" y="6672"/>
                  </a:lnTo>
                  <a:lnTo>
                    <a:pt x="4429" y="6554"/>
                  </a:lnTo>
                  <a:lnTo>
                    <a:pt x="4842" y="6377"/>
                  </a:lnTo>
                  <a:lnTo>
                    <a:pt x="5255" y="6140"/>
                  </a:lnTo>
                  <a:lnTo>
                    <a:pt x="5610" y="5904"/>
                  </a:lnTo>
                  <a:lnTo>
                    <a:pt x="5905" y="5609"/>
                  </a:lnTo>
                  <a:lnTo>
                    <a:pt x="6200" y="5314"/>
                  </a:lnTo>
                  <a:lnTo>
                    <a:pt x="6377" y="4960"/>
                  </a:lnTo>
                  <a:lnTo>
                    <a:pt x="6554" y="4546"/>
                  </a:lnTo>
                  <a:lnTo>
                    <a:pt x="6672" y="4192"/>
                  </a:lnTo>
                  <a:lnTo>
                    <a:pt x="6731" y="3720"/>
                  </a:lnTo>
                  <a:lnTo>
                    <a:pt x="6731" y="3307"/>
                  </a:lnTo>
                  <a:lnTo>
                    <a:pt x="6672" y="2834"/>
                  </a:lnTo>
                  <a:lnTo>
                    <a:pt x="6495" y="2362"/>
                  </a:lnTo>
                  <a:lnTo>
                    <a:pt x="6318" y="1831"/>
                  </a:lnTo>
                  <a:lnTo>
                    <a:pt x="6082" y="1417"/>
                  </a:lnTo>
                  <a:lnTo>
                    <a:pt x="5787" y="1063"/>
                  </a:lnTo>
                  <a:lnTo>
                    <a:pt x="5433" y="709"/>
                  </a:lnTo>
                  <a:lnTo>
                    <a:pt x="5078" y="473"/>
                  </a:lnTo>
                  <a:lnTo>
                    <a:pt x="4665" y="296"/>
                  </a:lnTo>
                  <a:lnTo>
                    <a:pt x="4311" y="118"/>
                  </a:lnTo>
                  <a:lnTo>
                    <a:pt x="389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3" name="Google Shape;1113;p19"/>
            <p:cNvSpPr/>
            <p:nvPr/>
          </p:nvSpPr>
          <p:spPr>
            <a:xfrm>
              <a:off x="3731750" y="3235350"/>
              <a:ext cx="171250" cy="88575"/>
            </a:xfrm>
            <a:custGeom>
              <a:avLst/>
              <a:gdLst/>
              <a:ahLst/>
              <a:cxnLst/>
              <a:rect l="l" t="t" r="r" b="b"/>
              <a:pathLst>
                <a:path w="6850" h="3543" extrusionOk="0">
                  <a:moveTo>
                    <a:pt x="6377" y="0"/>
                  </a:moveTo>
                  <a:lnTo>
                    <a:pt x="1" y="1535"/>
                  </a:lnTo>
                  <a:lnTo>
                    <a:pt x="532" y="3542"/>
                  </a:lnTo>
                  <a:lnTo>
                    <a:pt x="6849" y="2007"/>
                  </a:lnTo>
                  <a:lnTo>
                    <a:pt x="63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4" name="Google Shape;1114;p19"/>
            <p:cNvSpPr/>
            <p:nvPr/>
          </p:nvSpPr>
          <p:spPr>
            <a:xfrm>
              <a:off x="3696325" y="3050850"/>
              <a:ext cx="186000" cy="181550"/>
            </a:xfrm>
            <a:custGeom>
              <a:avLst/>
              <a:gdLst/>
              <a:ahLst/>
              <a:cxnLst/>
              <a:rect l="l" t="t" r="r" b="b"/>
              <a:pathLst>
                <a:path w="7440" h="7262" extrusionOk="0">
                  <a:moveTo>
                    <a:pt x="6436" y="0"/>
                  </a:moveTo>
                  <a:lnTo>
                    <a:pt x="1" y="1063"/>
                  </a:lnTo>
                  <a:lnTo>
                    <a:pt x="355" y="3070"/>
                  </a:lnTo>
                  <a:lnTo>
                    <a:pt x="3602" y="2539"/>
                  </a:lnTo>
                  <a:lnTo>
                    <a:pt x="3602" y="2539"/>
                  </a:lnTo>
                  <a:lnTo>
                    <a:pt x="709" y="5196"/>
                  </a:lnTo>
                  <a:lnTo>
                    <a:pt x="1005" y="7262"/>
                  </a:lnTo>
                  <a:lnTo>
                    <a:pt x="7440" y="6199"/>
                  </a:lnTo>
                  <a:lnTo>
                    <a:pt x="7145" y="4192"/>
                  </a:lnTo>
                  <a:lnTo>
                    <a:pt x="3898" y="4723"/>
                  </a:lnTo>
                  <a:lnTo>
                    <a:pt x="6790" y="2066"/>
                  </a:lnTo>
                  <a:lnTo>
                    <a:pt x="64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5" name="Google Shape;1115;p19"/>
            <p:cNvSpPr/>
            <p:nvPr/>
          </p:nvSpPr>
          <p:spPr>
            <a:xfrm>
              <a:off x="3686000" y="2913575"/>
              <a:ext cx="169775" cy="118100"/>
            </a:xfrm>
            <a:custGeom>
              <a:avLst/>
              <a:gdLst/>
              <a:ahLst/>
              <a:cxnLst/>
              <a:rect l="l" t="t" r="r" b="b"/>
              <a:pathLst>
                <a:path w="6791" h="4724" extrusionOk="0">
                  <a:moveTo>
                    <a:pt x="6495" y="0"/>
                  </a:moveTo>
                  <a:lnTo>
                    <a:pt x="4842" y="119"/>
                  </a:lnTo>
                  <a:lnTo>
                    <a:pt x="5019" y="2362"/>
                  </a:lnTo>
                  <a:lnTo>
                    <a:pt x="4074" y="2421"/>
                  </a:lnTo>
                  <a:lnTo>
                    <a:pt x="3956" y="414"/>
                  </a:lnTo>
                  <a:lnTo>
                    <a:pt x="2421" y="532"/>
                  </a:lnTo>
                  <a:lnTo>
                    <a:pt x="2539" y="2539"/>
                  </a:lnTo>
                  <a:lnTo>
                    <a:pt x="1772" y="2598"/>
                  </a:lnTo>
                  <a:lnTo>
                    <a:pt x="1595" y="296"/>
                  </a:lnTo>
                  <a:lnTo>
                    <a:pt x="1" y="414"/>
                  </a:lnTo>
                  <a:lnTo>
                    <a:pt x="296" y="4724"/>
                  </a:lnTo>
                  <a:lnTo>
                    <a:pt x="6790" y="4310"/>
                  </a:lnTo>
                  <a:lnTo>
                    <a:pt x="64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6" name="Google Shape;1116;p19"/>
            <p:cNvSpPr/>
            <p:nvPr/>
          </p:nvSpPr>
          <p:spPr>
            <a:xfrm>
              <a:off x="3684525" y="2774825"/>
              <a:ext cx="165350" cy="112200"/>
            </a:xfrm>
            <a:custGeom>
              <a:avLst/>
              <a:gdLst/>
              <a:ahLst/>
              <a:cxnLst/>
              <a:rect l="l" t="t" r="r" b="b"/>
              <a:pathLst>
                <a:path w="6614" h="4488" extrusionOk="0">
                  <a:moveTo>
                    <a:pt x="60" y="1"/>
                  </a:moveTo>
                  <a:lnTo>
                    <a:pt x="1" y="4370"/>
                  </a:lnTo>
                  <a:lnTo>
                    <a:pt x="6554" y="4488"/>
                  </a:lnTo>
                  <a:lnTo>
                    <a:pt x="6613" y="119"/>
                  </a:lnTo>
                  <a:lnTo>
                    <a:pt x="4960" y="60"/>
                  </a:lnTo>
                  <a:lnTo>
                    <a:pt x="4901" y="2362"/>
                  </a:lnTo>
                  <a:lnTo>
                    <a:pt x="4015" y="2362"/>
                  </a:lnTo>
                  <a:lnTo>
                    <a:pt x="4015" y="355"/>
                  </a:lnTo>
                  <a:lnTo>
                    <a:pt x="2480" y="296"/>
                  </a:lnTo>
                  <a:lnTo>
                    <a:pt x="2480" y="2362"/>
                  </a:lnTo>
                  <a:lnTo>
                    <a:pt x="1654" y="2362"/>
                  </a:lnTo>
                  <a:lnTo>
                    <a:pt x="1713" y="60"/>
                  </a:lnTo>
                  <a:lnTo>
                    <a:pt x="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7" name="Google Shape;1117;p19"/>
            <p:cNvSpPr/>
            <p:nvPr/>
          </p:nvSpPr>
          <p:spPr>
            <a:xfrm>
              <a:off x="3687475" y="2602150"/>
              <a:ext cx="177150" cy="149100"/>
            </a:xfrm>
            <a:custGeom>
              <a:avLst/>
              <a:gdLst/>
              <a:ahLst/>
              <a:cxnLst/>
              <a:rect l="l" t="t" r="r" b="b"/>
              <a:pathLst>
                <a:path w="7086" h="5964" extrusionOk="0">
                  <a:moveTo>
                    <a:pt x="2658" y="2126"/>
                  </a:moveTo>
                  <a:lnTo>
                    <a:pt x="2894" y="2185"/>
                  </a:lnTo>
                  <a:lnTo>
                    <a:pt x="3012" y="2303"/>
                  </a:lnTo>
                  <a:lnTo>
                    <a:pt x="3130" y="2480"/>
                  </a:lnTo>
                  <a:lnTo>
                    <a:pt x="3130" y="2716"/>
                  </a:lnTo>
                  <a:lnTo>
                    <a:pt x="3012" y="3543"/>
                  </a:lnTo>
                  <a:lnTo>
                    <a:pt x="1949" y="3425"/>
                  </a:lnTo>
                  <a:lnTo>
                    <a:pt x="2008" y="2598"/>
                  </a:lnTo>
                  <a:lnTo>
                    <a:pt x="2067" y="2362"/>
                  </a:lnTo>
                  <a:lnTo>
                    <a:pt x="2185" y="2185"/>
                  </a:lnTo>
                  <a:lnTo>
                    <a:pt x="2421" y="2126"/>
                  </a:lnTo>
                  <a:close/>
                  <a:moveTo>
                    <a:pt x="2421" y="0"/>
                  </a:moveTo>
                  <a:lnTo>
                    <a:pt x="2126" y="59"/>
                  </a:lnTo>
                  <a:lnTo>
                    <a:pt x="1831" y="118"/>
                  </a:lnTo>
                  <a:lnTo>
                    <a:pt x="1595" y="177"/>
                  </a:lnTo>
                  <a:lnTo>
                    <a:pt x="1359" y="354"/>
                  </a:lnTo>
                  <a:lnTo>
                    <a:pt x="1122" y="473"/>
                  </a:lnTo>
                  <a:lnTo>
                    <a:pt x="945" y="709"/>
                  </a:lnTo>
                  <a:lnTo>
                    <a:pt x="768" y="945"/>
                  </a:lnTo>
                  <a:lnTo>
                    <a:pt x="591" y="1240"/>
                  </a:lnTo>
                  <a:lnTo>
                    <a:pt x="473" y="1535"/>
                  </a:lnTo>
                  <a:lnTo>
                    <a:pt x="414" y="1889"/>
                  </a:lnTo>
                  <a:lnTo>
                    <a:pt x="355" y="2244"/>
                  </a:lnTo>
                  <a:lnTo>
                    <a:pt x="1" y="5314"/>
                  </a:lnTo>
                  <a:lnTo>
                    <a:pt x="6495" y="5963"/>
                  </a:lnTo>
                  <a:lnTo>
                    <a:pt x="6731" y="3897"/>
                  </a:lnTo>
                  <a:lnTo>
                    <a:pt x="4370" y="3661"/>
                  </a:lnTo>
                  <a:lnTo>
                    <a:pt x="6849" y="2716"/>
                  </a:lnTo>
                  <a:lnTo>
                    <a:pt x="7085" y="473"/>
                  </a:lnTo>
                  <a:lnTo>
                    <a:pt x="4429" y="1594"/>
                  </a:lnTo>
                  <a:lnTo>
                    <a:pt x="4370" y="1299"/>
                  </a:lnTo>
                  <a:lnTo>
                    <a:pt x="4193" y="1004"/>
                  </a:lnTo>
                  <a:lnTo>
                    <a:pt x="4015" y="709"/>
                  </a:lnTo>
                  <a:lnTo>
                    <a:pt x="3838" y="473"/>
                  </a:lnTo>
                  <a:lnTo>
                    <a:pt x="3602" y="295"/>
                  </a:lnTo>
                  <a:lnTo>
                    <a:pt x="3307" y="177"/>
                  </a:lnTo>
                  <a:lnTo>
                    <a:pt x="3012" y="59"/>
                  </a:lnTo>
                  <a:lnTo>
                    <a:pt x="27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8" name="Google Shape;1118;p19"/>
            <p:cNvSpPr/>
            <p:nvPr/>
          </p:nvSpPr>
          <p:spPr>
            <a:xfrm>
              <a:off x="3717000" y="2388125"/>
              <a:ext cx="171250" cy="155000"/>
            </a:xfrm>
            <a:custGeom>
              <a:avLst/>
              <a:gdLst/>
              <a:ahLst/>
              <a:cxnLst/>
              <a:rect l="l" t="t" r="r" b="b"/>
              <a:pathLst>
                <a:path w="6850" h="6200" extrusionOk="0">
                  <a:moveTo>
                    <a:pt x="2952" y="2067"/>
                  </a:moveTo>
                  <a:lnTo>
                    <a:pt x="3189" y="2185"/>
                  </a:lnTo>
                  <a:lnTo>
                    <a:pt x="3307" y="2303"/>
                  </a:lnTo>
                  <a:lnTo>
                    <a:pt x="3425" y="2539"/>
                  </a:lnTo>
                  <a:lnTo>
                    <a:pt x="3366" y="2834"/>
                  </a:lnTo>
                  <a:lnTo>
                    <a:pt x="3248" y="3366"/>
                  </a:lnTo>
                  <a:lnTo>
                    <a:pt x="2067" y="3130"/>
                  </a:lnTo>
                  <a:lnTo>
                    <a:pt x="2185" y="2539"/>
                  </a:lnTo>
                  <a:lnTo>
                    <a:pt x="2303" y="2303"/>
                  </a:lnTo>
                  <a:lnTo>
                    <a:pt x="2480" y="2126"/>
                  </a:lnTo>
                  <a:lnTo>
                    <a:pt x="2657" y="2067"/>
                  </a:lnTo>
                  <a:close/>
                  <a:moveTo>
                    <a:pt x="2480" y="1"/>
                  </a:moveTo>
                  <a:lnTo>
                    <a:pt x="2067" y="119"/>
                  </a:lnTo>
                  <a:lnTo>
                    <a:pt x="1654" y="296"/>
                  </a:lnTo>
                  <a:lnTo>
                    <a:pt x="1299" y="591"/>
                  </a:lnTo>
                  <a:lnTo>
                    <a:pt x="1063" y="945"/>
                  </a:lnTo>
                  <a:lnTo>
                    <a:pt x="827" y="1418"/>
                  </a:lnTo>
                  <a:lnTo>
                    <a:pt x="650" y="1949"/>
                  </a:lnTo>
                  <a:lnTo>
                    <a:pt x="1" y="4724"/>
                  </a:lnTo>
                  <a:lnTo>
                    <a:pt x="6377" y="6200"/>
                  </a:lnTo>
                  <a:lnTo>
                    <a:pt x="6849" y="4192"/>
                  </a:lnTo>
                  <a:lnTo>
                    <a:pt x="4842" y="3720"/>
                  </a:lnTo>
                  <a:lnTo>
                    <a:pt x="5019" y="2953"/>
                  </a:lnTo>
                  <a:lnTo>
                    <a:pt x="5078" y="2598"/>
                  </a:lnTo>
                  <a:lnTo>
                    <a:pt x="5078" y="2244"/>
                  </a:lnTo>
                  <a:lnTo>
                    <a:pt x="5078" y="1890"/>
                  </a:lnTo>
                  <a:lnTo>
                    <a:pt x="5019" y="1595"/>
                  </a:lnTo>
                  <a:lnTo>
                    <a:pt x="4901" y="1299"/>
                  </a:lnTo>
                  <a:lnTo>
                    <a:pt x="4783" y="1004"/>
                  </a:lnTo>
                  <a:lnTo>
                    <a:pt x="4606" y="768"/>
                  </a:lnTo>
                  <a:lnTo>
                    <a:pt x="4428" y="591"/>
                  </a:lnTo>
                  <a:lnTo>
                    <a:pt x="4192" y="414"/>
                  </a:lnTo>
                  <a:lnTo>
                    <a:pt x="3956" y="237"/>
                  </a:lnTo>
                  <a:lnTo>
                    <a:pt x="3661" y="119"/>
                  </a:lnTo>
                  <a:lnTo>
                    <a:pt x="3366" y="60"/>
                  </a:lnTo>
                  <a:lnTo>
                    <a:pt x="28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9" name="Google Shape;1119;p19"/>
            <p:cNvSpPr/>
            <p:nvPr/>
          </p:nvSpPr>
          <p:spPr>
            <a:xfrm>
              <a:off x="3776050" y="2205100"/>
              <a:ext cx="166800" cy="168300"/>
            </a:xfrm>
            <a:custGeom>
              <a:avLst/>
              <a:gdLst/>
              <a:ahLst/>
              <a:cxnLst/>
              <a:rect l="l" t="t" r="r" b="b"/>
              <a:pathLst>
                <a:path w="6672" h="6732" extrusionOk="0">
                  <a:moveTo>
                    <a:pt x="3424" y="2067"/>
                  </a:moveTo>
                  <a:lnTo>
                    <a:pt x="3779" y="2126"/>
                  </a:lnTo>
                  <a:lnTo>
                    <a:pt x="4015" y="2303"/>
                  </a:lnTo>
                  <a:lnTo>
                    <a:pt x="4310" y="2421"/>
                  </a:lnTo>
                  <a:lnTo>
                    <a:pt x="4487" y="2598"/>
                  </a:lnTo>
                  <a:lnTo>
                    <a:pt x="4664" y="2835"/>
                  </a:lnTo>
                  <a:lnTo>
                    <a:pt x="4723" y="3012"/>
                  </a:lnTo>
                  <a:lnTo>
                    <a:pt x="4782" y="3307"/>
                  </a:lnTo>
                  <a:lnTo>
                    <a:pt x="4782" y="3543"/>
                  </a:lnTo>
                  <a:lnTo>
                    <a:pt x="4723" y="3838"/>
                  </a:lnTo>
                  <a:lnTo>
                    <a:pt x="4605" y="4074"/>
                  </a:lnTo>
                  <a:lnTo>
                    <a:pt x="4428" y="4311"/>
                  </a:lnTo>
                  <a:lnTo>
                    <a:pt x="4251" y="4488"/>
                  </a:lnTo>
                  <a:lnTo>
                    <a:pt x="4015" y="4606"/>
                  </a:lnTo>
                  <a:lnTo>
                    <a:pt x="3779" y="4665"/>
                  </a:lnTo>
                  <a:lnTo>
                    <a:pt x="3247" y="4665"/>
                  </a:lnTo>
                  <a:lnTo>
                    <a:pt x="2952" y="4547"/>
                  </a:lnTo>
                  <a:lnTo>
                    <a:pt x="2657" y="4429"/>
                  </a:lnTo>
                  <a:lnTo>
                    <a:pt x="2362" y="4311"/>
                  </a:lnTo>
                  <a:lnTo>
                    <a:pt x="2185" y="4133"/>
                  </a:lnTo>
                  <a:lnTo>
                    <a:pt x="2007" y="3897"/>
                  </a:lnTo>
                  <a:lnTo>
                    <a:pt x="1948" y="3661"/>
                  </a:lnTo>
                  <a:lnTo>
                    <a:pt x="1889" y="3425"/>
                  </a:lnTo>
                  <a:lnTo>
                    <a:pt x="1889" y="3189"/>
                  </a:lnTo>
                  <a:lnTo>
                    <a:pt x="1948" y="2894"/>
                  </a:lnTo>
                  <a:lnTo>
                    <a:pt x="2066" y="2598"/>
                  </a:lnTo>
                  <a:lnTo>
                    <a:pt x="2244" y="2421"/>
                  </a:lnTo>
                  <a:lnTo>
                    <a:pt x="2421" y="2244"/>
                  </a:lnTo>
                  <a:lnTo>
                    <a:pt x="2657" y="2126"/>
                  </a:lnTo>
                  <a:lnTo>
                    <a:pt x="2893" y="2067"/>
                  </a:lnTo>
                  <a:close/>
                  <a:moveTo>
                    <a:pt x="3070" y="1"/>
                  </a:moveTo>
                  <a:lnTo>
                    <a:pt x="2657" y="60"/>
                  </a:lnTo>
                  <a:lnTo>
                    <a:pt x="2244" y="178"/>
                  </a:lnTo>
                  <a:lnTo>
                    <a:pt x="1830" y="355"/>
                  </a:lnTo>
                  <a:lnTo>
                    <a:pt x="1476" y="532"/>
                  </a:lnTo>
                  <a:lnTo>
                    <a:pt x="1122" y="827"/>
                  </a:lnTo>
                  <a:lnTo>
                    <a:pt x="827" y="1122"/>
                  </a:lnTo>
                  <a:lnTo>
                    <a:pt x="531" y="1477"/>
                  </a:lnTo>
                  <a:lnTo>
                    <a:pt x="354" y="1890"/>
                  </a:lnTo>
                  <a:lnTo>
                    <a:pt x="177" y="2303"/>
                  </a:lnTo>
                  <a:lnTo>
                    <a:pt x="59" y="2717"/>
                  </a:lnTo>
                  <a:lnTo>
                    <a:pt x="0" y="3130"/>
                  </a:lnTo>
                  <a:lnTo>
                    <a:pt x="0" y="3602"/>
                  </a:lnTo>
                  <a:lnTo>
                    <a:pt x="59" y="4015"/>
                  </a:lnTo>
                  <a:lnTo>
                    <a:pt x="118" y="4429"/>
                  </a:lnTo>
                  <a:lnTo>
                    <a:pt x="295" y="4842"/>
                  </a:lnTo>
                  <a:lnTo>
                    <a:pt x="531" y="5196"/>
                  </a:lnTo>
                  <a:lnTo>
                    <a:pt x="768" y="5550"/>
                  </a:lnTo>
                  <a:lnTo>
                    <a:pt x="1063" y="5846"/>
                  </a:lnTo>
                  <a:lnTo>
                    <a:pt x="1417" y="6141"/>
                  </a:lnTo>
                  <a:lnTo>
                    <a:pt x="1830" y="6377"/>
                  </a:lnTo>
                  <a:lnTo>
                    <a:pt x="2244" y="6554"/>
                  </a:lnTo>
                  <a:lnTo>
                    <a:pt x="2716" y="6672"/>
                  </a:lnTo>
                  <a:lnTo>
                    <a:pt x="3188" y="6731"/>
                  </a:lnTo>
                  <a:lnTo>
                    <a:pt x="3601" y="6731"/>
                  </a:lnTo>
                  <a:lnTo>
                    <a:pt x="4015" y="6672"/>
                  </a:lnTo>
                  <a:lnTo>
                    <a:pt x="4487" y="6554"/>
                  </a:lnTo>
                  <a:lnTo>
                    <a:pt x="4841" y="6377"/>
                  </a:lnTo>
                  <a:lnTo>
                    <a:pt x="5196" y="6141"/>
                  </a:lnTo>
                  <a:lnTo>
                    <a:pt x="5550" y="5905"/>
                  </a:lnTo>
                  <a:lnTo>
                    <a:pt x="5845" y="5609"/>
                  </a:lnTo>
                  <a:lnTo>
                    <a:pt x="6140" y="5255"/>
                  </a:lnTo>
                  <a:lnTo>
                    <a:pt x="6317" y="4842"/>
                  </a:lnTo>
                  <a:lnTo>
                    <a:pt x="6494" y="4429"/>
                  </a:lnTo>
                  <a:lnTo>
                    <a:pt x="6613" y="4015"/>
                  </a:lnTo>
                  <a:lnTo>
                    <a:pt x="6672" y="3543"/>
                  </a:lnTo>
                  <a:lnTo>
                    <a:pt x="6672" y="3130"/>
                  </a:lnTo>
                  <a:lnTo>
                    <a:pt x="6672" y="2717"/>
                  </a:lnTo>
                  <a:lnTo>
                    <a:pt x="6553" y="2303"/>
                  </a:lnTo>
                  <a:lnTo>
                    <a:pt x="6376" y="1890"/>
                  </a:lnTo>
                  <a:lnTo>
                    <a:pt x="6140" y="1536"/>
                  </a:lnTo>
                  <a:lnTo>
                    <a:pt x="5904" y="1182"/>
                  </a:lnTo>
                  <a:lnTo>
                    <a:pt x="5609" y="827"/>
                  </a:lnTo>
                  <a:lnTo>
                    <a:pt x="5255" y="591"/>
                  </a:lnTo>
                  <a:lnTo>
                    <a:pt x="4841" y="355"/>
                  </a:lnTo>
                  <a:lnTo>
                    <a:pt x="4428" y="178"/>
                  </a:lnTo>
                  <a:lnTo>
                    <a:pt x="3956" y="60"/>
                  </a:lnTo>
                  <a:lnTo>
                    <a:pt x="35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0" name="Google Shape;1120;p19"/>
            <p:cNvSpPr/>
            <p:nvPr/>
          </p:nvSpPr>
          <p:spPr>
            <a:xfrm>
              <a:off x="3826225" y="2036850"/>
              <a:ext cx="206650" cy="177125"/>
            </a:xfrm>
            <a:custGeom>
              <a:avLst/>
              <a:gdLst/>
              <a:ahLst/>
              <a:cxnLst/>
              <a:rect l="l" t="t" r="r" b="b"/>
              <a:pathLst>
                <a:path w="8266" h="7085" extrusionOk="0">
                  <a:moveTo>
                    <a:pt x="3307" y="2067"/>
                  </a:moveTo>
                  <a:lnTo>
                    <a:pt x="3484" y="2126"/>
                  </a:lnTo>
                  <a:lnTo>
                    <a:pt x="3720" y="2303"/>
                  </a:lnTo>
                  <a:lnTo>
                    <a:pt x="3838" y="2480"/>
                  </a:lnTo>
                  <a:lnTo>
                    <a:pt x="3838" y="2657"/>
                  </a:lnTo>
                  <a:lnTo>
                    <a:pt x="3779" y="2893"/>
                  </a:lnTo>
                  <a:lnTo>
                    <a:pt x="3425" y="3661"/>
                  </a:lnTo>
                  <a:lnTo>
                    <a:pt x="2421" y="3188"/>
                  </a:lnTo>
                  <a:lnTo>
                    <a:pt x="2775" y="2480"/>
                  </a:lnTo>
                  <a:lnTo>
                    <a:pt x="2893" y="2244"/>
                  </a:lnTo>
                  <a:lnTo>
                    <a:pt x="3070" y="2126"/>
                  </a:lnTo>
                  <a:lnTo>
                    <a:pt x="3307" y="2067"/>
                  </a:lnTo>
                  <a:close/>
                  <a:moveTo>
                    <a:pt x="3130" y="0"/>
                  </a:moveTo>
                  <a:lnTo>
                    <a:pt x="2893" y="59"/>
                  </a:lnTo>
                  <a:lnTo>
                    <a:pt x="2598" y="177"/>
                  </a:lnTo>
                  <a:lnTo>
                    <a:pt x="2362" y="295"/>
                  </a:lnTo>
                  <a:lnTo>
                    <a:pt x="2067" y="473"/>
                  </a:lnTo>
                  <a:lnTo>
                    <a:pt x="1890" y="709"/>
                  </a:lnTo>
                  <a:lnTo>
                    <a:pt x="1654" y="945"/>
                  </a:lnTo>
                  <a:lnTo>
                    <a:pt x="1476" y="1240"/>
                  </a:lnTo>
                  <a:lnTo>
                    <a:pt x="1299" y="1594"/>
                  </a:lnTo>
                  <a:lnTo>
                    <a:pt x="0" y="4310"/>
                  </a:lnTo>
                  <a:lnTo>
                    <a:pt x="5904" y="7085"/>
                  </a:lnTo>
                  <a:lnTo>
                    <a:pt x="6790" y="5196"/>
                  </a:lnTo>
                  <a:lnTo>
                    <a:pt x="4665" y="4251"/>
                  </a:lnTo>
                  <a:lnTo>
                    <a:pt x="4665" y="4192"/>
                  </a:lnTo>
                  <a:lnTo>
                    <a:pt x="7321" y="4074"/>
                  </a:lnTo>
                  <a:lnTo>
                    <a:pt x="8266" y="2067"/>
                  </a:lnTo>
                  <a:lnTo>
                    <a:pt x="5373" y="2303"/>
                  </a:lnTo>
                  <a:lnTo>
                    <a:pt x="5373" y="1949"/>
                  </a:lnTo>
                  <a:lnTo>
                    <a:pt x="5373" y="1594"/>
                  </a:lnTo>
                  <a:lnTo>
                    <a:pt x="5255" y="1299"/>
                  </a:lnTo>
                  <a:lnTo>
                    <a:pt x="5137" y="1004"/>
                  </a:lnTo>
                  <a:lnTo>
                    <a:pt x="4960" y="768"/>
                  </a:lnTo>
                  <a:lnTo>
                    <a:pt x="4783" y="532"/>
                  </a:lnTo>
                  <a:lnTo>
                    <a:pt x="4546" y="354"/>
                  </a:lnTo>
                  <a:lnTo>
                    <a:pt x="4251" y="236"/>
                  </a:lnTo>
                  <a:lnTo>
                    <a:pt x="3956" y="118"/>
                  </a:lnTo>
                  <a:lnTo>
                    <a:pt x="3720" y="59"/>
                  </a:lnTo>
                  <a:lnTo>
                    <a:pt x="34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1" name="Google Shape;1121;p19"/>
            <p:cNvSpPr/>
            <p:nvPr/>
          </p:nvSpPr>
          <p:spPr>
            <a:xfrm>
              <a:off x="3897075" y="1875950"/>
              <a:ext cx="188950" cy="162400"/>
            </a:xfrm>
            <a:custGeom>
              <a:avLst/>
              <a:gdLst/>
              <a:ahLst/>
              <a:cxnLst/>
              <a:rect l="l" t="t" r="r" b="b"/>
              <a:pathLst>
                <a:path w="7558" h="6496" extrusionOk="0">
                  <a:moveTo>
                    <a:pt x="2775" y="1"/>
                  </a:moveTo>
                  <a:lnTo>
                    <a:pt x="0" y="4724"/>
                  </a:lnTo>
                  <a:lnTo>
                    <a:pt x="1417" y="5551"/>
                  </a:lnTo>
                  <a:lnTo>
                    <a:pt x="2303" y="4075"/>
                  </a:lnTo>
                  <a:lnTo>
                    <a:pt x="6495" y="6495"/>
                  </a:lnTo>
                  <a:lnTo>
                    <a:pt x="7557" y="4724"/>
                  </a:lnTo>
                  <a:lnTo>
                    <a:pt x="3307" y="2304"/>
                  </a:lnTo>
                  <a:lnTo>
                    <a:pt x="4192" y="769"/>
                  </a:lnTo>
                  <a:lnTo>
                    <a:pt x="277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2" name="Google Shape;1122;p19"/>
            <p:cNvSpPr/>
            <p:nvPr/>
          </p:nvSpPr>
          <p:spPr>
            <a:xfrm>
              <a:off x="3985625" y="1751975"/>
              <a:ext cx="162375" cy="187475"/>
            </a:xfrm>
            <a:custGeom>
              <a:avLst/>
              <a:gdLst/>
              <a:ahLst/>
              <a:cxnLst/>
              <a:rect l="l" t="t" r="r" b="b"/>
              <a:pathLst>
                <a:path w="6495" h="7499" extrusionOk="0">
                  <a:moveTo>
                    <a:pt x="2598" y="1"/>
                  </a:moveTo>
                  <a:lnTo>
                    <a:pt x="1" y="3779"/>
                  </a:lnTo>
                  <a:lnTo>
                    <a:pt x="5314" y="7499"/>
                  </a:lnTo>
                  <a:lnTo>
                    <a:pt x="6495" y="5787"/>
                  </a:lnTo>
                  <a:lnTo>
                    <a:pt x="4488" y="4429"/>
                  </a:lnTo>
                  <a:lnTo>
                    <a:pt x="5550" y="2894"/>
                  </a:lnTo>
                  <a:lnTo>
                    <a:pt x="4311" y="2008"/>
                  </a:lnTo>
                  <a:lnTo>
                    <a:pt x="3248" y="3543"/>
                  </a:lnTo>
                  <a:lnTo>
                    <a:pt x="2480" y="3012"/>
                  </a:lnTo>
                  <a:lnTo>
                    <a:pt x="3956" y="886"/>
                  </a:lnTo>
                  <a:lnTo>
                    <a:pt x="25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3" name="Google Shape;1123;p19"/>
            <p:cNvSpPr/>
            <p:nvPr/>
          </p:nvSpPr>
          <p:spPr>
            <a:xfrm>
              <a:off x="4103700" y="1626525"/>
              <a:ext cx="168300" cy="169750"/>
            </a:xfrm>
            <a:custGeom>
              <a:avLst/>
              <a:gdLst/>
              <a:ahLst/>
              <a:cxnLst/>
              <a:rect l="l" t="t" r="r" b="b"/>
              <a:pathLst>
                <a:path w="6732" h="6790" extrusionOk="0">
                  <a:moveTo>
                    <a:pt x="3425" y="2008"/>
                  </a:moveTo>
                  <a:lnTo>
                    <a:pt x="3661" y="2126"/>
                  </a:lnTo>
                  <a:lnTo>
                    <a:pt x="3956" y="2244"/>
                  </a:lnTo>
                  <a:lnTo>
                    <a:pt x="4193" y="2421"/>
                  </a:lnTo>
                  <a:lnTo>
                    <a:pt x="4429" y="2657"/>
                  </a:lnTo>
                  <a:lnTo>
                    <a:pt x="4606" y="2893"/>
                  </a:lnTo>
                  <a:lnTo>
                    <a:pt x="4724" y="3129"/>
                  </a:lnTo>
                  <a:lnTo>
                    <a:pt x="4783" y="3366"/>
                  </a:lnTo>
                  <a:lnTo>
                    <a:pt x="4783" y="3602"/>
                  </a:lnTo>
                  <a:lnTo>
                    <a:pt x="4724" y="3838"/>
                  </a:lnTo>
                  <a:lnTo>
                    <a:pt x="4665" y="4074"/>
                  </a:lnTo>
                  <a:lnTo>
                    <a:pt x="4488" y="4310"/>
                  </a:lnTo>
                  <a:lnTo>
                    <a:pt x="4252" y="4546"/>
                  </a:lnTo>
                  <a:lnTo>
                    <a:pt x="4075" y="4664"/>
                  </a:lnTo>
                  <a:lnTo>
                    <a:pt x="3838" y="4783"/>
                  </a:lnTo>
                  <a:lnTo>
                    <a:pt x="3307" y="4783"/>
                  </a:lnTo>
                  <a:lnTo>
                    <a:pt x="3071" y="4664"/>
                  </a:lnTo>
                  <a:lnTo>
                    <a:pt x="2776" y="4546"/>
                  </a:lnTo>
                  <a:lnTo>
                    <a:pt x="2540" y="4369"/>
                  </a:lnTo>
                  <a:lnTo>
                    <a:pt x="2303" y="4133"/>
                  </a:lnTo>
                  <a:lnTo>
                    <a:pt x="2126" y="3897"/>
                  </a:lnTo>
                  <a:lnTo>
                    <a:pt x="2008" y="3661"/>
                  </a:lnTo>
                  <a:lnTo>
                    <a:pt x="1949" y="3425"/>
                  </a:lnTo>
                  <a:lnTo>
                    <a:pt x="1949" y="3189"/>
                  </a:lnTo>
                  <a:lnTo>
                    <a:pt x="2008" y="2952"/>
                  </a:lnTo>
                  <a:lnTo>
                    <a:pt x="2067" y="2716"/>
                  </a:lnTo>
                  <a:lnTo>
                    <a:pt x="2244" y="2421"/>
                  </a:lnTo>
                  <a:lnTo>
                    <a:pt x="2480" y="2244"/>
                  </a:lnTo>
                  <a:lnTo>
                    <a:pt x="2717" y="2126"/>
                  </a:lnTo>
                  <a:lnTo>
                    <a:pt x="2953" y="2008"/>
                  </a:lnTo>
                  <a:close/>
                  <a:moveTo>
                    <a:pt x="3484" y="0"/>
                  </a:moveTo>
                  <a:lnTo>
                    <a:pt x="3071" y="59"/>
                  </a:lnTo>
                  <a:lnTo>
                    <a:pt x="2658" y="118"/>
                  </a:lnTo>
                  <a:lnTo>
                    <a:pt x="2244" y="237"/>
                  </a:lnTo>
                  <a:lnTo>
                    <a:pt x="1831" y="414"/>
                  </a:lnTo>
                  <a:lnTo>
                    <a:pt x="1477" y="650"/>
                  </a:lnTo>
                  <a:lnTo>
                    <a:pt x="1123" y="886"/>
                  </a:lnTo>
                  <a:lnTo>
                    <a:pt x="827" y="1240"/>
                  </a:lnTo>
                  <a:lnTo>
                    <a:pt x="532" y="1594"/>
                  </a:lnTo>
                  <a:lnTo>
                    <a:pt x="355" y="1949"/>
                  </a:lnTo>
                  <a:lnTo>
                    <a:pt x="178" y="2362"/>
                  </a:lnTo>
                  <a:lnTo>
                    <a:pt x="60" y="2775"/>
                  </a:lnTo>
                  <a:lnTo>
                    <a:pt x="1" y="3248"/>
                  </a:lnTo>
                  <a:lnTo>
                    <a:pt x="1" y="3661"/>
                  </a:lnTo>
                  <a:lnTo>
                    <a:pt x="60" y="4074"/>
                  </a:lnTo>
                  <a:lnTo>
                    <a:pt x="178" y="4487"/>
                  </a:lnTo>
                  <a:lnTo>
                    <a:pt x="355" y="4901"/>
                  </a:lnTo>
                  <a:lnTo>
                    <a:pt x="591" y="5255"/>
                  </a:lnTo>
                  <a:lnTo>
                    <a:pt x="827" y="5609"/>
                  </a:lnTo>
                  <a:lnTo>
                    <a:pt x="1182" y="5963"/>
                  </a:lnTo>
                  <a:lnTo>
                    <a:pt x="1595" y="6259"/>
                  </a:lnTo>
                  <a:lnTo>
                    <a:pt x="1949" y="6436"/>
                  </a:lnTo>
                  <a:lnTo>
                    <a:pt x="2362" y="6613"/>
                  </a:lnTo>
                  <a:lnTo>
                    <a:pt x="2776" y="6731"/>
                  </a:lnTo>
                  <a:lnTo>
                    <a:pt x="3248" y="6790"/>
                  </a:lnTo>
                  <a:lnTo>
                    <a:pt x="3661" y="6790"/>
                  </a:lnTo>
                  <a:lnTo>
                    <a:pt x="4075" y="6672"/>
                  </a:lnTo>
                  <a:lnTo>
                    <a:pt x="4488" y="6554"/>
                  </a:lnTo>
                  <a:lnTo>
                    <a:pt x="4901" y="6377"/>
                  </a:lnTo>
                  <a:lnTo>
                    <a:pt x="5255" y="6140"/>
                  </a:lnTo>
                  <a:lnTo>
                    <a:pt x="5610" y="5904"/>
                  </a:lnTo>
                  <a:lnTo>
                    <a:pt x="5905" y="5550"/>
                  </a:lnTo>
                  <a:lnTo>
                    <a:pt x="6200" y="5196"/>
                  </a:lnTo>
                  <a:lnTo>
                    <a:pt x="6436" y="4842"/>
                  </a:lnTo>
                  <a:lnTo>
                    <a:pt x="6554" y="4428"/>
                  </a:lnTo>
                  <a:lnTo>
                    <a:pt x="6672" y="4015"/>
                  </a:lnTo>
                  <a:lnTo>
                    <a:pt x="6731" y="3602"/>
                  </a:lnTo>
                  <a:lnTo>
                    <a:pt x="6731" y="3129"/>
                  </a:lnTo>
                  <a:lnTo>
                    <a:pt x="6672" y="2716"/>
                  </a:lnTo>
                  <a:lnTo>
                    <a:pt x="6554" y="2303"/>
                  </a:lnTo>
                  <a:lnTo>
                    <a:pt x="6377" y="1890"/>
                  </a:lnTo>
                  <a:lnTo>
                    <a:pt x="6141" y="1535"/>
                  </a:lnTo>
                  <a:lnTo>
                    <a:pt x="5905" y="1181"/>
                  </a:lnTo>
                  <a:lnTo>
                    <a:pt x="5551" y="827"/>
                  </a:lnTo>
                  <a:lnTo>
                    <a:pt x="5196" y="591"/>
                  </a:lnTo>
                  <a:lnTo>
                    <a:pt x="4783" y="355"/>
                  </a:lnTo>
                  <a:lnTo>
                    <a:pt x="4370" y="178"/>
                  </a:lnTo>
                  <a:lnTo>
                    <a:pt x="3956" y="59"/>
                  </a:lnTo>
                  <a:lnTo>
                    <a:pt x="34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4" name="Google Shape;1124;p19"/>
            <p:cNvSpPr/>
            <p:nvPr/>
          </p:nvSpPr>
          <p:spPr>
            <a:xfrm>
              <a:off x="4209975" y="1530575"/>
              <a:ext cx="186000" cy="153525"/>
            </a:xfrm>
            <a:custGeom>
              <a:avLst/>
              <a:gdLst/>
              <a:ahLst/>
              <a:cxnLst/>
              <a:rect l="l" t="t" r="r" b="b"/>
              <a:pathLst>
                <a:path w="7440" h="6141" extrusionOk="0">
                  <a:moveTo>
                    <a:pt x="1477" y="1"/>
                  </a:moveTo>
                  <a:lnTo>
                    <a:pt x="1" y="1477"/>
                  </a:lnTo>
                  <a:lnTo>
                    <a:pt x="4547" y="6141"/>
                  </a:lnTo>
                  <a:lnTo>
                    <a:pt x="7440" y="3307"/>
                  </a:lnTo>
                  <a:lnTo>
                    <a:pt x="6318" y="2185"/>
                  </a:lnTo>
                  <a:lnTo>
                    <a:pt x="4901" y="3602"/>
                  </a:lnTo>
                  <a:lnTo>
                    <a:pt x="14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5" name="Google Shape;1125;p19"/>
            <p:cNvSpPr/>
            <p:nvPr/>
          </p:nvSpPr>
          <p:spPr>
            <a:xfrm>
              <a:off x="4307400" y="1440550"/>
              <a:ext cx="144675" cy="156475"/>
            </a:xfrm>
            <a:custGeom>
              <a:avLst/>
              <a:gdLst/>
              <a:ahLst/>
              <a:cxnLst/>
              <a:rect l="l" t="t" r="r" b="b"/>
              <a:pathLst>
                <a:path w="5787" h="6259" extrusionOk="0">
                  <a:moveTo>
                    <a:pt x="1535" y="0"/>
                  </a:moveTo>
                  <a:lnTo>
                    <a:pt x="0" y="1358"/>
                  </a:lnTo>
                  <a:lnTo>
                    <a:pt x="4251" y="6259"/>
                  </a:lnTo>
                  <a:lnTo>
                    <a:pt x="5786" y="4960"/>
                  </a:lnTo>
                  <a:lnTo>
                    <a:pt x="15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6" name="Google Shape;1126;p19"/>
            <p:cNvSpPr/>
            <p:nvPr/>
          </p:nvSpPr>
          <p:spPr>
            <a:xfrm>
              <a:off x="4406275" y="1346075"/>
              <a:ext cx="168300" cy="168300"/>
            </a:xfrm>
            <a:custGeom>
              <a:avLst/>
              <a:gdLst/>
              <a:ahLst/>
              <a:cxnLst/>
              <a:rect l="l" t="t" r="r" b="b"/>
              <a:pathLst>
                <a:path w="6732" h="6732" extrusionOk="0">
                  <a:moveTo>
                    <a:pt x="3484" y="1949"/>
                  </a:moveTo>
                  <a:lnTo>
                    <a:pt x="3720" y="2067"/>
                  </a:lnTo>
                  <a:lnTo>
                    <a:pt x="3956" y="2185"/>
                  </a:lnTo>
                  <a:lnTo>
                    <a:pt x="4193" y="2363"/>
                  </a:lnTo>
                  <a:lnTo>
                    <a:pt x="4429" y="2599"/>
                  </a:lnTo>
                  <a:lnTo>
                    <a:pt x="4547" y="2894"/>
                  </a:lnTo>
                  <a:lnTo>
                    <a:pt x="4665" y="3130"/>
                  </a:lnTo>
                  <a:lnTo>
                    <a:pt x="4724" y="3425"/>
                  </a:lnTo>
                  <a:lnTo>
                    <a:pt x="4783" y="3661"/>
                  </a:lnTo>
                  <a:lnTo>
                    <a:pt x="4724" y="3898"/>
                  </a:lnTo>
                  <a:lnTo>
                    <a:pt x="4606" y="4134"/>
                  </a:lnTo>
                  <a:lnTo>
                    <a:pt x="4429" y="4370"/>
                  </a:lnTo>
                  <a:lnTo>
                    <a:pt x="4252" y="4547"/>
                  </a:lnTo>
                  <a:lnTo>
                    <a:pt x="3956" y="4665"/>
                  </a:lnTo>
                  <a:lnTo>
                    <a:pt x="3720" y="4783"/>
                  </a:lnTo>
                  <a:lnTo>
                    <a:pt x="3248" y="4783"/>
                  </a:lnTo>
                  <a:lnTo>
                    <a:pt x="3012" y="4665"/>
                  </a:lnTo>
                  <a:lnTo>
                    <a:pt x="2776" y="4547"/>
                  </a:lnTo>
                  <a:lnTo>
                    <a:pt x="2540" y="4370"/>
                  </a:lnTo>
                  <a:lnTo>
                    <a:pt x="2362" y="4134"/>
                  </a:lnTo>
                  <a:lnTo>
                    <a:pt x="2185" y="3838"/>
                  </a:lnTo>
                  <a:lnTo>
                    <a:pt x="2067" y="3602"/>
                  </a:lnTo>
                  <a:lnTo>
                    <a:pt x="2008" y="3307"/>
                  </a:lnTo>
                  <a:lnTo>
                    <a:pt x="2008" y="3071"/>
                  </a:lnTo>
                  <a:lnTo>
                    <a:pt x="2008" y="2835"/>
                  </a:lnTo>
                  <a:lnTo>
                    <a:pt x="2126" y="2599"/>
                  </a:lnTo>
                  <a:lnTo>
                    <a:pt x="2303" y="2363"/>
                  </a:lnTo>
                  <a:lnTo>
                    <a:pt x="2540" y="2185"/>
                  </a:lnTo>
                  <a:lnTo>
                    <a:pt x="2776" y="2067"/>
                  </a:lnTo>
                  <a:lnTo>
                    <a:pt x="3012" y="1949"/>
                  </a:lnTo>
                  <a:close/>
                  <a:moveTo>
                    <a:pt x="3012" y="1"/>
                  </a:moveTo>
                  <a:lnTo>
                    <a:pt x="2599" y="119"/>
                  </a:lnTo>
                  <a:lnTo>
                    <a:pt x="2185" y="237"/>
                  </a:lnTo>
                  <a:lnTo>
                    <a:pt x="1772" y="414"/>
                  </a:lnTo>
                  <a:lnTo>
                    <a:pt x="1418" y="650"/>
                  </a:lnTo>
                  <a:lnTo>
                    <a:pt x="1064" y="946"/>
                  </a:lnTo>
                  <a:lnTo>
                    <a:pt x="768" y="1300"/>
                  </a:lnTo>
                  <a:lnTo>
                    <a:pt x="473" y="1654"/>
                  </a:lnTo>
                  <a:lnTo>
                    <a:pt x="296" y="2008"/>
                  </a:lnTo>
                  <a:lnTo>
                    <a:pt x="119" y="2422"/>
                  </a:lnTo>
                  <a:lnTo>
                    <a:pt x="60" y="2835"/>
                  </a:lnTo>
                  <a:lnTo>
                    <a:pt x="1" y="3248"/>
                  </a:lnTo>
                  <a:lnTo>
                    <a:pt x="1" y="3720"/>
                  </a:lnTo>
                  <a:lnTo>
                    <a:pt x="60" y="4134"/>
                  </a:lnTo>
                  <a:lnTo>
                    <a:pt x="237" y="4547"/>
                  </a:lnTo>
                  <a:lnTo>
                    <a:pt x="414" y="4960"/>
                  </a:lnTo>
                  <a:lnTo>
                    <a:pt x="650" y="5374"/>
                  </a:lnTo>
                  <a:lnTo>
                    <a:pt x="945" y="5728"/>
                  </a:lnTo>
                  <a:lnTo>
                    <a:pt x="1300" y="6023"/>
                  </a:lnTo>
                  <a:lnTo>
                    <a:pt x="1654" y="6259"/>
                  </a:lnTo>
                  <a:lnTo>
                    <a:pt x="2067" y="6495"/>
                  </a:lnTo>
                  <a:lnTo>
                    <a:pt x="2481" y="6613"/>
                  </a:lnTo>
                  <a:lnTo>
                    <a:pt x="2894" y="6731"/>
                  </a:lnTo>
                  <a:lnTo>
                    <a:pt x="3720" y="6731"/>
                  </a:lnTo>
                  <a:lnTo>
                    <a:pt x="4193" y="6613"/>
                  </a:lnTo>
                  <a:lnTo>
                    <a:pt x="4606" y="6495"/>
                  </a:lnTo>
                  <a:lnTo>
                    <a:pt x="4960" y="6318"/>
                  </a:lnTo>
                  <a:lnTo>
                    <a:pt x="5373" y="6082"/>
                  </a:lnTo>
                  <a:lnTo>
                    <a:pt x="5728" y="5787"/>
                  </a:lnTo>
                  <a:lnTo>
                    <a:pt x="6023" y="5492"/>
                  </a:lnTo>
                  <a:lnTo>
                    <a:pt x="6259" y="5137"/>
                  </a:lnTo>
                  <a:lnTo>
                    <a:pt x="6436" y="4724"/>
                  </a:lnTo>
                  <a:lnTo>
                    <a:pt x="6613" y="4311"/>
                  </a:lnTo>
                  <a:lnTo>
                    <a:pt x="6731" y="3898"/>
                  </a:lnTo>
                  <a:lnTo>
                    <a:pt x="6731" y="3484"/>
                  </a:lnTo>
                  <a:lnTo>
                    <a:pt x="6731" y="3071"/>
                  </a:lnTo>
                  <a:lnTo>
                    <a:pt x="6672" y="2599"/>
                  </a:lnTo>
                  <a:lnTo>
                    <a:pt x="6495" y="2185"/>
                  </a:lnTo>
                  <a:lnTo>
                    <a:pt x="6318" y="1772"/>
                  </a:lnTo>
                  <a:lnTo>
                    <a:pt x="6082" y="1418"/>
                  </a:lnTo>
                  <a:lnTo>
                    <a:pt x="5787" y="1005"/>
                  </a:lnTo>
                  <a:lnTo>
                    <a:pt x="5432" y="709"/>
                  </a:lnTo>
                  <a:lnTo>
                    <a:pt x="5078" y="473"/>
                  </a:lnTo>
                  <a:lnTo>
                    <a:pt x="4724" y="296"/>
                  </a:lnTo>
                  <a:lnTo>
                    <a:pt x="4311" y="119"/>
                  </a:lnTo>
                  <a:lnTo>
                    <a:pt x="389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ext 1">
  <p:cSld name="CUSTOM_7">
    <p:spTree>
      <p:nvGrpSpPr>
        <p:cNvPr id="1" name="Shape 1127"/>
        <p:cNvGrpSpPr/>
        <p:nvPr/>
      </p:nvGrpSpPr>
      <p:grpSpPr>
        <a:xfrm>
          <a:off x="0" y="0"/>
          <a:ext cx="0" cy="0"/>
          <a:chOff x="0" y="0"/>
          <a:chExt cx="0" cy="0"/>
        </a:xfrm>
      </p:grpSpPr>
      <p:sp>
        <p:nvSpPr>
          <p:cNvPr id="1128" name="Google Shape;1128;p20"/>
          <p:cNvSpPr txBox="1">
            <a:spLocks noGrp="1"/>
          </p:cNvSpPr>
          <p:nvPr>
            <p:ph type="title"/>
          </p:nvPr>
        </p:nvSpPr>
        <p:spPr>
          <a:xfrm>
            <a:off x="2103000" y="2447675"/>
            <a:ext cx="4938000" cy="1413300"/>
          </a:xfrm>
          <a:prstGeom prst="rect">
            <a:avLst/>
          </a:prstGeom>
        </p:spPr>
        <p:txBody>
          <a:bodyPr spcFirstLastPara="1" wrap="square" lIns="91425" tIns="91425" rIns="91425" bIns="91425" anchor="t" anchorCtr="0">
            <a:noAutofit/>
          </a:bodyPr>
          <a:lstStyle>
            <a:lvl1pPr lvl="0" algn="ctr" rtl="0">
              <a:lnSpc>
                <a:spcPct val="80000"/>
              </a:lnSpc>
              <a:spcBef>
                <a:spcPts val="0"/>
              </a:spcBef>
              <a:spcAft>
                <a:spcPts val="0"/>
              </a:spcAft>
              <a:buSzPts val="3200"/>
              <a:buNone/>
              <a:defRPr sz="53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129" name="Google Shape;1129;p20"/>
          <p:cNvSpPr txBox="1">
            <a:spLocks noGrp="1"/>
          </p:cNvSpPr>
          <p:nvPr>
            <p:ph type="subTitle" idx="1"/>
          </p:nvPr>
        </p:nvSpPr>
        <p:spPr>
          <a:xfrm>
            <a:off x="2224950" y="3978275"/>
            <a:ext cx="4694100" cy="391500"/>
          </a:xfrm>
          <a:prstGeom prst="rect">
            <a:avLst/>
          </a:prstGeom>
          <a:solidFill>
            <a:schemeClr val="dk2"/>
          </a:solidFill>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grpSp>
        <p:nvGrpSpPr>
          <p:cNvPr id="1130" name="Google Shape;1130;p20"/>
          <p:cNvGrpSpPr/>
          <p:nvPr/>
        </p:nvGrpSpPr>
        <p:grpSpPr>
          <a:xfrm>
            <a:off x="420239" y="2978215"/>
            <a:ext cx="599510" cy="352226"/>
            <a:chOff x="-1861775" y="1644025"/>
            <a:chExt cx="1612018" cy="947100"/>
          </a:xfrm>
        </p:grpSpPr>
        <p:sp>
          <p:nvSpPr>
            <p:cNvPr id="1131" name="Google Shape;1131;p20"/>
            <p:cNvSpPr/>
            <p:nvPr/>
          </p:nvSpPr>
          <p:spPr>
            <a:xfrm>
              <a:off x="-1861775" y="1879738"/>
              <a:ext cx="105300" cy="4758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2" name="Google Shape;1132;p20"/>
            <p:cNvSpPr/>
            <p:nvPr/>
          </p:nvSpPr>
          <p:spPr>
            <a:xfrm>
              <a:off x="-1693475" y="1748150"/>
              <a:ext cx="105300" cy="7389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3" name="Google Shape;1133;p20"/>
            <p:cNvSpPr/>
            <p:nvPr/>
          </p:nvSpPr>
          <p:spPr>
            <a:xfrm>
              <a:off x="-1525175" y="1644025"/>
              <a:ext cx="105300" cy="9471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4" name="Google Shape;1134;p20"/>
            <p:cNvSpPr/>
            <p:nvPr/>
          </p:nvSpPr>
          <p:spPr>
            <a:xfrm>
              <a:off x="-1356875" y="1748150"/>
              <a:ext cx="105300" cy="7389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5" name="Google Shape;1135;p20"/>
            <p:cNvSpPr/>
            <p:nvPr/>
          </p:nvSpPr>
          <p:spPr>
            <a:xfrm>
              <a:off x="-1188575" y="1879738"/>
              <a:ext cx="105300" cy="4758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6" name="Google Shape;1136;p20"/>
            <p:cNvSpPr/>
            <p:nvPr/>
          </p:nvSpPr>
          <p:spPr>
            <a:xfrm>
              <a:off x="-1028257" y="1879738"/>
              <a:ext cx="105300" cy="4758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7" name="Google Shape;1137;p20"/>
            <p:cNvSpPr/>
            <p:nvPr/>
          </p:nvSpPr>
          <p:spPr>
            <a:xfrm>
              <a:off x="-859957" y="1748150"/>
              <a:ext cx="105300" cy="7389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8" name="Google Shape;1138;p20"/>
            <p:cNvSpPr/>
            <p:nvPr/>
          </p:nvSpPr>
          <p:spPr>
            <a:xfrm>
              <a:off x="-691657" y="1644025"/>
              <a:ext cx="105300" cy="9471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9" name="Google Shape;1139;p20"/>
            <p:cNvSpPr/>
            <p:nvPr/>
          </p:nvSpPr>
          <p:spPr>
            <a:xfrm>
              <a:off x="-523357" y="1748150"/>
              <a:ext cx="105300" cy="7389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0" name="Google Shape;1140;p20"/>
            <p:cNvSpPr/>
            <p:nvPr/>
          </p:nvSpPr>
          <p:spPr>
            <a:xfrm>
              <a:off x="-355057" y="1879738"/>
              <a:ext cx="105300" cy="4758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141" name="Google Shape;1141;p20"/>
          <p:cNvGrpSpPr/>
          <p:nvPr/>
        </p:nvGrpSpPr>
        <p:grpSpPr>
          <a:xfrm>
            <a:off x="371382" y="4742470"/>
            <a:ext cx="8401240" cy="202500"/>
            <a:chOff x="480920" y="4742470"/>
            <a:chExt cx="8401240" cy="202500"/>
          </a:xfrm>
        </p:grpSpPr>
        <p:grpSp>
          <p:nvGrpSpPr>
            <p:cNvPr id="1142" name="Google Shape;1142;p20"/>
            <p:cNvGrpSpPr/>
            <p:nvPr/>
          </p:nvGrpSpPr>
          <p:grpSpPr>
            <a:xfrm rot="-5400000">
              <a:off x="6549675" y="2612485"/>
              <a:ext cx="202500" cy="4462470"/>
              <a:chOff x="214325" y="317672"/>
              <a:chExt cx="202500" cy="4462470"/>
            </a:xfrm>
          </p:grpSpPr>
          <p:sp>
            <p:nvSpPr>
              <p:cNvPr id="1143" name="Google Shape;1143;p20"/>
              <p:cNvSpPr/>
              <p:nvPr/>
            </p:nvSpPr>
            <p:spPr>
              <a:xfrm>
                <a:off x="214325" y="2309827"/>
                <a:ext cx="202500" cy="39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4" name="Google Shape;1144;p20"/>
              <p:cNvSpPr/>
              <p:nvPr/>
            </p:nvSpPr>
            <p:spPr>
              <a:xfrm>
                <a:off x="214325" y="2585715"/>
                <a:ext cx="119100" cy="39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5" name="Google Shape;1145;p20"/>
              <p:cNvSpPr/>
              <p:nvPr/>
            </p:nvSpPr>
            <p:spPr>
              <a:xfrm>
                <a:off x="214325" y="2759031"/>
                <a:ext cx="202500" cy="39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6" name="Google Shape;1146;p20"/>
              <p:cNvSpPr/>
              <p:nvPr/>
            </p:nvSpPr>
            <p:spPr>
              <a:xfrm>
                <a:off x="214325" y="3525485"/>
                <a:ext cx="119100" cy="39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7" name="Google Shape;1147;p20"/>
              <p:cNvSpPr/>
              <p:nvPr/>
            </p:nvSpPr>
            <p:spPr>
              <a:xfrm>
                <a:off x="214325" y="4054106"/>
                <a:ext cx="202500" cy="39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8" name="Google Shape;1148;p20"/>
              <p:cNvSpPr/>
              <p:nvPr/>
            </p:nvSpPr>
            <p:spPr>
              <a:xfrm>
                <a:off x="214325" y="4741142"/>
                <a:ext cx="202500" cy="39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9" name="Google Shape;1149;p20"/>
              <p:cNvSpPr/>
              <p:nvPr/>
            </p:nvSpPr>
            <p:spPr>
              <a:xfrm>
                <a:off x="214325" y="317672"/>
                <a:ext cx="119100" cy="39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50" name="Google Shape;1150;p20"/>
              <p:cNvSpPr/>
              <p:nvPr/>
            </p:nvSpPr>
            <p:spPr>
              <a:xfrm>
                <a:off x="214325" y="846294"/>
                <a:ext cx="202500" cy="39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51" name="Google Shape;1151;p20"/>
              <p:cNvSpPr/>
              <p:nvPr/>
            </p:nvSpPr>
            <p:spPr>
              <a:xfrm>
                <a:off x="214325" y="1533330"/>
                <a:ext cx="202500" cy="39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152" name="Google Shape;1152;p20"/>
            <p:cNvSpPr/>
            <p:nvPr/>
          </p:nvSpPr>
          <p:spPr>
            <a:xfrm rot="-5400000">
              <a:off x="399170" y="4824220"/>
              <a:ext cx="202500" cy="39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53" name="Google Shape;1153;p20"/>
            <p:cNvSpPr/>
            <p:nvPr/>
          </p:nvSpPr>
          <p:spPr>
            <a:xfrm rot="-5400000">
              <a:off x="716758" y="4865920"/>
              <a:ext cx="119100" cy="39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54" name="Google Shape;1154;p20"/>
            <p:cNvSpPr/>
            <p:nvPr/>
          </p:nvSpPr>
          <p:spPr>
            <a:xfrm rot="-5400000">
              <a:off x="848374" y="4824220"/>
              <a:ext cx="202500" cy="39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55" name="Google Shape;1155;p20"/>
            <p:cNvSpPr/>
            <p:nvPr/>
          </p:nvSpPr>
          <p:spPr>
            <a:xfrm rot="-5400000">
              <a:off x="1656527" y="4865920"/>
              <a:ext cx="119100" cy="39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56" name="Google Shape;1156;p20"/>
            <p:cNvSpPr/>
            <p:nvPr/>
          </p:nvSpPr>
          <p:spPr>
            <a:xfrm rot="-5400000">
              <a:off x="2143449" y="4824220"/>
              <a:ext cx="202500" cy="39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57" name="Google Shape;1157;p20"/>
            <p:cNvSpPr/>
            <p:nvPr/>
          </p:nvSpPr>
          <p:spPr>
            <a:xfrm rot="-5400000">
              <a:off x="2830485" y="4824220"/>
              <a:ext cx="202500" cy="39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1"/>
        <p:cNvGrpSpPr/>
        <p:nvPr/>
      </p:nvGrpSpPr>
      <p:grpSpPr>
        <a:xfrm>
          <a:off x="0" y="0"/>
          <a:ext cx="0" cy="0"/>
          <a:chOff x="0" y="0"/>
          <a:chExt cx="0" cy="0"/>
        </a:xfrm>
      </p:grpSpPr>
      <p:sp>
        <p:nvSpPr>
          <p:cNvPr id="22" name="Google Shape;22;p3"/>
          <p:cNvSpPr txBox="1">
            <a:spLocks noGrp="1"/>
          </p:cNvSpPr>
          <p:nvPr>
            <p:ph type="title"/>
          </p:nvPr>
        </p:nvSpPr>
        <p:spPr>
          <a:xfrm>
            <a:off x="4384088" y="1872588"/>
            <a:ext cx="3739200" cy="10611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53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23" name="Google Shape;23;p3"/>
          <p:cNvSpPr txBox="1">
            <a:spLocks noGrp="1"/>
          </p:cNvSpPr>
          <p:nvPr>
            <p:ph type="title" idx="2" hasCustomPrompt="1"/>
          </p:nvPr>
        </p:nvSpPr>
        <p:spPr>
          <a:xfrm>
            <a:off x="5725238" y="1015675"/>
            <a:ext cx="1056900" cy="1061100"/>
          </a:xfrm>
          <a:prstGeom prst="rect">
            <a:avLst/>
          </a:prstGeom>
          <a:solidFill>
            <a:schemeClr val="lt1"/>
          </a:solidFill>
          <a:ln>
            <a:noFill/>
          </a:ln>
        </p:spPr>
        <p:txBody>
          <a:bodyPr spcFirstLastPara="1" wrap="square" lIns="91425" tIns="91425" rIns="91425" bIns="91425" anchor="ctr" anchorCtr="0">
            <a:noAutofit/>
          </a:bodyPr>
          <a:lstStyle>
            <a:lvl1pPr lvl="0" algn="ctr" rtl="0">
              <a:spcBef>
                <a:spcPts val="0"/>
              </a:spcBef>
              <a:spcAft>
                <a:spcPts val="0"/>
              </a:spcAft>
              <a:buSzPts val="6000"/>
              <a:buNone/>
              <a:defRPr sz="5300">
                <a:solidFill>
                  <a:schemeClr val="dk2"/>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4" name="Google Shape;24;p3"/>
          <p:cNvSpPr txBox="1">
            <a:spLocks noGrp="1"/>
          </p:cNvSpPr>
          <p:nvPr>
            <p:ph type="subTitle" idx="1"/>
          </p:nvPr>
        </p:nvSpPr>
        <p:spPr>
          <a:xfrm>
            <a:off x="3913975" y="3762100"/>
            <a:ext cx="4679400" cy="434400"/>
          </a:xfrm>
          <a:prstGeom prst="rect">
            <a:avLst/>
          </a:prstGeom>
          <a:solidFill>
            <a:schemeClr val="dk2"/>
          </a:solidFill>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grpSp>
        <p:nvGrpSpPr>
          <p:cNvPr id="25" name="Google Shape;25;p3"/>
          <p:cNvGrpSpPr/>
          <p:nvPr/>
        </p:nvGrpSpPr>
        <p:grpSpPr>
          <a:xfrm>
            <a:off x="371382" y="4742470"/>
            <a:ext cx="8401240" cy="202500"/>
            <a:chOff x="480920" y="4742470"/>
            <a:chExt cx="8401240" cy="202500"/>
          </a:xfrm>
        </p:grpSpPr>
        <p:grpSp>
          <p:nvGrpSpPr>
            <p:cNvPr id="26" name="Google Shape;26;p3"/>
            <p:cNvGrpSpPr/>
            <p:nvPr/>
          </p:nvGrpSpPr>
          <p:grpSpPr>
            <a:xfrm rot="-5400000">
              <a:off x="6549675" y="2612485"/>
              <a:ext cx="202500" cy="4462470"/>
              <a:chOff x="214325" y="317672"/>
              <a:chExt cx="202500" cy="4462470"/>
            </a:xfrm>
          </p:grpSpPr>
          <p:sp>
            <p:nvSpPr>
              <p:cNvPr id="27" name="Google Shape;27;p3"/>
              <p:cNvSpPr/>
              <p:nvPr/>
            </p:nvSpPr>
            <p:spPr>
              <a:xfrm>
                <a:off x="214325" y="2309827"/>
                <a:ext cx="202500" cy="39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 name="Google Shape;28;p3"/>
              <p:cNvSpPr/>
              <p:nvPr/>
            </p:nvSpPr>
            <p:spPr>
              <a:xfrm>
                <a:off x="214325" y="2585715"/>
                <a:ext cx="119100" cy="39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 name="Google Shape;29;p3"/>
              <p:cNvSpPr/>
              <p:nvPr/>
            </p:nvSpPr>
            <p:spPr>
              <a:xfrm>
                <a:off x="214325" y="2759031"/>
                <a:ext cx="202500" cy="39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 name="Google Shape;30;p3"/>
              <p:cNvSpPr/>
              <p:nvPr/>
            </p:nvSpPr>
            <p:spPr>
              <a:xfrm>
                <a:off x="214325" y="3525485"/>
                <a:ext cx="119100" cy="39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 name="Google Shape;31;p3"/>
              <p:cNvSpPr/>
              <p:nvPr/>
            </p:nvSpPr>
            <p:spPr>
              <a:xfrm>
                <a:off x="214325" y="4054106"/>
                <a:ext cx="202500" cy="39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 name="Google Shape;32;p3"/>
              <p:cNvSpPr/>
              <p:nvPr/>
            </p:nvSpPr>
            <p:spPr>
              <a:xfrm>
                <a:off x="214325" y="4741142"/>
                <a:ext cx="202500" cy="39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 name="Google Shape;33;p3"/>
              <p:cNvSpPr/>
              <p:nvPr/>
            </p:nvSpPr>
            <p:spPr>
              <a:xfrm>
                <a:off x="214325" y="317672"/>
                <a:ext cx="119100" cy="39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 name="Google Shape;34;p3"/>
              <p:cNvSpPr/>
              <p:nvPr/>
            </p:nvSpPr>
            <p:spPr>
              <a:xfrm>
                <a:off x="214325" y="846294"/>
                <a:ext cx="202500" cy="39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 name="Google Shape;35;p3"/>
              <p:cNvSpPr/>
              <p:nvPr/>
            </p:nvSpPr>
            <p:spPr>
              <a:xfrm>
                <a:off x="214325" y="1533330"/>
                <a:ext cx="202500" cy="39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36" name="Google Shape;36;p3"/>
            <p:cNvSpPr/>
            <p:nvPr/>
          </p:nvSpPr>
          <p:spPr>
            <a:xfrm rot="-5400000">
              <a:off x="399170" y="4824220"/>
              <a:ext cx="202500" cy="39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 name="Google Shape;37;p3"/>
            <p:cNvSpPr/>
            <p:nvPr/>
          </p:nvSpPr>
          <p:spPr>
            <a:xfrm rot="-5400000">
              <a:off x="716758" y="4865920"/>
              <a:ext cx="119100" cy="39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 name="Google Shape;38;p3"/>
            <p:cNvSpPr/>
            <p:nvPr/>
          </p:nvSpPr>
          <p:spPr>
            <a:xfrm rot="-5400000">
              <a:off x="848374" y="4824220"/>
              <a:ext cx="202500" cy="39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 name="Google Shape;39;p3"/>
            <p:cNvSpPr/>
            <p:nvPr/>
          </p:nvSpPr>
          <p:spPr>
            <a:xfrm rot="-5400000">
              <a:off x="1656527" y="4865920"/>
              <a:ext cx="119100" cy="39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 name="Google Shape;40;p3"/>
            <p:cNvSpPr/>
            <p:nvPr/>
          </p:nvSpPr>
          <p:spPr>
            <a:xfrm rot="-5400000">
              <a:off x="2143449" y="4824220"/>
              <a:ext cx="202500" cy="39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 name="Google Shape;41;p3"/>
            <p:cNvSpPr/>
            <p:nvPr/>
          </p:nvSpPr>
          <p:spPr>
            <a:xfrm rot="-5400000">
              <a:off x="2830485" y="4824220"/>
              <a:ext cx="202500" cy="39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ext 2">
  <p:cSld name="CUSTOM_7_1">
    <p:spTree>
      <p:nvGrpSpPr>
        <p:cNvPr id="1" name="Shape 1158"/>
        <p:cNvGrpSpPr/>
        <p:nvPr/>
      </p:nvGrpSpPr>
      <p:grpSpPr>
        <a:xfrm>
          <a:off x="0" y="0"/>
          <a:ext cx="0" cy="0"/>
          <a:chOff x="0" y="0"/>
          <a:chExt cx="0" cy="0"/>
        </a:xfrm>
      </p:grpSpPr>
      <p:sp>
        <p:nvSpPr>
          <p:cNvPr id="1159" name="Google Shape;1159;p21"/>
          <p:cNvSpPr txBox="1">
            <a:spLocks noGrp="1"/>
          </p:cNvSpPr>
          <p:nvPr>
            <p:ph type="title"/>
          </p:nvPr>
        </p:nvSpPr>
        <p:spPr>
          <a:xfrm>
            <a:off x="2276838" y="630000"/>
            <a:ext cx="4590300" cy="1413300"/>
          </a:xfrm>
          <a:prstGeom prst="rect">
            <a:avLst/>
          </a:prstGeom>
        </p:spPr>
        <p:txBody>
          <a:bodyPr spcFirstLastPara="1" wrap="square" lIns="91425" tIns="91425" rIns="91425" bIns="91425" anchor="t" anchorCtr="0">
            <a:noAutofit/>
          </a:bodyPr>
          <a:lstStyle>
            <a:lvl1pPr lvl="0" algn="ctr" rtl="0">
              <a:lnSpc>
                <a:spcPct val="80000"/>
              </a:lnSpc>
              <a:spcBef>
                <a:spcPts val="0"/>
              </a:spcBef>
              <a:spcAft>
                <a:spcPts val="0"/>
              </a:spcAft>
              <a:buSzPts val="3200"/>
              <a:buNone/>
              <a:defRPr sz="53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160" name="Google Shape;1160;p21"/>
          <p:cNvSpPr txBox="1">
            <a:spLocks noGrp="1"/>
          </p:cNvSpPr>
          <p:nvPr>
            <p:ph type="subTitle" idx="1"/>
          </p:nvPr>
        </p:nvSpPr>
        <p:spPr>
          <a:xfrm>
            <a:off x="2252238" y="2160600"/>
            <a:ext cx="4639500" cy="391500"/>
          </a:xfrm>
          <a:prstGeom prst="rect">
            <a:avLst/>
          </a:prstGeom>
          <a:solidFill>
            <a:schemeClr val="dk2"/>
          </a:solidFill>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grpSp>
        <p:nvGrpSpPr>
          <p:cNvPr id="1161" name="Google Shape;1161;p21"/>
          <p:cNvGrpSpPr/>
          <p:nvPr/>
        </p:nvGrpSpPr>
        <p:grpSpPr>
          <a:xfrm>
            <a:off x="8727300" y="340510"/>
            <a:ext cx="202500" cy="4462470"/>
            <a:chOff x="214325" y="317672"/>
            <a:chExt cx="202500" cy="4462470"/>
          </a:xfrm>
        </p:grpSpPr>
        <p:sp>
          <p:nvSpPr>
            <p:cNvPr id="1162" name="Google Shape;1162;p21"/>
            <p:cNvSpPr/>
            <p:nvPr/>
          </p:nvSpPr>
          <p:spPr>
            <a:xfrm>
              <a:off x="214325" y="2309827"/>
              <a:ext cx="202500" cy="39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63" name="Google Shape;1163;p21"/>
            <p:cNvSpPr/>
            <p:nvPr/>
          </p:nvSpPr>
          <p:spPr>
            <a:xfrm>
              <a:off x="214325" y="2585715"/>
              <a:ext cx="119100" cy="39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64" name="Google Shape;1164;p21"/>
            <p:cNvSpPr/>
            <p:nvPr/>
          </p:nvSpPr>
          <p:spPr>
            <a:xfrm>
              <a:off x="214325" y="2759031"/>
              <a:ext cx="202500" cy="39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65" name="Google Shape;1165;p21"/>
            <p:cNvSpPr/>
            <p:nvPr/>
          </p:nvSpPr>
          <p:spPr>
            <a:xfrm>
              <a:off x="214325" y="3525485"/>
              <a:ext cx="119100" cy="39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66" name="Google Shape;1166;p21"/>
            <p:cNvSpPr/>
            <p:nvPr/>
          </p:nvSpPr>
          <p:spPr>
            <a:xfrm>
              <a:off x="214325" y="4054106"/>
              <a:ext cx="202500" cy="39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67" name="Google Shape;1167;p21"/>
            <p:cNvSpPr/>
            <p:nvPr/>
          </p:nvSpPr>
          <p:spPr>
            <a:xfrm>
              <a:off x="214325" y="4741142"/>
              <a:ext cx="202500" cy="39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68" name="Google Shape;1168;p21"/>
            <p:cNvSpPr/>
            <p:nvPr/>
          </p:nvSpPr>
          <p:spPr>
            <a:xfrm>
              <a:off x="214325" y="317672"/>
              <a:ext cx="119100" cy="39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69" name="Google Shape;1169;p21"/>
            <p:cNvSpPr/>
            <p:nvPr/>
          </p:nvSpPr>
          <p:spPr>
            <a:xfrm>
              <a:off x="214325" y="846294"/>
              <a:ext cx="202500" cy="39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70" name="Google Shape;1170;p21"/>
            <p:cNvSpPr/>
            <p:nvPr/>
          </p:nvSpPr>
          <p:spPr>
            <a:xfrm>
              <a:off x="214325" y="1533330"/>
              <a:ext cx="202500" cy="39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1171"/>
        <p:cNvGrpSpPr/>
        <p:nvPr/>
      </p:nvGrpSpPr>
      <p:grpSpPr>
        <a:xfrm>
          <a:off x="0" y="0"/>
          <a:ext cx="0" cy="0"/>
          <a:chOff x="0" y="0"/>
          <a:chExt cx="0" cy="0"/>
        </a:xfrm>
      </p:grpSpPr>
      <p:sp>
        <p:nvSpPr>
          <p:cNvPr id="1172" name="Google Shape;1172;p2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173" name="Google Shape;1173;p22"/>
          <p:cNvSpPr txBox="1">
            <a:spLocks noGrp="1"/>
          </p:cNvSpPr>
          <p:nvPr>
            <p:ph type="title" idx="2"/>
          </p:nvPr>
        </p:nvSpPr>
        <p:spPr>
          <a:xfrm>
            <a:off x="2116799" y="1661525"/>
            <a:ext cx="22620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200">
                <a:solidFill>
                  <a:schemeClr val="dk2"/>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174" name="Google Shape;1174;p22"/>
          <p:cNvSpPr txBox="1">
            <a:spLocks noGrp="1"/>
          </p:cNvSpPr>
          <p:nvPr>
            <p:ph type="subTitle" idx="1"/>
          </p:nvPr>
        </p:nvSpPr>
        <p:spPr>
          <a:xfrm>
            <a:off x="2116799" y="2106930"/>
            <a:ext cx="2262000" cy="665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175" name="Google Shape;1175;p22"/>
          <p:cNvSpPr txBox="1">
            <a:spLocks noGrp="1"/>
          </p:cNvSpPr>
          <p:nvPr>
            <p:ph type="title" idx="3"/>
          </p:nvPr>
        </p:nvSpPr>
        <p:spPr>
          <a:xfrm>
            <a:off x="4765193" y="1661525"/>
            <a:ext cx="2262000" cy="5277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500"/>
              <a:buNone/>
              <a:defRPr sz="2200">
                <a:solidFill>
                  <a:schemeClr val="dk2"/>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176" name="Google Shape;1176;p22"/>
          <p:cNvSpPr txBox="1">
            <a:spLocks noGrp="1"/>
          </p:cNvSpPr>
          <p:nvPr>
            <p:ph type="subTitle" idx="4"/>
          </p:nvPr>
        </p:nvSpPr>
        <p:spPr>
          <a:xfrm>
            <a:off x="4765188" y="2106930"/>
            <a:ext cx="2262000" cy="6654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177" name="Google Shape;1177;p22"/>
          <p:cNvSpPr txBox="1">
            <a:spLocks noGrp="1"/>
          </p:cNvSpPr>
          <p:nvPr>
            <p:ph type="title" idx="5"/>
          </p:nvPr>
        </p:nvSpPr>
        <p:spPr>
          <a:xfrm>
            <a:off x="2116799" y="3094925"/>
            <a:ext cx="22620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200">
                <a:solidFill>
                  <a:schemeClr val="dk2"/>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178" name="Google Shape;1178;p22"/>
          <p:cNvSpPr txBox="1">
            <a:spLocks noGrp="1"/>
          </p:cNvSpPr>
          <p:nvPr>
            <p:ph type="subTitle" idx="6"/>
          </p:nvPr>
        </p:nvSpPr>
        <p:spPr>
          <a:xfrm>
            <a:off x="2116799" y="3540330"/>
            <a:ext cx="2262000" cy="665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179" name="Google Shape;1179;p22"/>
          <p:cNvSpPr txBox="1">
            <a:spLocks noGrp="1"/>
          </p:cNvSpPr>
          <p:nvPr>
            <p:ph type="title" idx="7"/>
          </p:nvPr>
        </p:nvSpPr>
        <p:spPr>
          <a:xfrm>
            <a:off x="4765193" y="3094925"/>
            <a:ext cx="2262000" cy="5277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500"/>
              <a:buNone/>
              <a:defRPr sz="2200">
                <a:solidFill>
                  <a:schemeClr val="dk2"/>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180" name="Google Shape;1180;p22"/>
          <p:cNvSpPr txBox="1">
            <a:spLocks noGrp="1"/>
          </p:cNvSpPr>
          <p:nvPr>
            <p:ph type="subTitle" idx="8"/>
          </p:nvPr>
        </p:nvSpPr>
        <p:spPr>
          <a:xfrm>
            <a:off x="4765188" y="3540330"/>
            <a:ext cx="2262000" cy="6654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grpSp>
        <p:nvGrpSpPr>
          <p:cNvPr id="1181" name="Google Shape;1181;p22"/>
          <p:cNvGrpSpPr/>
          <p:nvPr/>
        </p:nvGrpSpPr>
        <p:grpSpPr>
          <a:xfrm>
            <a:off x="5412212" y="260526"/>
            <a:ext cx="599510" cy="352226"/>
            <a:chOff x="-1861775" y="1644025"/>
            <a:chExt cx="1612018" cy="947100"/>
          </a:xfrm>
        </p:grpSpPr>
        <p:sp>
          <p:nvSpPr>
            <p:cNvPr id="1182" name="Google Shape;1182;p22"/>
            <p:cNvSpPr/>
            <p:nvPr/>
          </p:nvSpPr>
          <p:spPr>
            <a:xfrm>
              <a:off x="-1861775" y="1879738"/>
              <a:ext cx="105300" cy="4758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83" name="Google Shape;1183;p22"/>
            <p:cNvSpPr/>
            <p:nvPr/>
          </p:nvSpPr>
          <p:spPr>
            <a:xfrm>
              <a:off x="-1693475" y="1748150"/>
              <a:ext cx="105300" cy="7389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84" name="Google Shape;1184;p22"/>
            <p:cNvSpPr/>
            <p:nvPr/>
          </p:nvSpPr>
          <p:spPr>
            <a:xfrm>
              <a:off x="-1525175" y="1644025"/>
              <a:ext cx="105300" cy="9471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85" name="Google Shape;1185;p22"/>
            <p:cNvSpPr/>
            <p:nvPr/>
          </p:nvSpPr>
          <p:spPr>
            <a:xfrm>
              <a:off x="-1356875" y="1748150"/>
              <a:ext cx="105300" cy="7389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86" name="Google Shape;1186;p22"/>
            <p:cNvSpPr/>
            <p:nvPr/>
          </p:nvSpPr>
          <p:spPr>
            <a:xfrm>
              <a:off x="-1188575" y="1879738"/>
              <a:ext cx="105300" cy="4758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87" name="Google Shape;1187;p22"/>
            <p:cNvSpPr/>
            <p:nvPr/>
          </p:nvSpPr>
          <p:spPr>
            <a:xfrm>
              <a:off x="-1028257" y="1879738"/>
              <a:ext cx="105300" cy="4758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88" name="Google Shape;1188;p22"/>
            <p:cNvSpPr/>
            <p:nvPr/>
          </p:nvSpPr>
          <p:spPr>
            <a:xfrm>
              <a:off x="-859957" y="1748150"/>
              <a:ext cx="105300" cy="7389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89" name="Google Shape;1189;p22"/>
            <p:cNvSpPr/>
            <p:nvPr/>
          </p:nvSpPr>
          <p:spPr>
            <a:xfrm>
              <a:off x="-691657" y="1644025"/>
              <a:ext cx="105300" cy="9471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90" name="Google Shape;1190;p22"/>
            <p:cNvSpPr/>
            <p:nvPr/>
          </p:nvSpPr>
          <p:spPr>
            <a:xfrm>
              <a:off x="-523357" y="1748150"/>
              <a:ext cx="105300" cy="7389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91" name="Google Shape;1191;p22"/>
            <p:cNvSpPr/>
            <p:nvPr/>
          </p:nvSpPr>
          <p:spPr>
            <a:xfrm>
              <a:off x="-355057" y="1879738"/>
              <a:ext cx="105300" cy="4758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192" name="Google Shape;1192;p22"/>
          <p:cNvGrpSpPr/>
          <p:nvPr/>
        </p:nvGrpSpPr>
        <p:grpSpPr>
          <a:xfrm>
            <a:off x="4794845" y="-480858"/>
            <a:ext cx="1834255" cy="1834975"/>
            <a:chOff x="3684525" y="1008100"/>
            <a:chExt cx="3697350" cy="3698800"/>
          </a:xfrm>
        </p:grpSpPr>
        <p:sp>
          <p:nvSpPr>
            <p:cNvPr id="1193" name="Google Shape;1193;p22"/>
            <p:cNvSpPr/>
            <p:nvPr/>
          </p:nvSpPr>
          <p:spPr>
            <a:xfrm>
              <a:off x="4642450" y="1210300"/>
              <a:ext cx="180075" cy="199275"/>
            </a:xfrm>
            <a:custGeom>
              <a:avLst/>
              <a:gdLst/>
              <a:ahLst/>
              <a:cxnLst/>
              <a:rect l="l" t="t" r="r" b="b"/>
              <a:pathLst>
                <a:path w="7203" h="7971" extrusionOk="0">
                  <a:moveTo>
                    <a:pt x="2067" y="2480"/>
                  </a:moveTo>
                  <a:lnTo>
                    <a:pt x="3424" y="3779"/>
                  </a:lnTo>
                  <a:lnTo>
                    <a:pt x="2362" y="4369"/>
                  </a:lnTo>
                  <a:lnTo>
                    <a:pt x="2067" y="2480"/>
                  </a:lnTo>
                  <a:close/>
                  <a:moveTo>
                    <a:pt x="2067" y="0"/>
                  </a:moveTo>
                  <a:lnTo>
                    <a:pt x="0" y="1122"/>
                  </a:lnTo>
                  <a:lnTo>
                    <a:pt x="945" y="7971"/>
                  </a:lnTo>
                  <a:lnTo>
                    <a:pt x="2834" y="6967"/>
                  </a:lnTo>
                  <a:lnTo>
                    <a:pt x="2657" y="5963"/>
                  </a:lnTo>
                  <a:lnTo>
                    <a:pt x="4546" y="4901"/>
                  </a:lnTo>
                  <a:lnTo>
                    <a:pt x="5314" y="5668"/>
                  </a:lnTo>
                  <a:lnTo>
                    <a:pt x="7203" y="4605"/>
                  </a:lnTo>
                  <a:lnTo>
                    <a:pt x="206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94" name="Google Shape;1194;p22"/>
            <p:cNvSpPr/>
            <p:nvPr/>
          </p:nvSpPr>
          <p:spPr>
            <a:xfrm>
              <a:off x="4778225" y="1114350"/>
              <a:ext cx="174200" cy="187475"/>
            </a:xfrm>
            <a:custGeom>
              <a:avLst/>
              <a:gdLst/>
              <a:ahLst/>
              <a:cxnLst/>
              <a:rect l="l" t="t" r="r" b="b"/>
              <a:pathLst>
                <a:path w="6968" h="7499" extrusionOk="0">
                  <a:moveTo>
                    <a:pt x="5373" y="1"/>
                  </a:moveTo>
                  <a:lnTo>
                    <a:pt x="3484" y="768"/>
                  </a:lnTo>
                  <a:lnTo>
                    <a:pt x="4842" y="4193"/>
                  </a:lnTo>
                  <a:lnTo>
                    <a:pt x="4960" y="4547"/>
                  </a:lnTo>
                  <a:lnTo>
                    <a:pt x="4901" y="4901"/>
                  </a:lnTo>
                  <a:lnTo>
                    <a:pt x="4842" y="5078"/>
                  </a:lnTo>
                  <a:lnTo>
                    <a:pt x="4724" y="5196"/>
                  </a:lnTo>
                  <a:lnTo>
                    <a:pt x="4606" y="5314"/>
                  </a:lnTo>
                  <a:lnTo>
                    <a:pt x="4370" y="5432"/>
                  </a:lnTo>
                  <a:lnTo>
                    <a:pt x="4193" y="5491"/>
                  </a:lnTo>
                  <a:lnTo>
                    <a:pt x="3838" y="5491"/>
                  </a:lnTo>
                  <a:lnTo>
                    <a:pt x="3720" y="5432"/>
                  </a:lnTo>
                  <a:lnTo>
                    <a:pt x="3425" y="5196"/>
                  </a:lnTo>
                  <a:lnTo>
                    <a:pt x="3248" y="4842"/>
                  </a:lnTo>
                  <a:lnTo>
                    <a:pt x="1890" y="1418"/>
                  </a:lnTo>
                  <a:lnTo>
                    <a:pt x="1" y="2185"/>
                  </a:lnTo>
                  <a:lnTo>
                    <a:pt x="1359" y="5550"/>
                  </a:lnTo>
                  <a:lnTo>
                    <a:pt x="1536" y="5964"/>
                  </a:lnTo>
                  <a:lnTo>
                    <a:pt x="1772" y="6318"/>
                  </a:lnTo>
                  <a:lnTo>
                    <a:pt x="2008" y="6672"/>
                  </a:lnTo>
                  <a:lnTo>
                    <a:pt x="2303" y="6908"/>
                  </a:lnTo>
                  <a:lnTo>
                    <a:pt x="2598" y="7145"/>
                  </a:lnTo>
                  <a:lnTo>
                    <a:pt x="2894" y="7263"/>
                  </a:lnTo>
                  <a:lnTo>
                    <a:pt x="3248" y="7381"/>
                  </a:lnTo>
                  <a:lnTo>
                    <a:pt x="3602" y="7440"/>
                  </a:lnTo>
                  <a:lnTo>
                    <a:pt x="3956" y="7499"/>
                  </a:lnTo>
                  <a:lnTo>
                    <a:pt x="4311" y="7440"/>
                  </a:lnTo>
                  <a:lnTo>
                    <a:pt x="4665" y="7381"/>
                  </a:lnTo>
                  <a:lnTo>
                    <a:pt x="5078" y="7204"/>
                  </a:lnTo>
                  <a:lnTo>
                    <a:pt x="5432" y="7026"/>
                  </a:lnTo>
                  <a:lnTo>
                    <a:pt x="5787" y="6849"/>
                  </a:lnTo>
                  <a:lnTo>
                    <a:pt x="6082" y="6613"/>
                  </a:lnTo>
                  <a:lnTo>
                    <a:pt x="6318" y="6377"/>
                  </a:lnTo>
                  <a:lnTo>
                    <a:pt x="6554" y="6082"/>
                  </a:lnTo>
                  <a:lnTo>
                    <a:pt x="6731" y="5728"/>
                  </a:lnTo>
                  <a:lnTo>
                    <a:pt x="6849" y="5432"/>
                  </a:lnTo>
                  <a:lnTo>
                    <a:pt x="6967" y="5019"/>
                  </a:lnTo>
                  <a:lnTo>
                    <a:pt x="6967" y="4665"/>
                  </a:lnTo>
                  <a:lnTo>
                    <a:pt x="6967" y="4252"/>
                  </a:lnTo>
                  <a:lnTo>
                    <a:pt x="6849" y="3838"/>
                  </a:lnTo>
                  <a:lnTo>
                    <a:pt x="6731" y="3425"/>
                  </a:lnTo>
                  <a:lnTo>
                    <a:pt x="53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95" name="Google Shape;1195;p22"/>
            <p:cNvSpPr/>
            <p:nvPr/>
          </p:nvSpPr>
          <p:spPr>
            <a:xfrm>
              <a:off x="4955350" y="1077450"/>
              <a:ext cx="172725" cy="178625"/>
            </a:xfrm>
            <a:custGeom>
              <a:avLst/>
              <a:gdLst/>
              <a:ahLst/>
              <a:cxnLst/>
              <a:rect l="l" t="t" r="r" b="b"/>
              <a:pathLst>
                <a:path w="6909" h="7145" extrusionOk="0">
                  <a:moveTo>
                    <a:pt x="3543" y="1831"/>
                  </a:moveTo>
                  <a:lnTo>
                    <a:pt x="3838" y="1890"/>
                  </a:lnTo>
                  <a:lnTo>
                    <a:pt x="4074" y="1949"/>
                  </a:lnTo>
                  <a:lnTo>
                    <a:pt x="4310" y="2126"/>
                  </a:lnTo>
                  <a:lnTo>
                    <a:pt x="4487" y="2362"/>
                  </a:lnTo>
                  <a:lnTo>
                    <a:pt x="4665" y="2599"/>
                  </a:lnTo>
                  <a:lnTo>
                    <a:pt x="4783" y="2894"/>
                  </a:lnTo>
                  <a:lnTo>
                    <a:pt x="4842" y="3248"/>
                  </a:lnTo>
                  <a:lnTo>
                    <a:pt x="4842" y="3543"/>
                  </a:lnTo>
                  <a:lnTo>
                    <a:pt x="4783" y="3779"/>
                  </a:lnTo>
                  <a:lnTo>
                    <a:pt x="4665" y="4075"/>
                  </a:lnTo>
                  <a:lnTo>
                    <a:pt x="4487" y="4252"/>
                  </a:lnTo>
                  <a:lnTo>
                    <a:pt x="4310" y="4429"/>
                  </a:lnTo>
                  <a:lnTo>
                    <a:pt x="4015" y="4606"/>
                  </a:lnTo>
                  <a:lnTo>
                    <a:pt x="3720" y="4724"/>
                  </a:lnTo>
                  <a:lnTo>
                    <a:pt x="3248" y="4842"/>
                  </a:lnTo>
                  <a:lnTo>
                    <a:pt x="2480" y="2067"/>
                  </a:lnTo>
                  <a:lnTo>
                    <a:pt x="2952" y="1890"/>
                  </a:lnTo>
                  <a:lnTo>
                    <a:pt x="3248" y="1831"/>
                  </a:lnTo>
                  <a:close/>
                  <a:moveTo>
                    <a:pt x="3543" y="1"/>
                  </a:moveTo>
                  <a:lnTo>
                    <a:pt x="3071" y="60"/>
                  </a:lnTo>
                  <a:lnTo>
                    <a:pt x="2598" y="119"/>
                  </a:lnTo>
                  <a:lnTo>
                    <a:pt x="0" y="886"/>
                  </a:lnTo>
                  <a:lnTo>
                    <a:pt x="1772" y="7145"/>
                  </a:lnTo>
                  <a:lnTo>
                    <a:pt x="4428" y="6436"/>
                  </a:lnTo>
                  <a:lnTo>
                    <a:pt x="4842" y="6259"/>
                  </a:lnTo>
                  <a:lnTo>
                    <a:pt x="5314" y="6023"/>
                  </a:lnTo>
                  <a:lnTo>
                    <a:pt x="5668" y="5787"/>
                  </a:lnTo>
                  <a:lnTo>
                    <a:pt x="6022" y="5491"/>
                  </a:lnTo>
                  <a:lnTo>
                    <a:pt x="6318" y="5196"/>
                  </a:lnTo>
                  <a:lnTo>
                    <a:pt x="6495" y="4842"/>
                  </a:lnTo>
                  <a:lnTo>
                    <a:pt x="6672" y="4488"/>
                  </a:lnTo>
                  <a:lnTo>
                    <a:pt x="6849" y="4075"/>
                  </a:lnTo>
                  <a:lnTo>
                    <a:pt x="6908" y="3661"/>
                  </a:lnTo>
                  <a:lnTo>
                    <a:pt x="6908" y="3189"/>
                  </a:lnTo>
                  <a:lnTo>
                    <a:pt x="6849" y="2776"/>
                  </a:lnTo>
                  <a:lnTo>
                    <a:pt x="6790" y="2362"/>
                  </a:lnTo>
                  <a:lnTo>
                    <a:pt x="6613" y="1890"/>
                  </a:lnTo>
                  <a:lnTo>
                    <a:pt x="6436" y="1536"/>
                  </a:lnTo>
                  <a:lnTo>
                    <a:pt x="6200" y="1182"/>
                  </a:lnTo>
                  <a:lnTo>
                    <a:pt x="5904" y="827"/>
                  </a:lnTo>
                  <a:lnTo>
                    <a:pt x="5609" y="591"/>
                  </a:lnTo>
                  <a:lnTo>
                    <a:pt x="5255" y="355"/>
                  </a:lnTo>
                  <a:lnTo>
                    <a:pt x="4842" y="178"/>
                  </a:lnTo>
                  <a:lnTo>
                    <a:pt x="4428" y="60"/>
                  </a:lnTo>
                  <a:lnTo>
                    <a:pt x="40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96" name="Google Shape;1196;p22"/>
            <p:cNvSpPr/>
            <p:nvPr/>
          </p:nvSpPr>
          <p:spPr>
            <a:xfrm>
              <a:off x="5139850" y="1040550"/>
              <a:ext cx="82675" cy="169775"/>
            </a:xfrm>
            <a:custGeom>
              <a:avLst/>
              <a:gdLst/>
              <a:ahLst/>
              <a:cxnLst/>
              <a:rect l="l" t="t" r="r" b="b"/>
              <a:pathLst>
                <a:path w="3307" h="6791" extrusionOk="0">
                  <a:moveTo>
                    <a:pt x="2008" y="1"/>
                  </a:moveTo>
                  <a:lnTo>
                    <a:pt x="0" y="414"/>
                  </a:lnTo>
                  <a:lnTo>
                    <a:pt x="1299" y="6790"/>
                  </a:lnTo>
                  <a:lnTo>
                    <a:pt x="3307" y="6377"/>
                  </a:lnTo>
                  <a:lnTo>
                    <a:pt x="200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97" name="Google Shape;1197;p22"/>
            <p:cNvSpPr/>
            <p:nvPr/>
          </p:nvSpPr>
          <p:spPr>
            <a:xfrm>
              <a:off x="5237250" y="1018425"/>
              <a:ext cx="168300" cy="168275"/>
            </a:xfrm>
            <a:custGeom>
              <a:avLst/>
              <a:gdLst/>
              <a:ahLst/>
              <a:cxnLst/>
              <a:rect l="l" t="t" r="r" b="b"/>
              <a:pathLst>
                <a:path w="6732" h="6731" extrusionOk="0">
                  <a:moveTo>
                    <a:pt x="3484" y="1890"/>
                  </a:moveTo>
                  <a:lnTo>
                    <a:pt x="3720" y="1949"/>
                  </a:lnTo>
                  <a:lnTo>
                    <a:pt x="3957" y="2067"/>
                  </a:lnTo>
                  <a:lnTo>
                    <a:pt x="4193" y="2185"/>
                  </a:lnTo>
                  <a:lnTo>
                    <a:pt x="4370" y="2362"/>
                  </a:lnTo>
                  <a:lnTo>
                    <a:pt x="4488" y="2598"/>
                  </a:lnTo>
                  <a:lnTo>
                    <a:pt x="4606" y="2893"/>
                  </a:lnTo>
                  <a:lnTo>
                    <a:pt x="4665" y="3188"/>
                  </a:lnTo>
                  <a:lnTo>
                    <a:pt x="4665" y="3543"/>
                  </a:lnTo>
                  <a:lnTo>
                    <a:pt x="4606" y="3779"/>
                  </a:lnTo>
                  <a:lnTo>
                    <a:pt x="4547" y="4074"/>
                  </a:lnTo>
                  <a:lnTo>
                    <a:pt x="4429" y="4310"/>
                  </a:lnTo>
                  <a:lnTo>
                    <a:pt x="4252" y="4487"/>
                  </a:lnTo>
                  <a:lnTo>
                    <a:pt x="4075" y="4605"/>
                  </a:lnTo>
                  <a:lnTo>
                    <a:pt x="3839" y="4723"/>
                  </a:lnTo>
                  <a:lnTo>
                    <a:pt x="3543" y="4782"/>
                  </a:lnTo>
                  <a:lnTo>
                    <a:pt x="3012" y="4782"/>
                  </a:lnTo>
                  <a:lnTo>
                    <a:pt x="2776" y="4664"/>
                  </a:lnTo>
                  <a:lnTo>
                    <a:pt x="2540" y="4546"/>
                  </a:lnTo>
                  <a:lnTo>
                    <a:pt x="2363" y="4310"/>
                  </a:lnTo>
                  <a:lnTo>
                    <a:pt x="2244" y="4074"/>
                  </a:lnTo>
                  <a:lnTo>
                    <a:pt x="2185" y="3838"/>
                  </a:lnTo>
                  <a:lnTo>
                    <a:pt x="2126" y="3484"/>
                  </a:lnTo>
                  <a:lnTo>
                    <a:pt x="2067" y="3188"/>
                  </a:lnTo>
                  <a:lnTo>
                    <a:pt x="2126" y="2893"/>
                  </a:lnTo>
                  <a:lnTo>
                    <a:pt x="2185" y="2657"/>
                  </a:lnTo>
                  <a:lnTo>
                    <a:pt x="2303" y="2421"/>
                  </a:lnTo>
                  <a:lnTo>
                    <a:pt x="2481" y="2244"/>
                  </a:lnTo>
                  <a:lnTo>
                    <a:pt x="2658" y="2067"/>
                  </a:lnTo>
                  <a:lnTo>
                    <a:pt x="2894" y="1949"/>
                  </a:lnTo>
                  <a:lnTo>
                    <a:pt x="3189" y="1890"/>
                  </a:lnTo>
                  <a:close/>
                  <a:moveTo>
                    <a:pt x="3425" y="0"/>
                  </a:moveTo>
                  <a:lnTo>
                    <a:pt x="2953" y="59"/>
                  </a:lnTo>
                  <a:lnTo>
                    <a:pt x="2540" y="118"/>
                  </a:lnTo>
                  <a:lnTo>
                    <a:pt x="2126" y="236"/>
                  </a:lnTo>
                  <a:lnTo>
                    <a:pt x="1713" y="414"/>
                  </a:lnTo>
                  <a:lnTo>
                    <a:pt x="1359" y="650"/>
                  </a:lnTo>
                  <a:lnTo>
                    <a:pt x="1005" y="945"/>
                  </a:lnTo>
                  <a:lnTo>
                    <a:pt x="709" y="1240"/>
                  </a:lnTo>
                  <a:lnTo>
                    <a:pt x="473" y="1594"/>
                  </a:lnTo>
                  <a:lnTo>
                    <a:pt x="296" y="2008"/>
                  </a:lnTo>
                  <a:lnTo>
                    <a:pt x="119" y="2421"/>
                  </a:lnTo>
                  <a:lnTo>
                    <a:pt x="60" y="2834"/>
                  </a:lnTo>
                  <a:lnTo>
                    <a:pt x="1" y="3306"/>
                  </a:lnTo>
                  <a:lnTo>
                    <a:pt x="60" y="3779"/>
                  </a:lnTo>
                  <a:lnTo>
                    <a:pt x="119" y="4192"/>
                  </a:lnTo>
                  <a:lnTo>
                    <a:pt x="237" y="4664"/>
                  </a:lnTo>
                  <a:lnTo>
                    <a:pt x="473" y="5019"/>
                  </a:lnTo>
                  <a:lnTo>
                    <a:pt x="709" y="5432"/>
                  </a:lnTo>
                  <a:lnTo>
                    <a:pt x="1005" y="5727"/>
                  </a:lnTo>
                  <a:lnTo>
                    <a:pt x="1300" y="6022"/>
                  </a:lnTo>
                  <a:lnTo>
                    <a:pt x="1654" y="6258"/>
                  </a:lnTo>
                  <a:lnTo>
                    <a:pt x="2067" y="6436"/>
                  </a:lnTo>
                  <a:lnTo>
                    <a:pt x="2481" y="6613"/>
                  </a:lnTo>
                  <a:lnTo>
                    <a:pt x="2894" y="6672"/>
                  </a:lnTo>
                  <a:lnTo>
                    <a:pt x="3307" y="6731"/>
                  </a:lnTo>
                  <a:lnTo>
                    <a:pt x="3779" y="6672"/>
                  </a:lnTo>
                  <a:lnTo>
                    <a:pt x="4193" y="6613"/>
                  </a:lnTo>
                  <a:lnTo>
                    <a:pt x="4606" y="6495"/>
                  </a:lnTo>
                  <a:lnTo>
                    <a:pt x="5019" y="6317"/>
                  </a:lnTo>
                  <a:lnTo>
                    <a:pt x="5374" y="6081"/>
                  </a:lnTo>
                  <a:lnTo>
                    <a:pt x="5728" y="5786"/>
                  </a:lnTo>
                  <a:lnTo>
                    <a:pt x="6023" y="5491"/>
                  </a:lnTo>
                  <a:lnTo>
                    <a:pt x="6259" y="5137"/>
                  </a:lnTo>
                  <a:lnTo>
                    <a:pt x="6436" y="4723"/>
                  </a:lnTo>
                  <a:lnTo>
                    <a:pt x="6613" y="4310"/>
                  </a:lnTo>
                  <a:lnTo>
                    <a:pt x="6672" y="3897"/>
                  </a:lnTo>
                  <a:lnTo>
                    <a:pt x="6731" y="3425"/>
                  </a:lnTo>
                  <a:lnTo>
                    <a:pt x="6672" y="2952"/>
                  </a:lnTo>
                  <a:lnTo>
                    <a:pt x="6613" y="2480"/>
                  </a:lnTo>
                  <a:lnTo>
                    <a:pt x="6495" y="2067"/>
                  </a:lnTo>
                  <a:lnTo>
                    <a:pt x="6259" y="1653"/>
                  </a:lnTo>
                  <a:lnTo>
                    <a:pt x="6023" y="1299"/>
                  </a:lnTo>
                  <a:lnTo>
                    <a:pt x="5787" y="945"/>
                  </a:lnTo>
                  <a:lnTo>
                    <a:pt x="5433" y="709"/>
                  </a:lnTo>
                  <a:lnTo>
                    <a:pt x="5078" y="473"/>
                  </a:lnTo>
                  <a:lnTo>
                    <a:pt x="4724" y="236"/>
                  </a:lnTo>
                  <a:lnTo>
                    <a:pt x="4311" y="118"/>
                  </a:lnTo>
                  <a:lnTo>
                    <a:pt x="3839" y="59"/>
                  </a:lnTo>
                  <a:lnTo>
                    <a:pt x="34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98" name="Google Shape;1198;p22"/>
            <p:cNvSpPr/>
            <p:nvPr/>
          </p:nvSpPr>
          <p:spPr>
            <a:xfrm>
              <a:off x="5488175" y="1008100"/>
              <a:ext cx="112200" cy="165325"/>
            </a:xfrm>
            <a:custGeom>
              <a:avLst/>
              <a:gdLst/>
              <a:ahLst/>
              <a:cxnLst/>
              <a:rect l="l" t="t" r="r" b="b"/>
              <a:pathLst>
                <a:path w="4488" h="6613" extrusionOk="0">
                  <a:moveTo>
                    <a:pt x="119" y="0"/>
                  </a:moveTo>
                  <a:lnTo>
                    <a:pt x="1" y="6494"/>
                  </a:lnTo>
                  <a:lnTo>
                    <a:pt x="4370" y="6612"/>
                  </a:lnTo>
                  <a:lnTo>
                    <a:pt x="4370" y="4959"/>
                  </a:lnTo>
                  <a:lnTo>
                    <a:pt x="2067" y="4900"/>
                  </a:lnTo>
                  <a:lnTo>
                    <a:pt x="2126" y="4015"/>
                  </a:lnTo>
                  <a:lnTo>
                    <a:pt x="4133" y="4015"/>
                  </a:lnTo>
                  <a:lnTo>
                    <a:pt x="4133" y="2480"/>
                  </a:lnTo>
                  <a:lnTo>
                    <a:pt x="2126" y="2480"/>
                  </a:lnTo>
                  <a:lnTo>
                    <a:pt x="2126" y="1653"/>
                  </a:lnTo>
                  <a:lnTo>
                    <a:pt x="4429" y="1712"/>
                  </a:lnTo>
                  <a:lnTo>
                    <a:pt x="4488" y="59"/>
                  </a:lnTo>
                  <a:lnTo>
                    <a:pt x="1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99" name="Google Shape;1199;p22"/>
            <p:cNvSpPr/>
            <p:nvPr/>
          </p:nvSpPr>
          <p:spPr>
            <a:xfrm>
              <a:off x="5623975" y="1009575"/>
              <a:ext cx="171225" cy="178600"/>
            </a:xfrm>
            <a:custGeom>
              <a:avLst/>
              <a:gdLst/>
              <a:ahLst/>
              <a:cxnLst/>
              <a:rect l="l" t="t" r="r" b="b"/>
              <a:pathLst>
                <a:path w="6849" h="7144" extrusionOk="0">
                  <a:moveTo>
                    <a:pt x="650" y="0"/>
                  </a:moveTo>
                  <a:lnTo>
                    <a:pt x="0" y="6494"/>
                  </a:lnTo>
                  <a:lnTo>
                    <a:pt x="2008" y="6730"/>
                  </a:lnTo>
                  <a:lnTo>
                    <a:pt x="2362" y="3424"/>
                  </a:lnTo>
                  <a:lnTo>
                    <a:pt x="4192" y="6908"/>
                  </a:lnTo>
                  <a:lnTo>
                    <a:pt x="6199" y="7144"/>
                  </a:lnTo>
                  <a:lnTo>
                    <a:pt x="6849" y="649"/>
                  </a:lnTo>
                  <a:lnTo>
                    <a:pt x="4782" y="413"/>
                  </a:lnTo>
                  <a:lnTo>
                    <a:pt x="4487" y="3779"/>
                  </a:lnTo>
                  <a:lnTo>
                    <a:pt x="2657" y="236"/>
                  </a:lnTo>
                  <a:lnTo>
                    <a:pt x="6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00" name="Google Shape;1200;p22"/>
            <p:cNvSpPr/>
            <p:nvPr/>
          </p:nvSpPr>
          <p:spPr>
            <a:xfrm>
              <a:off x="5818800" y="1044975"/>
              <a:ext cx="162375" cy="166825"/>
            </a:xfrm>
            <a:custGeom>
              <a:avLst/>
              <a:gdLst/>
              <a:ahLst/>
              <a:cxnLst/>
              <a:rect l="l" t="t" r="r" b="b"/>
              <a:pathLst>
                <a:path w="6495" h="6673" extrusionOk="0">
                  <a:moveTo>
                    <a:pt x="3011" y="1"/>
                  </a:moveTo>
                  <a:lnTo>
                    <a:pt x="2598" y="60"/>
                  </a:lnTo>
                  <a:lnTo>
                    <a:pt x="2185" y="119"/>
                  </a:lnTo>
                  <a:lnTo>
                    <a:pt x="1772" y="296"/>
                  </a:lnTo>
                  <a:lnTo>
                    <a:pt x="1417" y="473"/>
                  </a:lnTo>
                  <a:lnTo>
                    <a:pt x="1122" y="768"/>
                  </a:lnTo>
                  <a:lnTo>
                    <a:pt x="827" y="1064"/>
                  </a:lnTo>
                  <a:lnTo>
                    <a:pt x="532" y="1418"/>
                  </a:lnTo>
                  <a:lnTo>
                    <a:pt x="355" y="1772"/>
                  </a:lnTo>
                  <a:lnTo>
                    <a:pt x="178" y="2185"/>
                  </a:lnTo>
                  <a:lnTo>
                    <a:pt x="59" y="2658"/>
                  </a:lnTo>
                  <a:lnTo>
                    <a:pt x="0" y="3130"/>
                  </a:lnTo>
                  <a:lnTo>
                    <a:pt x="0" y="3602"/>
                  </a:lnTo>
                  <a:lnTo>
                    <a:pt x="0" y="4016"/>
                  </a:lnTo>
                  <a:lnTo>
                    <a:pt x="119" y="4429"/>
                  </a:lnTo>
                  <a:lnTo>
                    <a:pt x="237" y="4842"/>
                  </a:lnTo>
                  <a:lnTo>
                    <a:pt x="473" y="5196"/>
                  </a:lnTo>
                  <a:lnTo>
                    <a:pt x="709" y="5492"/>
                  </a:lnTo>
                  <a:lnTo>
                    <a:pt x="1004" y="5787"/>
                  </a:lnTo>
                  <a:lnTo>
                    <a:pt x="1358" y="6082"/>
                  </a:lnTo>
                  <a:lnTo>
                    <a:pt x="1713" y="6318"/>
                  </a:lnTo>
                  <a:lnTo>
                    <a:pt x="2185" y="6436"/>
                  </a:lnTo>
                  <a:lnTo>
                    <a:pt x="2657" y="6613"/>
                  </a:lnTo>
                  <a:lnTo>
                    <a:pt x="3189" y="6672"/>
                  </a:lnTo>
                  <a:lnTo>
                    <a:pt x="3661" y="6672"/>
                  </a:lnTo>
                  <a:lnTo>
                    <a:pt x="4133" y="6613"/>
                  </a:lnTo>
                  <a:lnTo>
                    <a:pt x="4605" y="6436"/>
                  </a:lnTo>
                  <a:lnTo>
                    <a:pt x="4960" y="6259"/>
                  </a:lnTo>
                  <a:lnTo>
                    <a:pt x="5373" y="6023"/>
                  </a:lnTo>
                  <a:lnTo>
                    <a:pt x="5668" y="5787"/>
                  </a:lnTo>
                  <a:lnTo>
                    <a:pt x="5963" y="5492"/>
                  </a:lnTo>
                  <a:lnTo>
                    <a:pt x="6436" y="3484"/>
                  </a:lnTo>
                  <a:lnTo>
                    <a:pt x="3130" y="2776"/>
                  </a:lnTo>
                  <a:lnTo>
                    <a:pt x="2834" y="4193"/>
                  </a:lnTo>
                  <a:lnTo>
                    <a:pt x="4428" y="4547"/>
                  </a:lnTo>
                  <a:lnTo>
                    <a:pt x="4192" y="4724"/>
                  </a:lnTo>
                  <a:lnTo>
                    <a:pt x="3897" y="4842"/>
                  </a:lnTo>
                  <a:lnTo>
                    <a:pt x="3543" y="4901"/>
                  </a:lnTo>
                  <a:lnTo>
                    <a:pt x="3189" y="4901"/>
                  </a:lnTo>
                  <a:lnTo>
                    <a:pt x="2893" y="4783"/>
                  </a:lnTo>
                  <a:lnTo>
                    <a:pt x="2598" y="4665"/>
                  </a:lnTo>
                  <a:lnTo>
                    <a:pt x="2362" y="4488"/>
                  </a:lnTo>
                  <a:lnTo>
                    <a:pt x="2185" y="4252"/>
                  </a:lnTo>
                  <a:lnTo>
                    <a:pt x="2126" y="4016"/>
                  </a:lnTo>
                  <a:lnTo>
                    <a:pt x="2067" y="3779"/>
                  </a:lnTo>
                  <a:lnTo>
                    <a:pt x="2067" y="3425"/>
                  </a:lnTo>
                  <a:lnTo>
                    <a:pt x="2067" y="3071"/>
                  </a:lnTo>
                  <a:lnTo>
                    <a:pt x="2185" y="2776"/>
                  </a:lnTo>
                  <a:lnTo>
                    <a:pt x="2303" y="2540"/>
                  </a:lnTo>
                  <a:lnTo>
                    <a:pt x="2421" y="2304"/>
                  </a:lnTo>
                  <a:lnTo>
                    <a:pt x="2598" y="2126"/>
                  </a:lnTo>
                  <a:lnTo>
                    <a:pt x="2834" y="2008"/>
                  </a:lnTo>
                  <a:lnTo>
                    <a:pt x="3070" y="1949"/>
                  </a:lnTo>
                  <a:lnTo>
                    <a:pt x="3307" y="1890"/>
                  </a:lnTo>
                  <a:lnTo>
                    <a:pt x="3602" y="1949"/>
                  </a:lnTo>
                  <a:lnTo>
                    <a:pt x="3897" y="2008"/>
                  </a:lnTo>
                  <a:lnTo>
                    <a:pt x="4074" y="2126"/>
                  </a:lnTo>
                  <a:lnTo>
                    <a:pt x="4251" y="2304"/>
                  </a:lnTo>
                  <a:lnTo>
                    <a:pt x="4369" y="2540"/>
                  </a:lnTo>
                  <a:lnTo>
                    <a:pt x="6495" y="2953"/>
                  </a:lnTo>
                  <a:lnTo>
                    <a:pt x="6495" y="2422"/>
                  </a:lnTo>
                  <a:lnTo>
                    <a:pt x="6377" y="1949"/>
                  </a:lnTo>
                  <a:lnTo>
                    <a:pt x="6200" y="1536"/>
                  </a:lnTo>
                  <a:lnTo>
                    <a:pt x="5904" y="1123"/>
                  </a:lnTo>
                  <a:lnTo>
                    <a:pt x="5550" y="768"/>
                  </a:lnTo>
                  <a:lnTo>
                    <a:pt x="5078" y="473"/>
                  </a:lnTo>
                  <a:lnTo>
                    <a:pt x="4546" y="237"/>
                  </a:lnTo>
                  <a:lnTo>
                    <a:pt x="3956" y="119"/>
                  </a:lnTo>
                  <a:lnTo>
                    <a:pt x="34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01" name="Google Shape;1201;p22"/>
            <p:cNvSpPr/>
            <p:nvPr/>
          </p:nvSpPr>
          <p:spPr>
            <a:xfrm>
              <a:off x="5984100" y="1075975"/>
              <a:ext cx="95975" cy="171250"/>
            </a:xfrm>
            <a:custGeom>
              <a:avLst/>
              <a:gdLst/>
              <a:ahLst/>
              <a:cxnLst/>
              <a:rect l="l" t="t" r="r" b="b"/>
              <a:pathLst>
                <a:path w="3839" h="6850" extrusionOk="0">
                  <a:moveTo>
                    <a:pt x="1831" y="1"/>
                  </a:moveTo>
                  <a:lnTo>
                    <a:pt x="1" y="6259"/>
                  </a:lnTo>
                  <a:lnTo>
                    <a:pt x="1949" y="6849"/>
                  </a:lnTo>
                  <a:lnTo>
                    <a:pt x="3838" y="591"/>
                  </a:lnTo>
                  <a:lnTo>
                    <a:pt x="18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02" name="Google Shape;1202;p22"/>
            <p:cNvSpPr/>
            <p:nvPr/>
          </p:nvSpPr>
          <p:spPr>
            <a:xfrm>
              <a:off x="6062325" y="1102550"/>
              <a:ext cx="205200" cy="208150"/>
            </a:xfrm>
            <a:custGeom>
              <a:avLst/>
              <a:gdLst/>
              <a:ahLst/>
              <a:cxnLst/>
              <a:rect l="l" t="t" r="r" b="b"/>
              <a:pathLst>
                <a:path w="8208" h="8326" extrusionOk="0">
                  <a:moveTo>
                    <a:pt x="2362" y="1"/>
                  </a:moveTo>
                  <a:lnTo>
                    <a:pt x="1" y="6082"/>
                  </a:lnTo>
                  <a:lnTo>
                    <a:pt x="1949" y="6790"/>
                  </a:lnTo>
                  <a:lnTo>
                    <a:pt x="3130" y="3779"/>
                  </a:lnTo>
                  <a:lnTo>
                    <a:pt x="3957" y="7617"/>
                  </a:lnTo>
                  <a:lnTo>
                    <a:pt x="5846" y="8325"/>
                  </a:lnTo>
                  <a:lnTo>
                    <a:pt x="8207" y="2244"/>
                  </a:lnTo>
                  <a:lnTo>
                    <a:pt x="6259" y="1476"/>
                  </a:lnTo>
                  <a:lnTo>
                    <a:pt x="5078" y="4606"/>
                  </a:lnTo>
                  <a:lnTo>
                    <a:pt x="4252" y="709"/>
                  </a:lnTo>
                  <a:lnTo>
                    <a:pt x="23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03" name="Google Shape;1203;p22"/>
            <p:cNvSpPr/>
            <p:nvPr/>
          </p:nvSpPr>
          <p:spPr>
            <a:xfrm>
              <a:off x="6236500" y="1177825"/>
              <a:ext cx="169775" cy="194850"/>
            </a:xfrm>
            <a:custGeom>
              <a:avLst/>
              <a:gdLst/>
              <a:ahLst/>
              <a:cxnLst/>
              <a:rect l="l" t="t" r="r" b="b"/>
              <a:pathLst>
                <a:path w="6791" h="7794" extrusionOk="0">
                  <a:moveTo>
                    <a:pt x="2893" y="0"/>
                  </a:moveTo>
                  <a:lnTo>
                    <a:pt x="1" y="5845"/>
                  </a:lnTo>
                  <a:lnTo>
                    <a:pt x="3897" y="7794"/>
                  </a:lnTo>
                  <a:lnTo>
                    <a:pt x="4606" y="6318"/>
                  </a:lnTo>
                  <a:lnTo>
                    <a:pt x="2539" y="5314"/>
                  </a:lnTo>
                  <a:lnTo>
                    <a:pt x="2953" y="4487"/>
                  </a:lnTo>
                  <a:lnTo>
                    <a:pt x="4783" y="5373"/>
                  </a:lnTo>
                  <a:lnTo>
                    <a:pt x="5432" y="4015"/>
                  </a:lnTo>
                  <a:lnTo>
                    <a:pt x="3661" y="3071"/>
                  </a:lnTo>
                  <a:lnTo>
                    <a:pt x="4015" y="2362"/>
                  </a:lnTo>
                  <a:lnTo>
                    <a:pt x="6082" y="3366"/>
                  </a:lnTo>
                  <a:lnTo>
                    <a:pt x="6790" y="1949"/>
                  </a:lnTo>
                  <a:lnTo>
                    <a:pt x="28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04" name="Google Shape;1204;p22"/>
            <p:cNvSpPr/>
            <p:nvPr/>
          </p:nvSpPr>
          <p:spPr>
            <a:xfrm>
              <a:off x="6356050" y="1245725"/>
              <a:ext cx="177150" cy="194850"/>
            </a:xfrm>
            <a:custGeom>
              <a:avLst/>
              <a:gdLst/>
              <a:ahLst/>
              <a:cxnLst/>
              <a:rect l="l" t="t" r="r" b="b"/>
              <a:pathLst>
                <a:path w="7086" h="7794" extrusionOk="0">
                  <a:moveTo>
                    <a:pt x="3366" y="0"/>
                  </a:moveTo>
                  <a:lnTo>
                    <a:pt x="1" y="5550"/>
                  </a:lnTo>
                  <a:lnTo>
                    <a:pt x="3779" y="7793"/>
                  </a:lnTo>
                  <a:lnTo>
                    <a:pt x="4606" y="6436"/>
                  </a:lnTo>
                  <a:lnTo>
                    <a:pt x="2598" y="5255"/>
                  </a:lnTo>
                  <a:lnTo>
                    <a:pt x="3071" y="4428"/>
                  </a:lnTo>
                  <a:lnTo>
                    <a:pt x="4842" y="5491"/>
                  </a:lnTo>
                  <a:lnTo>
                    <a:pt x="5609" y="4192"/>
                  </a:lnTo>
                  <a:lnTo>
                    <a:pt x="3897" y="3129"/>
                  </a:lnTo>
                  <a:lnTo>
                    <a:pt x="4311" y="2421"/>
                  </a:lnTo>
                  <a:lnTo>
                    <a:pt x="6259" y="3602"/>
                  </a:lnTo>
                  <a:lnTo>
                    <a:pt x="7085" y="2244"/>
                  </a:lnTo>
                  <a:lnTo>
                    <a:pt x="33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05" name="Google Shape;1205;p22"/>
            <p:cNvSpPr/>
            <p:nvPr/>
          </p:nvSpPr>
          <p:spPr>
            <a:xfrm>
              <a:off x="6472650" y="1323950"/>
              <a:ext cx="186000" cy="212550"/>
            </a:xfrm>
            <a:custGeom>
              <a:avLst/>
              <a:gdLst/>
              <a:ahLst/>
              <a:cxnLst/>
              <a:rect l="l" t="t" r="r" b="b"/>
              <a:pathLst>
                <a:path w="7440" h="8502" extrusionOk="0">
                  <a:moveTo>
                    <a:pt x="4488" y="2598"/>
                  </a:moveTo>
                  <a:lnTo>
                    <a:pt x="5137" y="3070"/>
                  </a:lnTo>
                  <a:lnTo>
                    <a:pt x="5314" y="3248"/>
                  </a:lnTo>
                  <a:lnTo>
                    <a:pt x="5373" y="3425"/>
                  </a:lnTo>
                  <a:lnTo>
                    <a:pt x="5373" y="3661"/>
                  </a:lnTo>
                  <a:lnTo>
                    <a:pt x="5255" y="3838"/>
                  </a:lnTo>
                  <a:lnTo>
                    <a:pt x="5078" y="4015"/>
                  </a:lnTo>
                  <a:lnTo>
                    <a:pt x="4901" y="4133"/>
                  </a:lnTo>
                  <a:lnTo>
                    <a:pt x="4724" y="4074"/>
                  </a:lnTo>
                  <a:lnTo>
                    <a:pt x="4488" y="3956"/>
                  </a:lnTo>
                  <a:lnTo>
                    <a:pt x="3838" y="3484"/>
                  </a:lnTo>
                  <a:lnTo>
                    <a:pt x="4488" y="2598"/>
                  </a:lnTo>
                  <a:close/>
                  <a:moveTo>
                    <a:pt x="3838" y="0"/>
                  </a:moveTo>
                  <a:lnTo>
                    <a:pt x="1" y="5255"/>
                  </a:lnTo>
                  <a:lnTo>
                    <a:pt x="1654" y="6495"/>
                  </a:lnTo>
                  <a:lnTo>
                    <a:pt x="3012" y="4605"/>
                  </a:lnTo>
                  <a:lnTo>
                    <a:pt x="2658" y="7203"/>
                  </a:lnTo>
                  <a:lnTo>
                    <a:pt x="4429" y="8502"/>
                  </a:lnTo>
                  <a:lnTo>
                    <a:pt x="4783" y="5668"/>
                  </a:lnTo>
                  <a:lnTo>
                    <a:pt x="5137" y="5727"/>
                  </a:lnTo>
                  <a:lnTo>
                    <a:pt x="5432" y="5786"/>
                  </a:lnTo>
                  <a:lnTo>
                    <a:pt x="5728" y="5786"/>
                  </a:lnTo>
                  <a:lnTo>
                    <a:pt x="6023" y="5668"/>
                  </a:lnTo>
                  <a:lnTo>
                    <a:pt x="6318" y="5550"/>
                  </a:lnTo>
                  <a:lnTo>
                    <a:pt x="6613" y="5432"/>
                  </a:lnTo>
                  <a:lnTo>
                    <a:pt x="6849" y="5196"/>
                  </a:lnTo>
                  <a:lnTo>
                    <a:pt x="7027" y="4960"/>
                  </a:lnTo>
                  <a:lnTo>
                    <a:pt x="7204" y="4723"/>
                  </a:lnTo>
                  <a:lnTo>
                    <a:pt x="7322" y="4487"/>
                  </a:lnTo>
                  <a:lnTo>
                    <a:pt x="7381" y="4192"/>
                  </a:lnTo>
                  <a:lnTo>
                    <a:pt x="7440" y="3897"/>
                  </a:lnTo>
                  <a:lnTo>
                    <a:pt x="7440" y="3661"/>
                  </a:lnTo>
                  <a:lnTo>
                    <a:pt x="7440" y="3366"/>
                  </a:lnTo>
                  <a:lnTo>
                    <a:pt x="7322" y="3070"/>
                  </a:lnTo>
                  <a:lnTo>
                    <a:pt x="7204" y="2834"/>
                  </a:lnTo>
                  <a:lnTo>
                    <a:pt x="7027" y="2539"/>
                  </a:lnTo>
                  <a:lnTo>
                    <a:pt x="6849" y="2244"/>
                  </a:lnTo>
                  <a:lnTo>
                    <a:pt x="6554" y="2008"/>
                  </a:lnTo>
                  <a:lnTo>
                    <a:pt x="6259" y="1772"/>
                  </a:lnTo>
                  <a:lnTo>
                    <a:pt x="38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06" name="Google Shape;1206;p22"/>
            <p:cNvSpPr/>
            <p:nvPr/>
          </p:nvSpPr>
          <p:spPr>
            <a:xfrm>
              <a:off x="6639450" y="1464175"/>
              <a:ext cx="186000" cy="153525"/>
            </a:xfrm>
            <a:custGeom>
              <a:avLst/>
              <a:gdLst/>
              <a:ahLst/>
              <a:cxnLst/>
              <a:rect l="l" t="t" r="r" b="b"/>
              <a:pathLst>
                <a:path w="7440" h="6141" extrusionOk="0">
                  <a:moveTo>
                    <a:pt x="4782" y="2598"/>
                  </a:moveTo>
                  <a:lnTo>
                    <a:pt x="5255" y="3011"/>
                  </a:lnTo>
                  <a:lnTo>
                    <a:pt x="5432" y="3188"/>
                  </a:lnTo>
                  <a:lnTo>
                    <a:pt x="5491" y="3424"/>
                  </a:lnTo>
                  <a:lnTo>
                    <a:pt x="5432" y="3661"/>
                  </a:lnTo>
                  <a:lnTo>
                    <a:pt x="5314" y="3838"/>
                  </a:lnTo>
                  <a:lnTo>
                    <a:pt x="5078" y="4015"/>
                  </a:lnTo>
                  <a:lnTo>
                    <a:pt x="4841" y="4074"/>
                  </a:lnTo>
                  <a:lnTo>
                    <a:pt x="4664" y="4015"/>
                  </a:lnTo>
                  <a:lnTo>
                    <a:pt x="4428" y="3838"/>
                  </a:lnTo>
                  <a:lnTo>
                    <a:pt x="4015" y="3483"/>
                  </a:lnTo>
                  <a:lnTo>
                    <a:pt x="4782" y="2598"/>
                  </a:lnTo>
                  <a:close/>
                  <a:moveTo>
                    <a:pt x="4428" y="0"/>
                  </a:moveTo>
                  <a:lnTo>
                    <a:pt x="0" y="4782"/>
                  </a:lnTo>
                  <a:lnTo>
                    <a:pt x="1476" y="6140"/>
                  </a:lnTo>
                  <a:lnTo>
                    <a:pt x="2893" y="4664"/>
                  </a:lnTo>
                  <a:lnTo>
                    <a:pt x="3484" y="5196"/>
                  </a:lnTo>
                  <a:lnTo>
                    <a:pt x="3779" y="5432"/>
                  </a:lnTo>
                  <a:lnTo>
                    <a:pt x="4074" y="5609"/>
                  </a:lnTo>
                  <a:lnTo>
                    <a:pt x="4369" y="5786"/>
                  </a:lnTo>
                  <a:lnTo>
                    <a:pt x="4664" y="5904"/>
                  </a:lnTo>
                  <a:lnTo>
                    <a:pt x="4960" y="5963"/>
                  </a:lnTo>
                  <a:lnTo>
                    <a:pt x="5550" y="5963"/>
                  </a:lnTo>
                  <a:lnTo>
                    <a:pt x="5845" y="5904"/>
                  </a:lnTo>
                  <a:lnTo>
                    <a:pt x="6081" y="5786"/>
                  </a:lnTo>
                  <a:lnTo>
                    <a:pt x="6317" y="5668"/>
                  </a:lnTo>
                  <a:lnTo>
                    <a:pt x="6554" y="5491"/>
                  </a:lnTo>
                  <a:lnTo>
                    <a:pt x="6790" y="5255"/>
                  </a:lnTo>
                  <a:lnTo>
                    <a:pt x="7085" y="4900"/>
                  </a:lnTo>
                  <a:lnTo>
                    <a:pt x="7321" y="4487"/>
                  </a:lnTo>
                  <a:lnTo>
                    <a:pt x="7439" y="4074"/>
                  </a:lnTo>
                  <a:lnTo>
                    <a:pt x="7439" y="3661"/>
                  </a:lnTo>
                  <a:lnTo>
                    <a:pt x="7380" y="3188"/>
                  </a:lnTo>
                  <a:lnTo>
                    <a:pt x="7203" y="2775"/>
                  </a:lnTo>
                  <a:lnTo>
                    <a:pt x="6908" y="2362"/>
                  </a:lnTo>
                  <a:lnTo>
                    <a:pt x="6495" y="1948"/>
                  </a:lnTo>
                  <a:lnTo>
                    <a:pt x="44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07" name="Google Shape;1207;p22"/>
            <p:cNvSpPr/>
            <p:nvPr/>
          </p:nvSpPr>
          <p:spPr>
            <a:xfrm>
              <a:off x="6782625" y="1611750"/>
              <a:ext cx="168275" cy="168300"/>
            </a:xfrm>
            <a:custGeom>
              <a:avLst/>
              <a:gdLst/>
              <a:ahLst/>
              <a:cxnLst/>
              <a:rect l="l" t="t" r="r" b="b"/>
              <a:pathLst>
                <a:path w="6731" h="6732" extrusionOk="0">
                  <a:moveTo>
                    <a:pt x="3542" y="1949"/>
                  </a:moveTo>
                  <a:lnTo>
                    <a:pt x="3779" y="2008"/>
                  </a:lnTo>
                  <a:lnTo>
                    <a:pt x="4015" y="2067"/>
                  </a:lnTo>
                  <a:lnTo>
                    <a:pt x="4251" y="2185"/>
                  </a:lnTo>
                  <a:lnTo>
                    <a:pt x="4428" y="2422"/>
                  </a:lnTo>
                  <a:lnTo>
                    <a:pt x="4605" y="2658"/>
                  </a:lnTo>
                  <a:lnTo>
                    <a:pt x="4723" y="2894"/>
                  </a:lnTo>
                  <a:lnTo>
                    <a:pt x="4782" y="3130"/>
                  </a:lnTo>
                  <a:lnTo>
                    <a:pt x="4782" y="3366"/>
                  </a:lnTo>
                  <a:lnTo>
                    <a:pt x="4723" y="3602"/>
                  </a:lnTo>
                  <a:lnTo>
                    <a:pt x="4605" y="3898"/>
                  </a:lnTo>
                  <a:lnTo>
                    <a:pt x="4428" y="4075"/>
                  </a:lnTo>
                  <a:lnTo>
                    <a:pt x="4192" y="4311"/>
                  </a:lnTo>
                  <a:lnTo>
                    <a:pt x="3956" y="4547"/>
                  </a:lnTo>
                  <a:lnTo>
                    <a:pt x="3720" y="4665"/>
                  </a:lnTo>
                  <a:lnTo>
                    <a:pt x="3424" y="4724"/>
                  </a:lnTo>
                  <a:lnTo>
                    <a:pt x="3188" y="4783"/>
                  </a:lnTo>
                  <a:lnTo>
                    <a:pt x="2952" y="4724"/>
                  </a:lnTo>
                  <a:lnTo>
                    <a:pt x="2716" y="4665"/>
                  </a:lnTo>
                  <a:lnTo>
                    <a:pt x="2480" y="4547"/>
                  </a:lnTo>
                  <a:lnTo>
                    <a:pt x="2244" y="4311"/>
                  </a:lnTo>
                  <a:lnTo>
                    <a:pt x="2125" y="4075"/>
                  </a:lnTo>
                  <a:lnTo>
                    <a:pt x="2007" y="3839"/>
                  </a:lnTo>
                  <a:lnTo>
                    <a:pt x="1948" y="3602"/>
                  </a:lnTo>
                  <a:lnTo>
                    <a:pt x="1948" y="3366"/>
                  </a:lnTo>
                  <a:lnTo>
                    <a:pt x="2007" y="3071"/>
                  </a:lnTo>
                  <a:lnTo>
                    <a:pt x="2125" y="2835"/>
                  </a:lnTo>
                  <a:lnTo>
                    <a:pt x="2303" y="2658"/>
                  </a:lnTo>
                  <a:lnTo>
                    <a:pt x="2539" y="2422"/>
                  </a:lnTo>
                  <a:lnTo>
                    <a:pt x="2775" y="2185"/>
                  </a:lnTo>
                  <a:lnTo>
                    <a:pt x="3011" y="2067"/>
                  </a:lnTo>
                  <a:lnTo>
                    <a:pt x="3306" y="2008"/>
                  </a:lnTo>
                  <a:lnTo>
                    <a:pt x="3542" y="1949"/>
                  </a:lnTo>
                  <a:close/>
                  <a:moveTo>
                    <a:pt x="3188" y="1"/>
                  </a:moveTo>
                  <a:lnTo>
                    <a:pt x="2716" y="60"/>
                  </a:lnTo>
                  <a:lnTo>
                    <a:pt x="2303" y="178"/>
                  </a:lnTo>
                  <a:lnTo>
                    <a:pt x="1889" y="296"/>
                  </a:lnTo>
                  <a:lnTo>
                    <a:pt x="1535" y="532"/>
                  </a:lnTo>
                  <a:lnTo>
                    <a:pt x="1122" y="828"/>
                  </a:lnTo>
                  <a:lnTo>
                    <a:pt x="827" y="1182"/>
                  </a:lnTo>
                  <a:lnTo>
                    <a:pt x="531" y="1536"/>
                  </a:lnTo>
                  <a:lnTo>
                    <a:pt x="295" y="1890"/>
                  </a:lnTo>
                  <a:lnTo>
                    <a:pt x="177" y="2304"/>
                  </a:lnTo>
                  <a:lnTo>
                    <a:pt x="59" y="2717"/>
                  </a:lnTo>
                  <a:lnTo>
                    <a:pt x="0" y="3130"/>
                  </a:lnTo>
                  <a:lnTo>
                    <a:pt x="0" y="3602"/>
                  </a:lnTo>
                  <a:lnTo>
                    <a:pt x="59" y="4016"/>
                  </a:lnTo>
                  <a:lnTo>
                    <a:pt x="177" y="4429"/>
                  </a:lnTo>
                  <a:lnTo>
                    <a:pt x="354" y="4842"/>
                  </a:lnTo>
                  <a:lnTo>
                    <a:pt x="531" y="5196"/>
                  </a:lnTo>
                  <a:lnTo>
                    <a:pt x="827" y="5551"/>
                  </a:lnTo>
                  <a:lnTo>
                    <a:pt x="1122" y="5905"/>
                  </a:lnTo>
                  <a:lnTo>
                    <a:pt x="1476" y="6141"/>
                  </a:lnTo>
                  <a:lnTo>
                    <a:pt x="1889" y="6377"/>
                  </a:lnTo>
                  <a:lnTo>
                    <a:pt x="2244" y="6554"/>
                  </a:lnTo>
                  <a:lnTo>
                    <a:pt x="2657" y="6672"/>
                  </a:lnTo>
                  <a:lnTo>
                    <a:pt x="3129" y="6731"/>
                  </a:lnTo>
                  <a:lnTo>
                    <a:pt x="3542" y="6731"/>
                  </a:lnTo>
                  <a:lnTo>
                    <a:pt x="3956" y="6672"/>
                  </a:lnTo>
                  <a:lnTo>
                    <a:pt x="4369" y="6554"/>
                  </a:lnTo>
                  <a:lnTo>
                    <a:pt x="4782" y="6377"/>
                  </a:lnTo>
                  <a:lnTo>
                    <a:pt x="5196" y="6200"/>
                  </a:lnTo>
                  <a:lnTo>
                    <a:pt x="5550" y="5905"/>
                  </a:lnTo>
                  <a:lnTo>
                    <a:pt x="5904" y="5551"/>
                  </a:lnTo>
                  <a:lnTo>
                    <a:pt x="6199" y="5196"/>
                  </a:lnTo>
                  <a:lnTo>
                    <a:pt x="6376" y="4842"/>
                  </a:lnTo>
                  <a:lnTo>
                    <a:pt x="6553" y="4429"/>
                  </a:lnTo>
                  <a:lnTo>
                    <a:pt x="6672" y="4016"/>
                  </a:lnTo>
                  <a:lnTo>
                    <a:pt x="6731" y="3602"/>
                  </a:lnTo>
                  <a:lnTo>
                    <a:pt x="6731" y="3130"/>
                  </a:lnTo>
                  <a:lnTo>
                    <a:pt x="6672" y="2717"/>
                  </a:lnTo>
                  <a:lnTo>
                    <a:pt x="6553" y="2304"/>
                  </a:lnTo>
                  <a:lnTo>
                    <a:pt x="6376" y="1890"/>
                  </a:lnTo>
                  <a:lnTo>
                    <a:pt x="6140" y="1536"/>
                  </a:lnTo>
                  <a:lnTo>
                    <a:pt x="5904" y="1182"/>
                  </a:lnTo>
                  <a:lnTo>
                    <a:pt x="5550" y="828"/>
                  </a:lnTo>
                  <a:lnTo>
                    <a:pt x="5196" y="591"/>
                  </a:lnTo>
                  <a:lnTo>
                    <a:pt x="4841" y="355"/>
                  </a:lnTo>
                  <a:lnTo>
                    <a:pt x="4428" y="178"/>
                  </a:lnTo>
                  <a:lnTo>
                    <a:pt x="4015" y="60"/>
                  </a:lnTo>
                  <a:lnTo>
                    <a:pt x="360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08" name="Google Shape;1208;p22"/>
            <p:cNvSpPr/>
            <p:nvPr/>
          </p:nvSpPr>
          <p:spPr>
            <a:xfrm>
              <a:off x="6874125" y="1740175"/>
              <a:ext cx="191900" cy="206650"/>
            </a:xfrm>
            <a:custGeom>
              <a:avLst/>
              <a:gdLst/>
              <a:ahLst/>
              <a:cxnLst/>
              <a:rect l="l" t="t" r="r" b="b"/>
              <a:pathLst>
                <a:path w="7676" h="8266" extrusionOk="0">
                  <a:moveTo>
                    <a:pt x="5137" y="2657"/>
                  </a:moveTo>
                  <a:lnTo>
                    <a:pt x="5609" y="3307"/>
                  </a:lnTo>
                  <a:lnTo>
                    <a:pt x="5727" y="3543"/>
                  </a:lnTo>
                  <a:lnTo>
                    <a:pt x="5727" y="3720"/>
                  </a:lnTo>
                  <a:lnTo>
                    <a:pt x="5668" y="3956"/>
                  </a:lnTo>
                  <a:lnTo>
                    <a:pt x="5491" y="4074"/>
                  </a:lnTo>
                  <a:lnTo>
                    <a:pt x="5255" y="4192"/>
                  </a:lnTo>
                  <a:lnTo>
                    <a:pt x="5078" y="4192"/>
                  </a:lnTo>
                  <a:lnTo>
                    <a:pt x="4842" y="4133"/>
                  </a:lnTo>
                  <a:lnTo>
                    <a:pt x="4665" y="3956"/>
                  </a:lnTo>
                  <a:lnTo>
                    <a:pt x="4192" y="3248"/>
                  </a:lnTo>
                  <a:lnTo>
                    <a:pt x="5137" y="2657"/>
                  </a:lnTo>
                  <a:close/>
                  <a:moveTo>
                    <a:pt x="5314" y="0"/>
                  </a:moveTo>
                  <a:lnTo>
                    <a:pt x="1" y="3720"/>
                  </a:lnTo>
                  <a:lnTo>
                    <a:pt x="1181" y="5373"/>
                  </a:lnTo>
                  <a:lnTo>
                    <a:pt x="3130" y="4074"/>
                  </a:lnTo>
                  <a:lnTo>
                    <a:pt x="1890" y="6436"/>
                  </a:lnTo>
                  <a:lnTo>
                    <a:pt x="3189" y="8266"/>
                  </a:lnTo>
                  <a:lnTo>
                    <a:pt x="4428" y="5668"/>
                  </a:lnTo>
                  <a:lnTo>
                    <a:pt x="4724" y="5845"/>
                  </a:lnTo>
                  <a:lnTo>
                    <a:pt x="5019" y="5963"/>
                  </a:lnTo>
                  <a:lnTo>
                    <a:pt x="5314" y="6081"/>
                  </a:lnTo>
                  <a:lnTo>
                    <a:pt x="5904" y="6081"/>
                  </a:lnTo>
                  <a:lnTo>
                    <a:pt x="6200" y="5963"/>
                  </a:lnTo>
                  <a:lnTo>
                    <a:pt x="6495" y="5904"/>
                  </a:lnTo>
                  <a:lnTo>
                    <a:pt x="6790" y="5727"/>
                  </a:lnTo>
                  <a:lnTo>
                    <a:pt x="7026" y="5550"/>
                  </a:lnTo>
                  <a:lnTo>
                    <a:pt x="7203" y="5314"/>
                  </a:lnTo>
                  <a:lnTo>
                    <a:pt x="7380" y="5078"/>
                  </a:lnTo>
                  <a:lnTo>
                    <a:pt x="7498" y="4842"/>
                  </a:lnTo>
                  <a:lnTo>
                    <a:pt x="7617" y="4605"/>
                  </a:lnTo>
                  <a:lnTo>
                    <a:pt x="7676" y="4310"/>
                  </a:lnTo>
                  <a:lnTo>
                    <a:pt x="7676" y="4015"/>
                  </a:lnTo>
                  <a:lnTo>
                    <a:pt x="7617" y="3720"/>
                  </a:lnTo>
                  <a:lnTo>
                    <a:pt x="7558" y="3425"/>
                  </a:lnTo>
                  <a:lnTo>
                    <a:pt x="7439" y="3070"/>
                  </a:lnTo>
                  <a:lnTo>
                    <a:pt x="7321" y="2775"/>
                  </a:lnTo>
                  <a:lnTo>
                    <a:pt x="7085" y="2480"/>
                  </a:lnTo>
                  <a:lnTo>
                    <a:pt x="53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09" name="Google Shape;1209;p22"/>
            <p:cNvSpPr/>
            <p:nvPr/>
          </p:nvSpPr>
          <p:spPr>
            <a:xfrm>
              <a:off x="6983350" y="1877450"/>
              <a:ext cx="187475" cy="162375"/>
            </a:xfrm>
            <a:custGeom>
              <a:avLst/>
              <a:gdLst/>
              <a:ahLst/>
              <a:cxnLst/>
              <a:rect l="l" t="t" r="r" b="b"/>
              <a:pathLst>
                <a:path w="7499" h="6495" extrusionOk="0">
                  <a:moveTo>
                    <a:pt x="4783" y="0"/>
                  </a:moveTo>
                  <a:lnTo>
                    <a:pt x="3366" y="768"/>
                  </a:lnTo>
                  <a:lnTo>
                    <a:pt x="4251" y="2244"/>
                  </a:lnTo>
                  <a:lnTo>
                    <a:pt x="0" y="4723"/>
                  </a:lnTo>
                  <a:lnTo>
                    <a:pt x="1004" y="6494"/>
                  </a:lnTo>
                  <a:lnTo>
                    <a:pt x="5255" y="4015"/>
                  </a:lnTo>
                  <a:lnTo>
                    <a:pt x="6081" y="5550"/>
                  </a:lnTo>
                  <a:lnTo>
                    <a:pt x="7498" y="4723"/>
                  </a:lnTo>
                  <a:lnTo>
                    <a:pt x="47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10" name="Google Shape;1210;p22"/>
            <p:cNvSpPr/>
            <p:nvPr/>
          </p:nvSpPr>
          <p:spPr>
            <a:xfrm>
              <a:off x="7039425" y="2028000"/>
              <a:ext cx="196350" cy="129900"/>
            </a:xfrm>
            <a:custGeom>
              <a:avLst/>
              <a:gdLst/>
              <a:ahLst/>
              <a:cxnLst/>
              <a:rect l="l" t="t" r="r" b="b"/>
              <a:pathLst>
                <a:path w="7854" h="5196" extrusionOk="0">
                  <a:moveTo>
                    <a:pt x="5905" y="0"/>
                  </a:moveTo>
                  <a:lnTo>
                    <a:pt x="1" y="2716"/>
                  </a:lnTo>
                  <a:lnTo>
                    <a:pt x="827" y="4605"/>
                  </a:lnTo>
                  <a:lnTo>
                    <a:pt x="3071" y="3542"/>
                  </a:lnTo>
                  <a:lnTo>
                    <a:pt x="3838" y="5195"/>
                  </a:lnTo>
                  <a:lnTo>
                    <a:pt x="5255" y="4546"/>
                  </a:lnTo>
                  <a:lnTo>
                    <a:pt x="4488" y="2893"/>
                  </a:lnTo>
                  <a:lnTo>
                    <a:pt x="5314" y="2539"/>
                  </a:lnTo>
                  <a:lnTo>
                    <a:pt x="6377" y="4841"/>
                  </a:lnTo>
                  <a:lnTo>
                    <a:pt x="7853" y="4133"/>
                  </a:lnTo>
                  <a:lnTo>
                    <a:pt x="59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11" name="Google Shape;1211;p22"/>
            <p:cNvSpPr/>
            <p:nvPr/>
          </p:nvSpPr>
          <p:spPr>
            <a:xfrm>
              <a:off x="7117650" y="2185925"/>
              <a:ext cx="168300" cy="168275"/>
            </a:xfrm>
            <a:custGeom>
              <a:avLst/>
              <a:gdLst/>
              <a:ahLst/>
              <a:cxnLst/>
              <a:rect l="l" t="t" r="r" b="b"/>
              <a:pathLst>
                <a:path w="6732" h="6731" extrusionOk="0">
                  <a:moveTo>
                    <a:pt x="3780" y="2067"/>
                  </a:moveTo>
                  <a:lnTo>
                    <a:pt x="4075" y="2126"/>
                  </a:lnTo>
                  <a:lnTo>
                    <a:pt x="4252" y="2244"/>
                  </a:lnTo>
                  <a:lnTo>
                    <a:pt x="4488" y="2421"/>
                  </a:lnTo>
                  <a:lnTo>
                    <a:pt x="4606" y="2598"/>
                  </a:lnTo>
                  <a:lnTo>
                    <a:pt x="4724" y="2893"/>
                  </a:lnTo>
                  <a:lnTo>
                    <a:pt x="4783" y="3188"/>
                  </a:lnTo>
                  <a:lnTo>
                    <a:pt x="4842" y="3424"/>
                  </a:lnTo>
                  <a:lnTo>
                    <a:pt x="4783" y="3661"/>
                  </a:lnTo>
                  <a:lnTo>
                    <a:pt x="4665" y="3897"/>
                  </a:lnTo>
                  <a:lnTo>
                    <a:pt x="4547" y="4133"/>
                  </a:lnTo>
                  <a:lnTo>
                    <a:pt x="4311" y="4310"/>
                  </a:lnTo>
                  <a:lnTo>
                    <a:pt x="4075" y="4428"/>
                  </a:lnTo>
                  <a:lnTo>
                    <a:pt x="3780" y="4546"/>
                  </a:lnTo>
                  <a:lnTo>
                    <a:pt x="3484" y="4664"/>
                  </a:lnTo>
                  <a:lnTo>
                    <a:pt x="2953" y="4664"/>
                  </a:lnTo>
                  <a:lnTo>
                    <a:pt x="2658" y="4605"/>
                  </a:lnTo>
                  <a:lnTo>
                    <a:pt x="2481" y="4487"/>
                  </a:lnTo>
                  <a:lnTo>
                    <a:pt x="2244" y="4310"/>
                  </a:lnTo>
                  <a:lnTo>
                    <a:pt x="2126" y="4133"/>
                  </a:lnTo>
                  <a:lnTo>
                    <a:pt x="2008" y="3838"/>
                  </a:lnTo>
                  <a:lnTo>
                    <a:pt x="1949" y="3543"/>
                  </a:lnTo>
                  <a:lnTo>
                    <a:pt x="1890" y="3306"/>
                  </a:lnTo>
                  <a:lnTo>
                    <a:pt x="1949" y="3070"/>
                  </a:lnTo>
                  <a:lnTo>
                    <a:pt x="2067" y="2834"/>
                  </a:lnTo>
                  <a:lnTo>
                    <a:pt x="2185" y="2598"/>
                  </a:lnTo>
                  <a:lnTo>
                    <a:pt x="2422" y="2421"/>
                  </a:lnTo>
                  <a:lnTo>
                    <a:pt x="2658" y="2303"/>
                  </a:lnTo>
                  <a:lnTo>
                    <a:pt x="2953" y="2185"/>
                  </a:lnTo>
                  <a:lnTo>
                    <a:pt x="3248" y="2067"/>
                  </a:lnTo>
                  <a:close/>
                  <a:moveTo>
                    <a:pt x="3130" y="0"/>
                  </a:moveTo>
                  <a:lnTo>
                    <a:pt x="2717" y="59"/>
                  </a:lnTo>
                  <a:lnTo>
                    <a:pt x="2244" y="177"/>
                  </a:lnTo>
                  <a:lnTo>
                    <a:pt x="1831" y="354"/>
                  </a:lnTo>
                  <a:lnTo>
                    <a:pt x="1418" y="591"/>
                  </a:lnTo>
                  <a:lnTo>
                    <a:pt x="1064" y="886"/>
                  </a:lnTo>
                  <a:lnTo>
                    <a:pt x="768" y="1181"/>
                  </a:lnTo>
                  <a:lnTo>
                    <a:pt x="532" y="1535"/>
                  </a:lnTo>
                  <a:lnTo>
                    <a:pt x="296" y="1949"/>
                  </a:lnTo>
                  <a:lnTo>
                    <a:pt x="178" y="2303"/>
                  </a:lnTo>
                  <a:lnTo>
                    <a:pt x="60" y="2716"/>
                  </a:lnTo>
                  <a:lnTo>
                    <a:pt x="1" y="3188"/>
                  </a:lnTo>
                  <a:lnTo>
                    <a:pt x="1" y="3602"/>
                  </a:lnTo>
                  <a:lnTo>
                    <a:pt x="60" y="4074"/>
                  </a:lnTo>
                  <a:lnTo>
                    <a:pt x="178" y="4487"/>
                  </a:lnTo>
                  <a:lnTo>
                    <a:pt x="355" y="4900"/>
                  </a:lnTo>
                  <a:lnTo>
                    <a:pt x="591" y="5255"/>
                  </a:lnTo>
                  <a:lnTo>
                    <a:pt x="887" y="5609"/>
                  </a:lnTo>
                  <a:lnTo>
                    <a:pt x="1182" y="5904"/>
                  </a:lnTo>
                  <a:lnTo>
                    <a:pt x="1536" y="6199"/>
                  </a:lnTo>
                  <a:lnTo>
                    <a:pt x="1890" y="6376"/>
                  </a:lnTo>
                  <a:lnTo>
                    <a:pt x="2304" y="6554"/>
                  </a:lnTo>
                  <a:lnTo>
                    <a:pt x="2717" y="6672"/>
                  </a:lnTo>
                  <a:lnTo>
                    <a:pt x="3130" y="6731"/>
                  </a:lnTo>
                  <a:lnTo>
                    <a:pt x="3602" y="6731"/>
                  </a:lnTo>
                  <a:lnTo>
                    <a:pt x="4016" y="6672"/>
                  </a:lnTo>
                  <a:lnTo>
                    <a:pt x="4488" y="6495"/>
                  </a:lnTo>
                  <a:lnTo>
                    <a:pt x="4901" y="6317"/>
                  </a:lnTo>
                  <a:lnTo>
                    <a:pt x="5315" y="6140"/>
                  </a:lnTo>
                  <a:lnTo>
                    <a:pt x="5669" y="5845"/>
                  </a:lnTo>
                  <a:lnTo>
                    <a:pt x="5964" y="5550"/>
                  </a:lnTo>
                  <a:lnTo>
                    <a:pt x="6200" y="5196"/>
                  </a:lnTo>
                  <a:lnTo>
                    <a:pt x="6436" y="4782"/>
                  </a:lnTo>
                  <a:lnTo>
                    <a:pt x="6554" y="4428"/>
                  </a:lnTo>
                  <a:lnTo>
                    <a:pt x="6672" y="4015"/>
                  </a:lnTo>
                  <a:lnTo>
                    <a:pt x="6731" y="3543"/>
                  </a:lnTo>
                  <a:lnTo>
                    <a:pt x="6731" y="3129"/>
                  </a:lnTo>
                  <a:lnTo>
                    <a:pt x="6613" y="2716"/>
                  </a:lnTo>
                  <a:lnTo>
                    <a:pt x="6495" y="2244"/>
                  </a:lnTo>
                  <a:lnTo>
                    <a:pt x="6318" y="1830"/>
                  </a:lnTo>
                  <a:lnTo>
                    <a:pt x="6141" y="1476"/>
                  </a:lnTo>
                  <a:lnTo>
                    <a:pt x="5846" y="1122"/>
                  </a:lnTo>
                  <a:lnTo>
                    <a:pt x="5551" y="827"/>
                  </a:lnTo>
                  <a:lnTo>
                    <a:pt x="5196" y="532"/>
                  </a:lnTo>
                  <a:lnTo>
                    <a:pt x="4842" y="295"/>
                  </a:lnTo>
                  <a:lnTo>
                    <a:pt x="4429" y="177"/>
                  </a:lnTo>
                  <a:lnTo>
                    <a:pt x="4016" y="59"/>
                  </a:lnTo>
                  <a:lnTo>
                    <a:pt x="36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12" name="Google Shape;1212;p22"/>
            <p:cNvSpPr/>
            <p:nvPr/>
          </p:nvSpPr>
          <p:spPr>
            <a:xfrm>
              <a:off x="7157525" y="2361550"/>
              <a:ext cx="171225" cy="137300"/>
            </a:xfrm>
            <a:custGeom>
              <a:avLst/>
              <a:gdLst/>
              <a:ahLst/>
              <a:cxnLst/>
              <a:rect l="l" t="t" r="r" b="b"/>
              <a:pathLst>
                <a:path w="6849" h="5492" extrusionOk="0">
                  <a:moveTo>
                    <a:pt x="6317" y="1"/>
                  </a:moveTo>
                  <a:lnTo>
                    <a:pt x="0" y="1595"/>
                  </a:lnTo>
                  <a:lnTo>
                    <a:pt x="1004" y="5492"/>
                  </a:lnTo>
                  <a:lnTo>
                    <a:pt x="2480" y="5078"/>
                  </a:lnTo>
                  <a:lnTo>
                    <a:pt x="2007" y="3189"/>
                  </a:lnTo>
                  <a:lnTo>
                    <a:pt x="6849" y="2008"/>
                  </a:lnTo>
                  <a:lnTo>
                    <a:pt x="63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13" name="Google Shape;1213;p22"/>
            <p:cNvSpPr/>
            <p:nvPr/>
          </p:nvSpPr>
          <p:spPr>
            <a:xfrm>
              <a:off x="7187025" y="2492925"/>
              <a:ext cx="169775" cy="79725"/>
            </a:xfrm>
            <a:custGeom>
              <a:avLst/>
              <a:gdLst/>
              <a:ahLst/>
              <a:cxnLst/>
              <a:rect l="l" t="t" r="r" b="b"/>
              <a:pathLst>
                <a:path w="6791" h="3189" extrusionOk="0">
                  <a:moveTo>
                    <a:pt x="6377" y="0"/>
                  </a:moveTo>
                  <a:lnTo>
                    <a:pt x="1" y="1181"/>
                  </a:lnTo>
                  <a:lnTo>
                    <a:pt x="355" y="3188"/>
                  </a:lnTo>
                  <a:lnTo>
                    <a:pt x="6790" y="2008"/>
                  </a:lnTo>
                  <a:lnTo>
                    <a:pt x="63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14" name="Google Shape;1214;p22"/>
            <p:cNvSpPr/>
            <p:nvPr/>
          </p:nvSpPr>
          <p:spPr>
            <a:xfrm>
              <a:off x="7207700" y="2588850"/>
              <a:ext cx="168275" cy="168300"/>
            </a:xfrm>
            <a:custGeom>
              <a:avLst/>
              <a:gdLst/>
              <a:ahLst/>
              <a:cxnLst/>
              <a:rect l="l" t="t" r="r" b="b"/>
              <a:pathLst>
                <a:path w="6731" h="6732" extrusionOk="0">
                  <a:moveTo>
                    <a:pt x="3543" y="2067"/>
                  </a:moveTo>
                  <a:lnTo>
                    <a:pt x="3838" y="2126"/>
                  </a:lnTo>
                  <a:lnTo>
                    <a:pt x="4133" y="2185"/>
                  </a:lnTo>
                  <a:lnTo>
                    <a:pt x="4369" y="2303"/>
                  </a:lnTo>
                  <a:lnTo>
                    <a:pt x="4546" y="2481"/>
                  </a:lnTo>
                  <a:lnTo>
                    <a:pt x="4664" y="2717"/>
                  </a:lnTo>
                  <a:lnTo>
                    <a:pt x="4783" y="2953"/>
                  </a:lnTo>
                  <a:lnTo>
                    <a:pt x="4842" y="3248"/>
                  </a:lnTo>
                  <a:lnTo>
                    <a:pt x="4842" y="3543"/>
                  </a:lnTo>
                  <a:lnTo>
                    <a:pt x="4783" y="3779"/>
                  </a:lnTo>
                  <a:lnTo>
                    <a:pt x="4664" y="4016"/>
                  </a:lnTo>
                  <a:lnTo>
                    <a:pt x="4546" y="4193"/>
                  </a:lnTo>
                  <a:lnTo>
                    <a:pt x="4310" y="4370"/>
                  </a:lnTo>
                  <a:lnTo>
                    <a:pt x="4074" y="4488"/>
                  </a:lnTo>
                  <a:lnTo>
                    <a:pt x="3838" y="4606"/>
                  </a:lnTo>
                  <a:lnTo>
                    <a:pt x="3484" y="4665"/>
                  </a:lnTo>
                  <a:lnTo>
                    <a:pt x="3189" y="4665"/>
                  </a:lnTo>
                  <a:lnTo>
                    <a:pt x="2893" y="4606"/>
                  </a:lnTo>
                  <a:lnTo>
                    <a:pt x="2657" y="4547"/>
                  </a:lnTo>
                  <a:lnTo>
                    <a:pt x="2421" y="4429"/>
                  </a:lnTo>
                  <a:lnTo>
                    <a:pt x="2244" y="4252"/>
                  </a:lnTo>
                  <a:lnTo>
                    <a:pt x="2067" y="4075"/>
                  </a:lnTo>
                  <a:lnTo>
                    <a:pt x="2008" y="3779"/>
                  </a:lnTo>
                  <a:lnTo>
                    <a:pt x="1949" y="3543"/>
                  </a:lnTo>
                  <a:lnTo>
                    <a:pt x="1949" y="3248"/>
                  </a:lnTo>
                  <a:lnTo>
                    <a:pt x="2008" y="2953"/>
                  </a:lnTo>
                  <a:lnTo>
                    <a:pt x="2067" y="2717"/>
                  </a:lnTo>
                  <a:lnTo>
                    <a:pt x="2244" y="2540"/>
                  </a:lnTo>
                  <a:lnTo>
                    <a:pt x="2421" y="2362"/>
                  </a:lnTo>
                  <a:lnTo>
                    <a:pt x="2657" y="2244"/>
                  </a:lnTo>
                  <a:lnTo>
                    <a:pt x="2952" y="2185"/>
                  </a:lnTo>
                  <a:lnTo>
                    <a:pt x="3248" y="2126"/>
                  </a:lnTo>
                  <a:lnTo>
                    <a:pt x="3543" y="2067"/>
                  </a:lnTo>
                  <a:close/>
                  <a:moveTo>
                    <a:pt x="3484" y="1"/>
                  </a:moveTo>
                  <a:lnTo>
                    <a:pt x="3011" y="60"/>
                  </a:lnTo>
                  <a:lnTo>
                    <a:pt x="2598" y="119"/>
                  </a:lnTo>
                  <a:lnTo>
                    <a:pt x="2126" y="237"/>
                  </a:lnTo>
                  <a:lnTo>
                    <a:pt x="1713" y="414"/>
                  </a:lnTo>
                  <a:lnTo>
                    <a:pt x="1358" y="650"/>
                  </a:lnTo>
                  <a:lnTo>
                    <a:pt x="1004" y="946"/>
                  </a:lnTo>
                  <a:lnTo>
                    <a:pt x="768" y="1241"/>
                  </a:lnTo>
                  <a:lnTo>
                    <a:pt x="473" y="1595"/>
                  </a:lnTo>
                  <a:lnTo>
                    <a:pt x="296" y="2008"/>
                  </a:lnTo>
                  <a:lnTo>
                    <a:pt x="178" y="2421"/>
                  </a:lnTo>
                  <a:lnTo>
                    <a:pt x="59" y="2835"/>
                  </a:lnTo>
                  <a:lnTo>
                    <a:pt x="0" y="3248"/>
                  </a:lnTo>
                  <a:lnTo>
                    <a:pt x="59" y="3720"/>
                  </a:lnTo>
                  <a:lnTo>
                    <a:pt x="118" y="4193"/>
                  </a:lnTo>
                  <a:lnTo>
                    <a:pt x="237" y="4606"/>
                  </a:lnTo>
                  <a:lnTo>
                    <a:pt x="414" y="4960"/>
                  </a:lnTo>
                  <a:lnTo>
                    <a:pt x="650" y="5373"/>
                  </a:lnTo>
                  <a:lnTo>
                    <a:pt x="945" y="5669"/>
                  </a:lnTo>
                  <a:lnTo>
                    <a:pt x="1240" y="5964"/>
                  </a:lnTo>
                  <a:lnTo>
                    <a:pt x="1594" y="6259"/>
                  </a:lnTo>
                  <a:lnTo>
                    <a:pt x="1949" y="6436"/>
                  </a:lnTo>
                  <a:lnTo>
                    <a:pt x="2362" y="6613"/>
                  </a:lnTo>
                  <a:lnTo>
                    <a:pt x="2834" y="6672"/>
                  </a:lnTo>
                  <a:lnTo>
                    <a:pt x="3248" y="6731"/>
                  </a:lnTo>
                  <a:lnTo>
                    <a:pt x="3720" y="6672"/>
                  </a:lnTo>
                  <a:lnTo>
                    <a:pt x="4192" y="6613"/>
                  </a:lnTo>
                  <a:lnTo>
                    <a:pt x="4605" y="6495"/>
                  </a:lnTo>
                  <a:lnTo>
                    <a:pt x="5019" y="6318"/>
                  </a:lnTo>
                  <a:lnTo>
                    <a:pt x="5373" y="6082"/>
                  </a:lnTo>
                  <a:lnTo>
                    <a:pt x="5727" y="5787"/>
                  </a:lnTo>
                  <a:lnTo>
                    <a:pt x="6022" y="5492"/>
                  </a:lnTo>
                  <a:lnTo>
                    <a:pt x="6259" y="5137"/>
                  </a:lnTo>
                  <a:lnTo>
                    <a:pt x="6436" y="4724"/>
                  </a:lnTo>
                  <a:lnTo>
                    <a:pt x="6613" y="4370"/>
                  </a:lnTo>
                  <a:lnTo>
                    <a:pt x="6672" y="3897"/>
                  </a:lnTo>
                  <a:lnTo>
                    <a:pt x="6731" y="3484"/>
                  </a:lnTo>
                  <a:lnTo>
                    <a:pt x="6731" y="3012"/>
                  </a:lnTo>
                  <a:lnTo>
                    <a:pt x="6613" y="2599"/>
                  </a:lnTo>
                  <a:lnTo>
                    <a:pt x="6495" y="2185"/>
                  </a:lnTo>
                  <a:lnTo>
                    <a:pt x="6318" y="1772"/>
                  </a:lnTo>
                  <a:lnTo>
                    <a:pt x="6081" y="1418"/>
                  </a:lnTo>
                  <a:lnTo>
                    <a:pt x="5845" y="1064"/>
                  </a:lnTo>
                  <a:lnTo>
                    <a:pt x="5550" y="768"/>
                  </a:lnTo>
                  <a:lnTo>
                    <a:pt x="5196" y="532"/>
                  </a:lnTo>
                  <a:lnTo>
                    <a:pt x="4783" y="296"/>
                  </a:lnTo>
                  <a:lnTo>
                    <a:pt x="4369" y="119"/>
                  </a:lnTo>
                  <a:lnTo>
                    <a:pt x="3956" y="60"/>
                  </a:lnTo>
                  <a:lnTo>
                    <a:pt x="34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15" name="Google Shape;1215;p22"/>
            <p:cNvSpPr/>
            <p:nvPr/>
          </p:nvSpPr>
          <p:spPr>
            <a:xfrm>
              <a:off x="7215075" y="2826500"/>
              <a:ext cx="166800" cy="178600"/>
            </a:xfrm>
            <a:custGeom>
              <a:avLst/>
              <a:gdLst/>
              <a:ahLst/>
              <a:cxnLst/>
              <a:rect l="l" t="t" r="r" b="b"/>
              <a:pathLst>
                <a:path w="6672" h="7144" extrusionOk="0">
                  <a:moveTo>
                    <a:pt x="2657" y="3070"/>
                  </a:moveTo>
                  <a:lnTo>
                    <a:pt x="4488" y="3720"/>
                  </a:lnTo>
                  <a:lnTo>
                    <a:pt x="2657" y="4251"/>
                  </a:lnTo>
                  <a:lnTo>
                    <a:pt x="2657" y="3070"/>
                  </a:lnTo>
                  <a:close/>
                  <a:moveTo>
                    <a:pt x="237" y="0"/>
                  </a:moveTo>
                  <a:lnTo>
                    <a:pt x="178" y="2185"/>
                  </a:lnTo>
                  <a:lnTo>
                    <a:pt x="1181" y="2539"/>
                  </a:lnTo>
                  <a:lnTo>
                    <a:pt x="1063" y="4664"/>
                  </a:lnTo>
                  <a:lnTo>
                    <a:pt x="119" y="4959"/>
                  </a:lnTo>
                  <a:lnTo>
                    <a:pt x="1" y="7144"/>
                  </a:lnTo>
                  <a:lnTo>
                    <a:pt x="1" y="7144"/>
                  </a:lnTo>
                  <a:lnTo>
                    <a:pt x="6613" y="4959"/>
                  </a:lnTo>
                  <a:lnTo>
                    <a:pt x="6672" y="2598"/>
                  </a:lnTo>
                  <a:lnTo>
                    <a:pt x="2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16" name="Google Shape;1216;p22"/>
            <p:cNvSpPr/>
            <p:nvPr/>
          </p:nvSpPr>
          <p:spPr>
            <a:xfrm>
              <a:off x="7200325" y="3030175"/>
              <a:ext cx="174175" cy="156475"/>
            </a:xfrm>
            <a:custGeom>
              <a:avLst/>
              <a:gdLst/>
              <a:ahLst/>
              <a:cxnLst/>
              <a:rect l="l" t="t" r="r" b="b"/>
              <a:pathLst>
                <a:path w="6967" h="6259" extrusionOk="0">
                  <a:moveTo>
                    <a:pt x="2480" y="1"/>
                  </a:moveTo>
                  <a:lnTo>
                    <a:pt x="2067" y="60"/>
                  </a:lnTo>
                  <a:lnTo>
                    <a:pt x="1712" y="178"/>
                  </a:lnTo>
                  <a:lnTo>
                    <a:pt x="1358" y="355"/>
                  </a:lnTo>
                  <a:lnTo>
                    <a:pt x="1063" y="532"/>
                  </a:lnTo>
                  <a:lnTo>
                    <a:pt x="827" y="768"/>
                  </a:lnTo>
                  <a:lnTo>
                    <a:pt x="591" y="1063"/>
                  </a:lnTo>
                  <a:lnTo>
                    <a:pt x="413" y="1358"/>
                  </a:lnTo>
                  <a:lnTo>
                    <a:pt x="236" y="1713"/>
                  </a:lnTo>
                  <a:lnTo>
                    <a:pt x="118" y="2067"/>
                  </a:lnTo>
                  <a:lnTo>
                    <a:pt x="59" y="2480"/>
                  </a:lnTo>
                  <a:lnTo>
                    <a:pt x="0" y="2834"/>
                  </a:lnTo>
                  <a:lnTo>
                    <a:pt x="59" y="3248"/>
                  </a:lnTo>
                  <a:lnTo>
                    <a:pt x="59" y="3602"/>
                  </a:lnTo>
                  <a:lnTo>
                    <a:pt x="177" y="4015"/>
                  </a:lnTo>
                  <a:lnTo>
                    <a:pt x="295" y="4310"/>
                  </a:lnTo>
                  <a:lnTo>
                    <a:pt x="532" y="4665"/>
                  </a:lnTo>
                  <a:lnTo>
                    <a:pt x="709" y="4901"/>
                  </a:lnTo>
                  <a:lnTo>
                    <a:pt x="1004" y="5196"/>
                  </a:lnTo>
                  <a:lnTo>
                    <a:pt x="1358" y="5373"/>
                  </a:lnTo>
                  <a:lnTo>
                    <a:pt x="1712" y="5550"/>
                  </a:lnTo>
                  <a:lnTo>
                    <a:pt x="2067" y="5668"/>
                  </a:lnTo>
                  <a:lnTo>
                    <a:pt x="2539" y="5786"/>
                  </a:lnTo>
                  <a:lnTo>
                    <a:pt x="6199" y="6259"/>
                  </a:lnTo>
                  <a:lnTo>
                    <a:pt x="6435" y="4251"/>
                  </a:lnTo>
                  <a:lnTo>
                    <a:pt x="2834" y="3779"/>
                  </a:lnTo>
                  <a:lnTo>
                    <a:pt x="2421" y="3661"/>
                  </a:lnTo>
                  <a:lnTo>
                    <a:pt x="2126" y="3425"/>
                  </a:lnTo>
                  <a:lnTo>
                    <a:pt x="2067" y="3307"/>
                  </a:lnTo>
                  <a:lnTo>
                    <a:pt x="2008" y="3130"/>
                  </a:lnTo>
                  <a:lnTo>
                    <a:pt x="1948" y="2953"/>
                  </a:lnTo>
                  <a:lnTo>
                    <a:pt x="1948" y="2775"/>
                  </a:lnTo>
                  <a:lnTo>
                    <a:pt x="2008" y="2539"/>
                  </a:lnTo>
                  <a:lnTo>
                    <a:pt x="2067" y="2421"/>
                  </a:lnTo>
                  <a:lnTo>
                    <a:pt x="2185" y="2244"/>
                  </a:lnTo>
                  <a:lnTo>
                    <a:pt x="2303" y="2185"/>
                  </a:lnTo>
                  <a:lnTo>
                    <a:pt x="2657" y="2067"/>
                  </a:lnTo>
                  <a:lnTo>
                    <a:pt x="3070" y="2067"/>
                  </a:lnTo>
                  <a:lnTo>
                    <a:pt x="6672" y="2598"/>
                  </a:lnTo>
                  <a:lnTo>
                    <a:pt x="6967" y="591"/>
                  </a:lnTo>
                  <a:lnTo>
                    <a:pt x="3306" y="60"/>
                  </a:lnTo>
                  <a:lnTo>
                    <a:pt x="28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17" name="Google Shape;1217;p22"/>
            <p:cNvSpPr/>
            <p:nvPr/>
          </p:nvSpPr>
          <p:spPr>
            <a:xfrm>
              <a:off x="7167850" y="3192525"/>
              <a:ext cx="178625" cy="171250"/>
            </a:xfrm>
            <a:custGeom>
              <a:avLst/>
              <a:gdLst/>
              <a:ahLst/>
              <a:cxnLst/>
              <a:rect l="l" t="t" r="r" b="b"/>
              <a:pathLst>
                <a:path w="7145" h="6850" extrusionOk="0">
                  <a:moveTo>
                    <a:pt x="2067" y="2421"/>
                  </a:moveTo>
                  <a:lnTo>
                    <a:pt x="4901" y="3130"/>
                  </a:lnTo>
                  <a:lnTo>
                    <a:pt x="4783" y="3602"/>
                  </a:lnTo>
                  <a:lnTo>
                    <a:pt x="4664" y="3957"/>
                  </a:lnTo>
                  <a:lnTo>
                    <a:pt x="4546" y="4193"/>
                  </a:lnTo>
                  <a:lnTo>
                    <a:pt x="4369" y="4429"/>
                  </a:lnTo>
                  <a:lnTo>
                    <a:pt x="4133" y="4606"/>
                  </a:lnTo>
                  <a:lnTo>
                    <a:pt x="3897" y="4724"/>
                  </a:lnTo>
                  <a:lnTo>
                    <a:pt x="3661" y="4783"/>
                  </a:lnTo>
                  <a:lnTo>
                    <a:pt x="3307" y="4783"/>
                  </a:lnTo>
                  <a:lnTo>
                    <a:pt x="3011" y="4724"/>
                  </a:lnTo>
                  <a:lnTo>
                    <a:pt x="2716" y="4606"/>
                  </a:lnTo>
                  <a:lnTo>
                    <a:pt x="2421" y="4488"/>
                  </a:lnTo>
                  <a:lnTo>
                    <a:pt x="2244" y="4311"/>
                  </a:lnTo>
                  <a:lnTo>
                    <a:pt x="2067" y="4075"/>
                  </a:lnTo>
                  <a:lnTo>
                    <a:pt x="1949" y="3838"/>
                  </a:lnTo>
                  <a:lnTo>
                    <a:pt x="1890" y="3543"/>
                  </a:lnTo>
                  <a:lnTo>
                    <a:pt x="1890" y="3248"/>
                  </a:lnTo>
                  <a:lnTo>
                    <a:pt x="1949" y="2894"/>
                  </a:lnTo>
                  <a:lnTo>
                    <a:pt x="2067" y="2421"/>
                  </a:lnTo>
                  <a:close/>
                  <a:moveTo>
                    <a:pt x="827" y="1"/>
                  </a:moveTo>
                  <a:lnTo>
                    <a:pt x="118" y="2658"/>
                  </a:lnTo>
                  <a:lnTo>
                    <a:pt x="59" y="3130"/>
                  </a:lnTo>
                  <a:lnTo>
                    <a:pt x="0" y="3602"/>
                  </a:lnTo>
                  <a:lnTo>
                    <a:pt x="59" y="4075"/>
                  </a:lnTo>
                  <a:lnTo>
                    <a:pt x="118" y="4488"/>
                  </a:lnTo>
                  <a:lnTo>
                    <a:pt x="296" y="4901"/>
                  </a:lnTo>
                  <a:lnTo>
                    <a:pt x="473" y="5255"/>
                  </a:lnTo>
                  <a:lnTo>
                    <a:pt x="709" y="5610"/>
                  </a:lnTo>
                  <a:lnTo>
                    <a:pt x="1004" y="5905"/>
                  </a:lnTo>
                  <a:lnTo>
                    <a:pt x="1299" y="6200"/>
                  </a:lnTo>
                  <a:lnTo>
                    <a:pt x="1653" y="6436"/>
                  </a:lnTo>
                  <a:lnTo>
                    <a:pt x="2067" y="6613"/>
                  </a:lnTo>
                  <a:lnTo>
                    <a:pt x="2480" y="6731"/>
                  </a:lnTo>
                  <a:lnTo>
                    <a:pt x="2952" y="6849"/>
                  </a:lnTo>
                  <a:lnTo>
                    <a:pt x="3838" y="6849"/>
                  </a:lnTo>
                  <a:lnTo>
                    <a:pt x="4251" y="6731"/>
                  </a:lnTo>
                  <a:lnTo>
                    <a:pt x="4605" y="6613"/>
                  </a:lnTo>
                  <a:lnTo>
                    <a:pt x="5019" y="6377"/>
                  </a:lnTo>
                  <a:lnTo>
                    <a:pt x="5314" y="6141"/>
                  </a:lnTo>
                  <a:lnTo>
                    <a:pt x="5668" y="5846"/>
                  </a:lnTo>
                  <a:lnTo>
                    <a:pt x="5904" y="5492"/>
                  </a:lnTo>
                  <a:lnTo>
                    <a:pt x="6140" y="5137"/>
                  </a:lnTo>
                  <a:lnTo>
                    <a:pt x="6318" y="4724"/>
                  </a:lnTo>
                  <a:lnTo>
                    <a:pt x="6495" y="4252"/>
                  </a:lnTo>
                  <a:lnTo>
                    <a:pt x="7144" y="1595"/>
                  </a:lnTo>
                  <a:lnTo>
                    <a:pt x="8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18" name="Google Shape;1218;p22"/>
            <p:cNvSpPr/>
            <p:nvPr/>
          </p:nvSpPr>
          <p:spPr>
            <a:xfrm>
              <a:off x="7125050" y="3365225"/>
              <a:ext cx="171225" cy="100400"/>
            </a:xfrm>
            <a:custGeom>
              <a:avLst/>
              <a:gdLst/>
              <a:ahLst/>
              <a:cxnLst/>
              <a:rect l="l" t="t" r="r" b="b"/>
              <a:pathLst>
                <a:path w="6849" h="4016" extrusionOk="0">
                  <a:moveTo>
                    <a:pt x="650" y="0"/>
                  </a:moveTo>
                  <a:lnTo>
                    <a:pt x="0" y="1949"/>
                  </a:lnTo>
                  <a:lnTo>
                    <a:pt x="6199" y="4015"/>
                  </a:lnTo>
                  <a:lnTo>
                    <a:pt x="6849" y="2067"/>
                  </a:lnTo>
                  <a:lnTo>
                    <a:pt x="6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19" name="Google Shape;1219;p22"/>
            <p:cNvSpPr/>
            <p:nvPr/>
          </p:nvSpPr>
          <p:spPr>
            <a:xfrm>
              <a:off x="7077800" y="3464125"/>
              <a:ext cx="168300" cy="168275"/>
            </a:xfrm>
            <a:custGeom>
              <a:avLst/>
              <a:gdLst/>
              <a:ahLst/>
              <a:cxnLst/>
              <a:rect l="l" t="t" r="r" b="b"/>
              <a:pathLst>
                <a:path w="6732" h="6731" extrusionOk="0">
                  <a:moveTo>
                    <a:pt x="3248" y="2066"/>
                  </a:moveTo>
                  <a:lnTo>
                    <a:pt x="3543" y="2125"/>
                  </a:lnTo>
                  <a:lnTo>
                    <a:pt x="3838" y="2185"/>
                  </a:lnTo>
                  <a:lnTo>
                    <a:pt x="4134" y="2362"/>
                  </a:lnTo>
                  <a:lnTo>
                    <a:pt x="4370" y="2539"/>
                  </a:lnTo>
                  <a:lnTo>
                    <a:pt x="4547" y="2716"/>
                  </a:lnTo>
                  <a:lnTo>
                    <a:pt x="4724" y="2952"/>
                  </a:lnTo>
                  <a:lnTo>
                    <a:pt x="4783" y="3188"/>
                  </a:lnTo>
                  <a:lnTo>
                    <a:pt x="4783" y="3424"/>
                  </a:lnTo>
                  <a:lnTo>
                    <a:pt x="4783" y="3661"/>
                  </a:lnTo>
                  <a:lnTo>
                    <a:pt x="4665" y="3956"/>
                  </a:lnTo>
                  <a:lnTo>
                    <a:pt x="4547" y="4192"/>
                  </a:lnTo>
                  <a:lnTo>
                    <a:pt x="4370" y="4428"/>
                  </a:lnTo>
                  <a:lnTo>
                    <a:pt x="4193" y="4546"/>
                  </a:lnTo>
                  <a:lnTo>
                    <a:pt x="3957" y="4664"/>
                  </a:lnTo>
                  <a:lnTo>
                    <a:pt x="3720" y="4723"/>
                  </a:lnTo>
                  <a:lnTo>
                    <a:pt x="3425" y="4723"/>
                  </a:lnTo>
                  <a:lnTo>
                    <a:pt x="3130" y="4664"/>
                  </a:lnTo>
                  <a:lnTo>
                    <a:pt x="2835" y="4546"/>
                  </a:lnTo>
                  <a:lnTo>
                    <a:pt x="2540" y="4428"/>
                  </a:lnTo>
                  <a:lnTo>
                    <a:pt x="2362" y="4251"/>
                  </a:lnTo>
                  <a:lnTo>
                    <a:pt x="2126" y="4074"/>
                  </a:lnTo>
                  <a:lnTo>
                    <a:pt x="2008" y="3838"/>
                  </a:lnTo>
                  <a:lnTo>
                    <a:pt x="1949" y="3601"/>
                  </a:lnTo>
                  <a:lnTo>
                    <a:pt x="1890" y="3365"/>
                  </a:lnTo>
                  <a:lnTo>
                    <a:pt x="1949" y="3070"/>
                  </a:lnTo>
                  <a:lnTo>
                    <a:pt x="2008" y="2834"/>
                  </a:lnTo>
                  <a:lnTo>
                    <a:pt x="2126" y="2539"/>
                  </a:lnTo>
                  <a:lnTo>
                    <a:pt x="2303" y="2362"/>
                  </a:lnTo>
                  <a:lnTo>
                    <a:pt x="2540" y="2185"/>
                  </a:lnTo>
                  <a:lnTo>
                    <a:pt x="2776" y="2066"/>
                  </a:lnTo>
                  <a:close/>
                  <a:moveTo>
                    <a:pt x="2894" y="0"/>
                  </a:moveTo>
                  <a:lnTo>
                    <a:pt x="2481" y="118"/>
                  </a:lnTo>
                  <a:lnTo>
                    <a:pt x="2067" y="236"/>
                  </a:lnTo>
                  <a:lnTo>
                    <a:pt x="1654" y="413"/>
                  </a:lnTo>
                  <a:lnTo>
                    <a:pt x="1300" y="709"/>
                  </a:lnTo>
                  <a:lnTo>
                    <a:pt x="1005" y="945"/>
                  </a:lnTo>
                  <a:lnTo>
                    <a:pt x="709" y="1299"/>
                  </a:lnTo>
                  <a:lnTo>
                    <a:pt x="473" y="1653"/>
                  </a:lnTo>
                  <a:lnTo>
                    <a:pt x="237" y="2066"/>
                  </a:lnTo>
                  <a:lnTo>
                    <a:pt x="119" y="2480"/>
                  </a:lnTo>
                  <a:lnTo>
                    <a:pt x="1" y="2893"/>
                  </a:lnTo>
                  <a:lnTo>
                    <a:pt x="1" y="3365"/>
                  </a:lnTo>
                  <a:lnTo>
                    <a:pt x="1" y="3779"/>
                  </a:lnTo>
                  <a:lnTo>
                    <a:pt x="60" y="4192"/>
                  </a:lnTo>
                  <a:lnTo>
                    <a:pt x="237" y="4605"/>
                  </a:lnTo>
                  <a:lnTo>
                    <a:pt x="414" y="5018"/>
                  </a:lnTo>
                  <a:lnTo>
                    <a:pt x="650" y="5373"/>
                  </a:lnTo>
                  <a:lnTo>
                    <a:pt x="887" y="5727"/>
                  </a:lnTo>
                  <a:lnTo>
                    <a:pt x="1241" y="6022"/>
                  </a:lnTo>
                  <a:lnTo>
                    <a:pt x="1595" y="6258"/>
                  </a:lnTo>
                  <a:lnTo>
                    <a:pt x="2067" y="6435"/>
                  </a:lnTo>
                  <a:lnTo>
                    <a:pt x="2481" y="6612"/>
                  </a:lnTo>
                  <a:lnTo>
                    <a:pt x="2894" y="6731"/>
                  </a:lnTo>
                  <a:lnTo>
                    <a:pt x="3779" y="6731"/>
                  </a:lnTo>
                  <a:lnTo>
                    <a:pt x="4252" y="6612"/>
                  </a:lnTo>
                  <a:lnTo>
                    <a:pt x="4606" y="6494"/>
                  </a:lnTo>
                  <a:lnTo>
                    <a:pt x="5019" y="6317"/>
                  </a:lnTo>
                  <a:lnTo>
                    <a:pt x="5374" y="6081"/>
                  </a:lnTo>
                  <a:lnTo>
                    <a:pt x="5669" y="5786"/>
                  </a:lnTo>
                  <a:lnTo>
                    <a:pt x="5964" y="5432"/>
                  </a:lnTo>
                  <a:lnTo>
                    <a:pt x="6200" y="5077"/>
                  </a:lnTo>
                  <a:lnTo>
                    <a:pt x="6436" y="4664"/>
                  </a:lnTo>
                  <a:lnTo>
                    <a:pt x="6554" y="4251"/>
                  </a:lnTo>
                  <a:lnTo>
                    <a:pt x="6672" y="3838"/>
                  </a:lnTo>
                  <a:lnTo>
                    <a:pt x="6731" y="3424"/>
                  </a:lnTo>
                  <a:lnTo>
                    <a:pt x="6672" y="2952"/>
                  </a:lnTo>
                  <a:lnTo>
                    <a:pt x="6613" y="2539"/>
                  </a:lnTo>
                  <a:lnTo>
                    <a:pt x="6495" y="2125"/>
                  </a:lnTo>
                  <a:lnTo>
                    <a:pt x="6318" y="1771"/>
                  </a:lnTo>
                  <a:lnTo>
                    <a:pt x="6082" y="1358"/>
                  </a:lnTo>
                  <a:lnTo>
                    <a:pt x="5787" y="1063"/>
                  </a:lnTo>
                  <a:lnTo>
                    <a:pt x="5433" y="768"/>
                  </a:lnTo>
                  <a:lnTo>
                    <a:pt x="5078" y="472"/>
                  </a:lnTo>
                  <a:lnTo>
                    <a:pt x="4665" y="295"/>
                  </a:lnTo>
                  <a:lnTo>
                    <a:pt x="4193" y="118"/>
                  </a:lnTo>
                  <a:lnTo>
                    <a:pt x="3779" y="59"/>
                  </a:lnTo>
                  <a:lnTo>
                    <a:pt x="33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20" name="Google Shape;1220;p22"/>
            <p:cNvSpPr/>
            <p:nvPr/>
          </p:nvSpPr>
          <p:spPr>
            <a:xfrm>
              <a:off x="6964150" y="3658950"/>
              <a:ext cx="194875" cy="175650"/>
            </a:xfrm>
            <a:custGeom>
              <a:avLst/>
              <a:gdLst/>
              <a:ahLst/>
              <a:cxnLst/>
              <a:rect l="l" t="t" r="r" b="b"/>
              <a:pathLst>
                <a:path w="7795" h="7026" extrusionOk="0">
                  <a:moveTo>
                    <a:pt x="2185" y="0"/>
                  </a:moveTo>
                  <a:lnTo>
                    <a:pt x="1" y="3720"/>
                  </a:lnTo>
                  <a:lnTo>
                    <a:pt x="1359" y="4546"/>
                  </a:lnTo>
                  <a:lnTo>
                    <a:pt x="2540" y="2598"/>
                  </a:lnTo>
                  <a:lnTo>
                    <a:pt x="3366" y="3011"/>
                  </a:lnTo>
                  <a:lnTo>
                    <a:pt x="2303" y="4782"/>
                  </a:lnTo>
                  <a:lnTo>
                    <a:pt x="3661" y="5550"/>
                  </a:lnTo>
                  <a:lnTo>
                    <a:pt x="4665" y="3838"/>
                  </a:lnTo>
                  <a:lnTo>
                    <a:pt x="5373" y="4192"/>
                  </a:lnTo>
                  <a:lnTo>
                    <a:pt x="4193" y="6199"/>
                  </a:lnTo>
                  <a:lnTo>
                    <a:pt x="5610" y="7026"/>
                  </a:lnTo>
                  <a:lnTo>
                    <a:pt x="7794" y="3247"/>
                  </a:lnTo>
                  <a:lnTo>
                    <a:pt x="218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21" name="Google Shape;1221;p22"/>
            <p:cNvSpPr/>
            <p:nvPr/>
          </p:nvSpPr>
          <p:spPr>
            <a:xfrm>
              <a:off x="6859375" y="3775550"/>
              <a:ext cx="222900" cy="221425"/>
            </a:xfrm>
            <a:custGeom>
              <a:avLst/>
              <a:gdLst/>
              <a:ahLst/>
              <a:cxnLst/>
              <a:rect l="l" t="t" r="r" b="b"/>
              <a:pathLst>
                <a:path w="8916" h="8857" extrusionOk="0">
                  <a:moveTo>
                    <a:pt x="3602" y="0"/>
                  </a:moveTo>
                  <a:lnTo>
                    <a:pt x="2421" y="1653"/>
                  </a:lnTo>
                  <a:lnTo>
                    <a:pt x="5077" y="3543"/>
                  </a:lnTo>
                  <a:lnTo>
                    <a:pt x="5077" y="3543"/>
                  </a:lnTo>
                  <a:lnTo>
                    <a:pt x="1181" y="3425"/>
                  </a:lnTo>
                  <a:lnTo>
                    <a:pt x="0" y="5078"/>
                  </a:lnTo>
                  <a:lnTo>
                    <a:pt x="5255" y="8856"/>
                  </a:lnTo>
                  <a:lnTo>
                    <a:pt x="6494" y="7203"/>
                  </a:lnTo>
                  <a:lnTo>
                    <a:pt x="3779" y="5255"/>
                  </a:lnTo>
                  <a:lnTo>
                    <a:pt x="7734" y="5432"/>
                  </a:lnTo>
                  <a:lnTo>
                    <a:pt x="8915" y="3779"/>
                  </a:lnTo>
                  <a:lnTo>
                    <a:pt x="36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22" name="Google Shape;1222;p22"/>
            <p:cNvSpPr/>
            <p:nvPr/>
          </p:nvSpPr>
          <p:spPr>
            <a:xfrm>
              <a:off x="6764900" y="3952675"/>
              <a:ext cx="169775" cy="169750"/>
            </a:xfrm>
            <a:custGeom>
              <a:avLst/>
              <a:gdLst/>
              <a:ahLst/>
              <a:cxnLst/>
              <a:rect l="l" t="t" r="r" b="b"/>
              <a:pathLst>
                <a:path w="6791" h="6790" extrusionOk="0">
                  <a:moveTo>
                    <a:pt x="3189" y="0"/>
                  </a:moveTo>
                  <a:lnTo>
                    <a:pt x="2775" y="59"/>
                  </a:lnTo>
                  <a:lnTo>
                    <a:pt x="2362" y="177"/>
                  </a:lnTo>
                  <a:lnTo>
                    <a:pt x="2008" y="354"/>
                  </a:lnTo>
                  <a:lnTo>
                    <a:pt x="1595" y="590"/>
                  </a:lnTo>
                  <a:lnTo>
                    <a:pt x="1240" y="886"/>
                  </a:lnTo>
                  <a:lnTo>
                    <a:pt x="886" y="1181"/>
                  </a:lnTo>
                  <a:lnTo>
                    <a:pt x="532" y="1653"/>
                  </a:lnTo>
                  <a:lnTo>
                    <a:pt x="296" y="2066"/>
                  </a:lnTo>
                  <a:lnTo>
                    <a:pt x="119" y="2539"/>
                  </a:lnTo>
                  <a:lnTo>
                    <a:pt x="1" y="2952"/>
                  </a:lnTo>
                  <a:lnTo>
                    <a:pt x="1" y="3424"/>
                  </a:lnTo>
                  <a:lnTo>
                    <a:pt x="1" y="3838"/>
                  </a:lnTo>
                  <a:lnTo>
                    <a:pt x="60" y="4251"/>
                  </a:lnTo>
                  <a:lnTo>
                    <a:pt x="178" y="4664"/>
                  </a:lnTo>
                  <a:lnTo>
                    <a:pt x="1713" y="6022"/>
                  </a:lnTo>
                  <a:lnTo>
                    <a:pt x="3897" y="3542"/>
                  </a:lnTo>
                  <a:lnTo>
                    <a:pt x="2834" y="2598"/>
                  </a:lnTo>
                  <a:lnTo>
                    <a:pt x="1772" y="3779"/>
                  </a:lnTo>
                  <a:lnTo>
                    <a:pt x="1713" y="3483"/>
                  </a:lnTo>
                  <a:lnTo>
                    <a:pt x="1772" y="3129"/>
                  </a:lnTo>
                  <a:lnTo>
                    <a:pt x="1890" y="2834"/>
                  </a:lnTo>
                  <a:lnTo>
                    <a:pt x="2067" y="2598"/>
                  </a:lnTo>
                  <a:lnTo>
                    <a:pt x="2362" y="2303"/>
                  </a:lnTo>
                  <a:lnTo>
                    <a:pt x="2598" y="2125"/>
                  </a:lnTo>
                  <a:lnTo>
                    <a:pt x="2834" y="2066"/>
                  </a:lnTo>
                  <a:lnTo>
                    <a:pt x="3130" y="2007"/>
                  </a:lnTo>
                  <a:lnTo>
                    <a:pt x="3366" y="2007"/>
                  </a:lnTo>
                  <a:lnTo>
                    <a:pt x="3661" y="2125"/>
                  </a:lnTo>
                  <a:lnTo>
                    <a:pt x="3897" y="2244"/>
                  </a:lnTo>
                  <a:lnTo>
                    <a:pt x="4192" y="2480"/>
                  </a:lnTo>
                  <a:lnTo>
                    <a:pt x="4429" y="2716"/>
                  </a:lnTo>
                  <a:lnTo>
                    <a:pt x="4606" y="2952"/>
                  </a:lnTo>
                  <a:lnTo>
                    <a:pt x="4724" y="3188"/>
                  </a:lnTo>
                  <a:lnTo>
                    <a:pt x="4783" y="3424"/>
                  </a:lnTo>
                  <a:lnTo>
                    <a:pt x="4783" y="3660"/>
                  </a:lnTo>
                  <a:lnTo>
                    <a:pt x="4724" y="3897"/>
                  </a:lnTo>
                  <a:lnTo>
                    <a:pt x="4606" y="4133"/>
                  </a:lnTo>
                  <a:lnTo>
                    <a:pt x="4429" y="4369"/>
                  </a:lnTo>
                  <a:lnTo>
                    <a:pt x="4251" y="4546"/>
                  </a:lnTo>
                  <a:lnTo>
                    <a:pt x="4015" y="4664"/>
                  </a:lnTo>
                  <a:lnTo>
                    <a:pt x="3779" y="4723"/>
                  </a:lnTo>
                  <a:lnTo>
                    <a:pt x="3543" y="4723"/>
                  </a:lnTo>
                  <a:lnTo>
                    <a:pt x="2126" y="6376"/>
                  </a:lnTo>
                  <a:lnTo>
                    <a:pt x="2539" y="6612"/>
                  </a:lnTo>
                  <a:lnTo>
                    <a:pt x="3012" y="6730"/>
                  </a:lnTo>
                  <a:lnTo>
                    <a:pt x="3484" y="6790"/>
                  </a:lnTo>
                  <a:lnTo>
                    <a:pt x="4015" y="6730"/>
                  </a:lnTo>
                  <a:lnTo>
                    <a:pt x="4488" y="6612"/>
                  </a:lnTo>
                  <a:lnTo>
                    <a:pt x="4960" y="6376"/>
                  </a:lnTo>
                  <a:lnTo>
                    <a:pt x="5432" y="6022"/>
                  </a:lnTo>
                  <a:lnTo>
                    <a:pt x="5845" y="5609"/>
                  </a:lnTo>
                  <a:lnTo>
                    <a:pt x="6141" y="5255"/>
                  </a:lnTo>
                  <a:lnTo>
                    <a:pt x="6377" y="4841"/>
                  </a:lnTo>
                  <a:lnTo>
                    <a:pt x="6554" y="4428"/>
                  </a:lnTo>
                  <a:lnTo>
                    <a:pt x="6731" y="4015"/>
                  </a:lnTo>
                  <a:lnTo>
                    <a:pt x="6790" y="3601"/>
                  </a:lnTo>
                  <a:lnTo>
                    <a:pt x="6790" y="3188"/>
                  </a:lnTo>
                  <a:lnTo>
                    <a:pt x="6731" y="2775"/>
                  </a:lnTo>
                  <a:lnTo>
                    <a:pt x="6613" y="2421"/>
                  </a:lnTo>
                  <a:lnTo>
                    <a:pt x="6436" y="2007"/>
                  </a:lnTo>
                  <a:lnTo>
                    <a:pt x="6200" y="1653"/>
                  </a:lnTo>
                  <a:lnTo>
                    <a:pt x="5905" y="1299"/>
                  </a:lnTo>
                  <a:lnTo>
                    <a:pt x="5550" y="945"/>
                  </a:lnTo>
                  <a:lnTo>
                    <a:pt x="5196" y="649"/>
                  </a:lnTo>
                  <a:lnTo>
                    <a:pt x="4842" y="413"/>
                  </a:lnTo>
                  <a:lnTo>
                    <a:pt x="4429" y="236"/>
                  </a:lnTo>
                  <a:lnTo>
                    <a:pt x="4015" y="118"/>
                  </a:lnTo>
                  <a:lnTo>
                    <a:pt x="36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23" name="Google Shape;1223;p22"/>
            <p:cNvSpPr/>
            <p:nvPr/>
          </p:nvSpPr>
          <p:spPr>
            <a:xfrm>
              <a:off x="6680775" y="4057450"/>
              <a:ext cx="149100" cy="153525"/>
            </a:xfrm>
            <a:custGeom>
              <a:avLst/>
              <a:gdLst/>
              <a:ahLst/>
              <a:cxnLst/>
              <a:rect l="l" t="t" r="r" b="b"/>
              <a:pathLst>
                <a:path w="5964" h="6141" extrusionOk="0">
                  <a:moveTo>
                    <a:pt x="1476" y="1"/>
                  </a:moveTo>
                  <a:lnTo>
                    <a:pt x="0" y="1418"/>
                  </a:lnTo>
                  <a:lnTo>
                    <a:pt x="4487" y="6141"/>
                  </a:lnTo>
                  <a:lnTo>
                    <a:pt x="5963" y="4724"/>
                  </a:lnTo>
                  <a:lnTo>
                    <a:pt x="147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24" name="Google Shape;1224;p22"/>
            <p:cNvSpPr/>
            <p:nvPr/>
          </p:nvSpPr>
          <p:spPr>
            <a:xfrm>
              <a:off x="6537600" y="4115025"/>
              <a:ext cx="224375" cy="225850"/>
            </a:xfrm>
            <a:custGeom>
              <a:avLst/>
              <a:gdLst/>
              <a:ahLst/>
              <a:cxnLst/>
              <a:rect l="l" t="t" r="r" b="b"/>
              <a:pathLst>
                <a:path w="8975" h="9034" extrusionOk="0">
                  <a:moveTo>
                    <a:pt x="4842" y="0"/>
                  </a:moveTo>
                  <a:lnTo>
                    <a:pt x="3248" y="1299"/>
                  </a:lnTo>
                  <a:lnTo>
                    <a:pt x="5373" y="3838"/>
                  </a:lnTo>
                  <a:lnTo>
                    <a:pt x="1595" y="2657"/>
                  </a:lnTo>
                  <a:lnTo>
                    <a:pt x="1" y="3956"/>
                  </a:lnTo>
                  <a:lnTo>
                    <a:pt x="4133" y="9033"/>
                  </a:lnTo>
                  <a:lnTo>
                    <a:pt x="5727" y="7734"/>
                  </a:lnTo>
                  <a:lnTo>
                    <a:pt x="3602" y="5137"/>
                  </a:lnTo>
                  <a:lnTo>
                    <a:pt x="7380" y="6318"/>
                  </a:lnTo>
                  <a:lnTo>
                    <a:pt x="8975" y="5078"/>
                  </a:lnTo>
                  <a:lnTo>
                    <a:pt x="48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25" name="Google Shape;1225;p22"/>
            <p:cNvSpPr/>
            <p:nvPr/>
          </p:nvSpPr>
          <p:spPr>
            <a:xfrm>
              <a:off x="6422475" y="4230150"/>
              <a:ext cx="181575" cy="196325"/>
            </a:xfrm>
            <a:custGeom>
              <a:avLst/>
              <a:gdLst/>
              <a:ahLst/>
              <a:cxnLst/>
              <a:rect l="l" t="t" r="r" b="b"/>
              <a:pathLst>
                <a:path w="7263" h="7853" extrusionOk="0">
                  <a:moveTo>
                    <a:pt x="3602" y="0"/>
                  </a:moveTo>
                  <a:lnTo>
                    <a:pt x="0" y="2421"/>
                  </a:lnTo>
                  <a:lnTo>
                    <a:pt x="886" y="3779"/>
                  </a:lnTo>
                  <a:lnTo>
                    <a:pt x="2834" y="2539"/>
                  </a:lnTo>
                  <a:lnTo>
                    <a:pt x="3366" y="3307"/>
                  </a:lnTo>
                  <a:lnTo>
                    <a:pt x="1654" y="4428"/>
                  </a:lnTo>
                  <a:lnTo>
                    <a:pt x="2539" y="5668"/>
                  </a:lnTo>
                  <a:lnTo>
                    <a:pt x="4192" y="4546"/>
                  </a:lnTo>
                  <a:lnTo>
                    <a:pt x="4665" y="5196"/>
                  </a:lnTo>
                  <a:lnTo>
                    <a:pt x="2716" y="6495"/>
                  </a:lnTo>
                  <a:lnTo>
                    <a:pt x="3661" y="7853"/>
                  </a:lnTo>
                  <a:lnTo>
                    <a:pt x="7262" y="5432"/>
                  </a:lnTo>
                  <a:lnTo>
                    <a:pt x="36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26" name="Google Shape;1226;p22"/>
            <p:cNvSpPr/>
            <p:nvPr/>
          </p:nvSpPr>
          <p:spPr>
            <a:xfrm>
              <a:off x="6304400" y="4305425"/>
              <a:ext cx="174175" cy="194850"/>
            </a:xfrm>
            <a:custGeom>
              <a:avLst/>
              <a:gdLst/>
              <a:ahLst/>
              <a:cxnLst/>
              <a:rect l="l" t="t" r="r" b="b"/>
              <a:pathLst>
                <a:path w="6967" h="7794" extrusionOk="0">
                  <a:moveTo>
                    <a:pt x="3838" y="0"/>
                  </a:moveTo>
                  <a:lnTo>
                    <a:pt x="0" y="2126"/>
                  </a:lnTo>
                  <a:lnTo>
                    <a:pt x="827" y="3543"/>
                  </a:lnTo>
                  <a:lnTo>
                    <a:pt x="2834" y="2421"/>
                  </a:lnTo>
                  <a:lnTo>
                    <a:pt x="3248" y="3188"/>
                  </a:lnTo>
                  <a:lnTo>
                    <a:pt x="1476" y="4192"/>
                  </a:lnTo>
                  <a:lnTo>
                    <a:pt x="2244" y="5550"/>
                  </a:lnTo>
                  <a:lnTo>
                    <a:pt x="4015" y="4546"/>
                  </a:lnTo>
                  <a:lnTo>
                    <a:pt x="4428" y="5255"/>
                  </a:lnTo>
                  <a:lnTo>
                    <a:pt x="2421" y="6377"/>
                  </a:lnTo>
                  <a:lnTo>
                    <a:pt x="3188" y="7794"/>
                  </a:lnTo>
                  <a:lnTo>
                    <a:pt x="6967" y="5668"/>
                  </a:lnTo>
                  <a:lnTo>
                    <a:pt x="38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27" name="Google Shape;1227;p22"/>
            <p:cNvSpPr/>
            <p:nvPr/>
          </p:nvSpPr>
          <p:spPr>
            <a:xfrm>
              <a:off x="6155325" y="4370375"/>
              <a:ext cx="191900" cy="187475"/>
            </a:xfrm>
            <a:custGeom>
              <a:avLst/>
              <a:gdLst/>
              <a:ahLst/>
              <a:cxnLst/>
              <a:rect l="l" t="t" r="r" b="b"/>
              <a:pathLst>
                <a:path w="7676" h="7499" extrusionOk="0">
                  <a:moveTo>
                    <a:pt x="4664" y="4192"/>
                  </a:moveTo>
                  <a:lnTo>
                    <a:pt x="5137" y="5196"/>
                  </a:lnTo>
                  <a:lnTo>
                    <a:pt x="4369" y="5550"/>
                  </a:lnTo>
                  <a:lnTo>
                    <a:pt x="4133" y="5609"/>
                  </a:lnTo>
                  <a:lnTo>
                    <a:pt x="3956" y="5609"/>
                  </a:lnTo>
                  <a:lnTo>
                    <a:pt x="3779" y="5491"/>
                  </a:lnTo>
                  <a:lnTo>
                    <a:pt x="3602" y="5255"/>
                  </a:lnTo>
                  <a:lnTo>
                    <a:pt x="3543" y="5018"/>
                  </a:lnTo>
                  <a:lnTo>
                    <a:pt x="3602" y="4841"/>
                  </a:lnTo>
                  <a:lnTo>
                    <a:pt x="3720" y="4664"/>
                  </a:lnTo>
                  <a:lnTo>
                    <a:pt x="3956" y="4546"/>
                  </a:lnTo>
                  <a:lnTo>
                    <a:pt x="4664" y="4192"/>
                  </a:lnTo>
                  <a:close/>
                  <a:moveTo>
                    <a:pt x="5019" y="0"/>
                  </a:moveTo>
                  <a:lnTo>
                    <a:pt x="3189" y="827"/>
                  </a:lnTo>
                  <a:lnTo>
                    <a:pt x="4133" y="2952"/>
                  </a:lnTo>
                  <a:lnTo>
                    <a:pt x="2067" y="1358"/>
                  </a:lnTo>
                  <a:lnTo>
                    <a:pt x="0" y="2244"/>
                  </a:lnTo>
                  <a:lnTo>
                    <a:pt x="2303" y="3956"/>
                  </a:lnTo>
                  <a:lnTo>
                    <a:pt x="2067" y="4192"/>
                  </a:lnTo>
                  <a:lnTo>
                    <a:pt x="1890" y="4487"/>
                  </a:lnTo>
                  <a:lnTo>
                    <a:pt x="1713" y="4723"/>
                  </a:lnTo>
                  <a:lnTo>
                    <a:pt x="1653" y="5018"/>
                  </a:lnTo>
                  <a:lnTo>
                    <a:pt x="1594" y="5373"/>
                  </a:lnTo>
                  <a:lnTo>
                    <a:pt x="1594" y="5668"/>
                  </a:lnTo>
                  <a:lnTo>
                    <a:pt x="1653" y="5963"/>
                  </a:lnTo>
                  <a:lnTo>
                    <a:pt x="1772" y="6258"/>
                  </a:lnTo>
                  <a:lnTo>
                    <a:pt x="1949" y="6494"/>
                  </a:lnTo>
                  <a:lnTo>
                    <a:pt x="2067" y="6731"/>
                  </a:lnTo>
                  <a:lnTo>
                    <a:pt x="2303" y="6967"/>
                  </a:lnTo>
                  <a:lnTo>
                    <a:pt x="2480" y="7144"/>
                  </a:lnTo>
                  <a:lnTo>
                    <a:pt x="2716" y="7262"/>
                  </a:lnTo>
                  <a:lnTo>
                    <a:pt x="3011" y="7380"/>
                  </a:lnTo>
                  <a:lnTo>
                    <a:pt x="3248" y="7439"/>
                  </a:lnTo>
                  <a:lnTo>
                    <a:pt x="3602" y="7498"/>
                  </a:lnTo>
                  <a:lnTo>
                    <a:pt x="3897" y="7498"/>
                  </a:lnTo>
                  <a:lnTo>
                    <a:pt x="4251" y="7439"/>
                  </a:lnTo>
                  <a:lnTo>
                    <a:pt x="4546" y="7321"/>
                  </a:lnTo>
                  <a:lnTo>
                    <a:pt x="4901" y="7203"/>
                  </a:lnTo>
                  <a:lnTo>
                    <a:pt x="7675" y="5963"/>
                  </a:lnTo>
                  <a:lnTo>
                    <a:pt x="50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28" name="Google Shape;1228;p22"/>
            <p:cNvSpPr/>
            <p:nvPr/>
          </p:nvSpPr>
          <p:spPr>
            <a:xfrm>
              <a:off x="5988525" y="4451550"/>
              <a:ext cx="146150" cy="180075"/>
            </a:xfrm>
            <a:custGeom>
              <a:avLst/>
              <a:gdLst/>
              <a:ahLst/>
              <a:cxnLst/>
              <a:rect l="l" t="t" r="r" b="b"/>
              <a:pathLst>
                <a:path w="5846" h="7203" extrusionOk="0">
                  <a:moveTo>
                    <a:pt x="3071" y="4133"/>
                  </a:moveTo>
                  <a:lnTo>
                    <a:pt x="3425" y="5255"/>
                  </a:lnTo>
                  <a:lnTo>
                    <a:pt x="2894" y="5432"/>
                  </a:lnTo>
                  <a:lnTo>
                    <a:pt x="2599" y="5491"/>
                  </a:lnTo>
                  <a:lnTo>
                    <a:pt x="2363" y="5432"/>
                  </a:lnTo>
                  <a:lnTo>
                    <a:pt x="2244" y="5255"/>
                  </a:lnTo>
                  <a:lnTo>
                    <a:pt x="2126" y="5019"/>
                  </a:lnTo>
                  <a:lnTo>
                    <a:pt x="2067" y="4782"/>
                  </a:lnTo>
                  <a:lnTo>
                    <a:pt x="2126" y="4546"/>
                  </a:lnTo>
                  <a:lnTo>
                    <a:pt x="2303" y="4369"/>
                  </a:lnTo>
                  <a:lnTo>
                    <a:pt x="2540" y="4251"/>
                  </a:lnTo>
                  <a:lnTo>
                    <a:pt x="3071" y="4133"/>
                  </a:lnTo>
                  <a:close/>
                  <a:moveTo>
                    <a:pt x="3957" y="0"/>
                  </a:moveTo>
                  <a:lnTo>
                    <a:pt x="2008" y="591"/>
                  </a:lnTo>
                  <a:lnTo>
                    <a:pt x="2599" y="2539"/>
                  </a:lnTo>
                  <a:lnTo>
                    <a:pt x="1831" y="2775"/>
                  </a:lnTo>
                  <a:lnTo>
                    <a:pt x="1477" y="2952"/>
                  </a:lnTo>
                  <a:lnTo>
                    <a:pt x="1182" y="3070"/>
                  </a:lnTo>
                  <a:lnTo>
                    <a:pt x="887" y="3247"/>
                  </a:lnTo>
                  <a:lnTo>
                    <a:pt x="650" y="3484"/>
                  </a:lnTo>
                  <a:lnTo>
                    <a:pt x="414" y="3720"/>
                  </a:lnTo>
                  <a:lnTo>
                    <a:pt x="296" y="3956"/>
                  </a:lnTo>
                  <a:lnTo>
                    <a:pt x="178" y="4192"/>
                  </a:lnTo>
                  <a:lnTo>
                    <a:pt x="60" y="4487"/>
                  </a:lnTo>
                  <a:lnTo>
                    <a:pt x="1" y="4782"/>
                  </a:lnTo>
                  <a:lnTo>
                    <a:pt x="1" y="5078"/>
                  </a:lnTo>
                  <a:lnTo>
                    <a:pt x="60" y="5373"/>
                  </a:lnTo>
                  <a:lnTo>
                    <a:pt x="119" y="5668"/>
                  </a:lnTo>
                  <a:lnTo>
                    <a:pt x="296" y="6081"/>
                  </a:lnTo>
                  <a:lnTo>
                    <a:pt x="532" y="6495"/>
                  </a:lnTo>
                  <a:lnTo>
                    <a:pt x="827" y="6790"/>
                  </a:lnTo>
                  <a:lnTo>
                    <a:pt x="1182" y="7026"/>
                  </a:lnTo>
                  <a:lnTo>
                    <a:pt x="1654" y="7144"/>
                  </a:lnTo>
                  <a:lnTo>
                    <a:pt x="2067" y="7203"/>
                  </a:lnTo>
                  <a:lnTo>
                    <a:pt x="2599" y="7203"/>
                  </a:lnTo>
                  <a:lnTo>
                    <a:pt x="3130" y="7085"/>
                  </a:lnTo>
                  <a:lnTo>
                    <a:pt x="5846" y="6199"/>
                  </a:lnTo>
                  <a:lnTo>
                    <a:pt x="39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29" name="Google Shape;1229;p22"/>
            <p:cNvSpPr/>
            <p:nvPr/>
          </p:nvSpPr>
          <p:spPr>
            <a:xfrm>
              <a:off x="5792225" y="4507625"/>
              <a:ext cx="168300" cy="168300"/>
            </a:xfrm>
            <a:custGeom>
              <a:avLst/>
              <a:gdLst/>
              <a:ahLst/>
              <a:cxnLst/>
              <a:rect l="l" t="t" r="r" b="b"/>
              <a:pathLst>
                <a:path w="6732" h="6732" extrusionOk="0">
                  <a:moveTo>
                    <a:pt x="3602" y="1949"/>
                  </a:moveTo>
                  <a:lnTo>
                    <a:pt x="3897" y="2008"/>
                  </a:lnTo>
                  <a:lnTo>
                    <a:pt x="4074" y="2185"/>
                  </a:lnTo>
                  <a:lnTo>
                    <a:pt x="4252" y="2362"/>
                  </a:lnTo>
                  <a:lnTo>
                    <a:pt x="4429" y="2539"/>
                  </a:lnTo>
                  <a:lnTo>
                    <a:pt x="4547" y="2835"/>
                  </a:lnTo>
                  <a:lnTo>
                    <a:pt x="4606" y="3130"/>
                  </a:lnTo>
                  <a:lnTo>
                    <a:pt x="4665" y="3425"/>
                  </a:lnTo>
                  <a:lnTo>
                    <a:pt x="4665" y="3720"/>
                  </a:lnTo>
                  <a:lnTo>
                    <a:pt x="4606" y="4015"/>
                  </a:lnTo>
                  <a:lnTo>
                    <a:pt x="4488" y="4252"/>
                  </a:lnTo>
                  <a:lnTo>
                    <a:pt x="4370" y="4429"/>
                  </a:lnTo>
                  <a:lnTo>
                    <a:pt x="4133" y="4606"/>
                  </a:lnTo>
                  <a:lnTo>
                    <a:pt x="3897" y="4724"/>
                  </a:lnTo>
                  <a:lnTo>
                    <a:pt x="3661" y="4783"/>
                  </a:lnTo>
                  <a:lnTo>
                    <a:pt x="3366" y="4842"/>
                  </a:lnTo>
                  <a:lnTo>
                    <a:pt x="3071" y="4842"/>
                  </a:lnTo>
                  <a:lnTo>
                    <a:pt x="2835" y="4724"/>
                  </a:lnTo>
                  <a:lnTo>
                    <a:pt x="2657" y="4606"/>
                  </a:lnTo>
                  <a:lnTo>
                    <a:pt x="2480" y="4429"/>
                  </a:lnTo>
                  <a:lnTo>
                    <a:pt x="2303" y="4193"/>
                  </a:lnTo>
                  <a:lnTo>
                    <a:pt x="2185" y="3956"/>
                  </a:lnTo>
                  <a:lnTo>
                    <a:pt x="2126" y="3602"/>
                  </a:lnTo>
                  <a:lnTo>
                    <a:pt x="2067" y="3307"/>
                  </a:lnTo>
                  <a:lnTo>
                    <a:pt x="2067" y="3012"/>
                  </a:lnTo>
                  <a:lnTo>
                    <a:pt x="2126" y="2776"/>
                  </a:lnTo>
                  <a:lnTo>
                    <a:pt x="2244" y="2539"/>
                  </a:lnTo>
                  <a:lnTo>
                    <a:pt x="2362" y="2303"/>
                  </a:lnTo>
                  <a:lnTo>
                    <a:pt x="2539" y="2185"/>
                  </a:lnTo>
                  <a:lnTo>
                    <a:pt x="2776" y="2067"/>
                  </a:lnTo>
                  <a:lnTo>
                    <a:pt x="3071" y="1949"/>
                  </a:lnTo>
                  <a:close/>
                  <a:moveTo>
                    <a:pt x="3602" y="1"/>
                  </a:moveTo>
                  <a:lnTo>
                    <a:pt x="3130" y="60"/>
                  </a:lnTo>
                  <a:lnTo>
                    <a:pt x="2717" y="119"/>
                  </a:lnTo>
                  <a:lnTo>
                    <a:pt x="2303" y="178"/>
                  </a:lnTo>
                  <a:lnTo>
                    <a:pt x="1890" y="355"/>
                  </a:lnTo>
                  <a:lnTo>
                    <a:pt x="1477" y="591"/>
                  </a:lnTo>
                  <a:lnTo>
                    <a:pt x="1122" y="827"/>
                  </a:lnTo>
                  <a:lnTo>
                    <a:pt x="827" y="1122"/>
                  </a:lnTo>
                  <a:lnTo>
                    <a:pt x="591" y="1477"/>
                  </a:lnTo>
                  <a:lnTo>
                    <a:pt x="355" y="1831"/>
                  </a:lnTo>
                  <a:lnTo>
                    <a:pt x="178" y="2244"/>
                  </a:lnTo>
                  <a:lnTo>
                    <a:pt x="60" y="2657"/>
                  </a:lnTo>
                  <a:lnTo>
                    <a:pt x="1" y="3130"/>
                  </a:lnTo>
                  <a:lnTo>
                    <a:pt x="1" y="3543"/>
                  </a:lnTo>
                  <a:lnTo>
                    <a:pt x="60" y="4015"/>
                  </a:lnTo>
                  <a:lnTo>
                    <a:pt x="178" y="4488"/>
                  </a:lnTo>
                  <a:lnTo>
                    <a:pt x="355" y="4901"/>
                  </a:lnTo>
                  <a:lnTo>
                    <a:pt x="591" y="5255"/>
                  </a:lnTo>
                  <a:lnTo>
                    <a:pt x="827" y="5609"/>
                  </a:lnTo>
                  <a:lnTo>
                    <a:pt x="1122" y="5964"/>
                  </a:lnTo>
                  <a:lnTo>
                    <a:pt x="1477" y="6200"/>
                  </a:lnTo>
                  <a:lnTo>
                    <a:pt x="1831" y="6377"/>
                  </a:lnTo>
                  <a:lnTo>
                    <a:pt x="2244" y="6554"/>
                  </a:lnTo>
                  <a:lnTo>
                    <a:pt x="2657" y="6672"/>
                  </a:lnTo>
                  <a:lnTo>
                    <a:pt x="3130" y="6731"/>
                  </a:lnTo>
                  <a:lnTo>
                    <a:pt x="3543" y="6731"/>
                  </a:lnTo>
                  <a:lnTo>
                    <a:pt x="4015" y="6672"/>
                  </a:lnTo>
                  <a:lnTo>
                    <a:pt x="4429" y="6554"/>
                  </a:lnTo>
                  <a:lnTo>
                    <a:pt x="4842" y="6377"/>
                  </a:lnTo>
                  <a:lnTo>
                    <a:pt x="5196" y="6200"/>
                  </a:lnTo>
                  <a:lnTo>
                    <a:pt x="5550" y="5905"/>
                  </a:lnTo>
                  <a:lnTo>
                    <a:pt x="5905" y="5609"/>
                  </a:lnTo>
                  <a:lnTo>
                    <a:pt x="6141" y="5255"/>
                  </a:lnTo>
                  <a:lnTo>
                    <a:pt x="6377" y="4901"/>
                  </a:lnTo>
                  <a:lnTo>
                    <a:pt x="6554" y="4488"/>
                  </a:lnTo>
                  <a:lnTo>
                    <a:pt x="6672" y="4074"/>
                  </a:lnTo>
                  <a:lnTo>
                    <a:pt x="6731" y="3661"/>
                  </a:lnTo>
                  <a:lnTo>
                    <a:pt x="6731" y="3189"/>
                  </a:lnTo>
                  <a:lnTo>
                    <a:pt x="6672" y="2717"/>
                  </a:lnTo>
                  <a:lnTo>
                    <a:pt x="6554" y="2303"/>
                  </a:lnTo>
                  <a:lnTo>
                    <a:pt x="6377" y="1890"/>
                  </a:lnTo>
                  <a:lnTo>
                    <a:pt x="6141" y="1477"/>
                  </a:lnTo>
                  <a:lnTo>
                    <a:pt x="5905" y="1122"/>
                  </a:lnTo>
                  <a:lnTo>
                    <a:pt x="5550" y="827"/>
                  </a:lnTo>
                  <a:lnTo>
                    <a:pt x="5196" y="591"/>
                  </a:lnTo>
                  <a:lnTo>
                    <a:pt x="4842" y="355"/>
                  </a:lnTo>
                  <a:lnTo>
                    <a:pt x="4429" y="178"/>
                  </a:lnTo>
                  <a:lnTo>
                    <a:pt x="4015" y="60"/>
                  </a:lnTo>
                  <a:lnTo>
                    <a:pt x="36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30" name="Google Shape;1230;p22"/>
            <p:cNvSpPr/>
            <p:nvPr/>
          </p:nvSpPr>
          <p:spPr>
            <a:xfrm>
              <a:off x="5615125" y="4529775"/>
              <a:ext cx="153525" cy="169750"/>
            </a:xfrm>
            <a:custGeom>
              <a:avLst/>
              <a:gdLst/>
              <a:ahLst/>
              <a:cxnLst/>
              <a:rect l="l" t="t" r="r" b="b"/>
              <a:pathLst>
                <a:path w="6141" h="6790" extrusionOk="0">
                  <a:moveTo>
                    <a:pt x="3838" y="3897"/>
                  </a:moveTo>
                  <a:lnTo>
                    <a:pt x="3956" y="5019"/>
                  </a:lnTo>
                  <a:lnTo>
                    <a:pt x="3129" y="5078"/>
                  </a:lnTo>
                  <a:lnTo>
                    <a:pt x="2893" y="5078"/>
                  </a:lnTo>
                  <a:lnTo>
                    <a:pt x="2657" y="4960"/>
                  </a:lnTo>
                  <a:lnTo>
                    <a:pt x="2539" y="4782"/>
                  </a:lnTo>
                  <a:lnTo>
                    <a:pt x="2480" y="4546"/>
                  </a:lnTo>
                  <a:lnTo>
                    <a:pt x="2480" y="4310"/>
                  </a:lnTo>
                  <a:lnTo>
                    <a:pt x="2598" y="4133"/>
                  </a:lnTo>
                  <a:lnTo>
                    <a:pt x="2775" y="4015"/>
                  </a:lnTo>
                  <a:lnTo>
                    <a:pt x="3011" y="3956"/>
                  </a:lnTo>
                  <a:lnTo>
                    <a:pt x="3838" y="3897"/>
                  </a:lnTo>
                  <a:close/>
                  <a:moveTo>
                    <a:pt x="5550" y="0"/>
                  </a:moveTo>
                  <a:lnTo>
                    <a:pt x="3483" y="177"/>
                  </a:lnTo>
                  <a:lnTo>
                    <a:pt x="3719" y="2539"/>
                  </a:lnTo>
                  <a:lnTo>
                    <a:pt x="2244" y="296"/>
                  </a:lnTo>
                  <a:lnTo>
                    <a:pt x="0" y="532"/>
                  </a:lnTo>
                  <a:lnTo>
                    <a:pt x="1653" y="2893"/>
                  </a:lnTo>
                  <a:lnTo>
                    <a:pt x="1358" y="3011"/>
                  </a:lnTo>
                  <a:lnTo>
                    <a:pt x="1063" y="3247"/>
                  </a:lnTo>
                  <a:lnTo>
                    <a:pt x="886" y="3425"/>
                  </a:lnTo>
                  <a:lnTo>
                    <a:pt x="708" y="3720"/>
                  </a:lnTo>
                  <a:lnTo>
                    <a:pt x="531" y="3956"/>
                  </a:lnTo>
                  <a:lnTo>
                    <a:pt x="472" y="4251"/>
                  </a:lnTo>
                  <a:lnTo>
                    <a:pt x="413" y="4546"/>
                  </a:lnTo>
                  <a:lnTo>
                    <a:pt x="413" y="4901"/>
                  </a:lnTo>
                  <a:lnTo>
                    <a:pt x="472" y="5196"/>
                  </a:lnTo>
                  <a:lnTo>
                    <a:pt x="531" y="5432"/>
                  </a:lnTo>
                  <a:lnTo>
                    <a:pt x="649" y="5727"/>
                  </a:lnTo>
                  <a:lnTo>
                    <a:pt x="827" y="5963"/>
                  </a:lnTo>
                  <a:lnTo>
                    <a:pt x="1004" y="6140"/>
                  </a:lnTo>
                  <a:lnTo>
                    <a:pt x="1181" y="6317"/>
                  </a:lnTo>
                  <a:lnTo>
                    <a:pt x="1417" y="6495"/>
                  </a:lnTo>
                  <a:lnTo>
                    <a:pt x="1712" y="6613"/>
                  </a:lnTo>
                  <a:lnTo>
                    <a:pt x="2007" y="6731"/>
                  </a:lnTo>
                  <a:lnTo>
                    <a:pt x="2362" y="6790"/>
                  </a:lnTo>
                  <a:lnTo>
                    <a:pt x="3070" y="6790"/>
                  </a:lnTo>
                  <a:lnTo>
                    <a:pt x="6140" y="6495"/>
                  </a:lnTo>
                  <a:lnTo>
                    <a:pt x="55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31" name="Google Shape;1231;p22"/>
            <p:cNvSpPr/>
            <p:nvPr/>
          </p:nvSpPr>
          <p:spPr>
            <a:xfrm>
              <a:off x="5461600" y="4543050"/>
              <a:ext cx="138775" cy="163850"/>
            </a:xfrm>
            <a:custGeom>
              <a:avLst/>
              <a:gdLst/>
              <a:ahLst/>
              <a:cxnLst/>
              <a:rect l="l" t="t" r="r" b="b"/>
              <a:pathLst>
                <a:path w="5551" h="6554" extrusionOk="0">
                  <a:moveTo>
                    <a:pt x="1831" y="1"/>
                  </a:moveTo>
                  <a:lnTo>
                    <a:pt x="1772" y="4901"/>
                  </a:lnTo>
                  <a:lnTo>
                    <a:pt x="60" y="4842"/>
                  </a:lnTo>
                  <a:lnTo>
                    <a:pt x="1" y="6495"/>
                  </a:lnTo>
                  <a:lnTo>
                    <a:pt x="5492" y="6554"/>
                  </a:lnTo>
                  <a:lnTo>
                    <a:pt x="5551" y="4960"/>
                  </a:lnTo>
                  <a:lnTo>
                    <a:pt x="3838" y="4901"/>
                  </a:lnTo>
                  <a:lnTo>
                    <a:pt x="38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32" name="Google Shape;1232;p22"/>
            <p:cNvSpPr/>
            <p:nvPr/>
          </p:nvSpPr>
          <p:spPr>
            <a:xfrm>
              <a:off x="5315500" y="4537150"/>
              <a:ext cx="128425" cy="166800"/>
            </a:xfrm>
            <a:custGeom>
              <a:avLst/>
              <a:gdLst/>
              <a:ahLst/>
              <a:cxnLst/>
              <a:rect l="l" t="t" r="r" b="b"/>
              <a:pathLst>
                <a:path w="5137" h="6672" extrusionOk="0">
                  <a:moveTo>
                    <a:pt x="3070" y="1"/>
                  </a:moveTo>
                  <a:lnTo>
                    <a:pt x="2893" y="2480"/>
                  </a:lnTo>
                  <a:lnTo>
                    <a:pt x="1063" y="2303"/>
                  </a:lnTo>
                  <a:lnTo>
                    <a:pt x="886" y="3838"/>
                  </a:lnTo>
                  <a:lnTo>
                    <a:pt x="2716" y="3956"/>
                  </a:lnTo>
                  <a:lnTo>
                    <a:pt x="2657" y="4901"/>
                  </a:lnTo>
                  <a:lnTo>
                    <a:pt x="118" y="4665"/>
                  </a:lnTo>
                  <a:lnTo>
                    <a:pt x="0" y="6259"/>
                  </a:lnTo>
                  <a:lnTo>
                    <a:pt x="4546" y="6672"/>
                  </a:lnTo>
                  <a:lnTo>
                    <a:pt x="5136" y="178"/>
                  </a:lnTo>
                  <a:lnTo>
                    <a:pt x="30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33" name="Google Shape;1233;p22"/>
            <p:cNvSpPr/>
            <p:nvPr/>
          </p:nvSpPr>
          <p:spPr>
            <a:xfrm>
              <a:off x="5128050" y="4512050"/>
              <a:ext cx="168275" cy="166825"/>
            </a:xfrm>
            <a:custGeom>
              <a:avLst/>
              <a:gdLst/>
              <a:ahLst/>
              <a:cxnLst/>
              <a:rect l="l" t="t" r="r" b="b"/>
              <a:pathLst>
                <a:path w="6731" h="6673" extrusionOk="0">
                  <a:moveTo>
                    <a:pt x="3306" y="1890"/>
                  </a:moveTo>
                  <a:lnTo>
                    <a:pt x="3601" y="1949"/>
                  </a:lnTo>
                  <a:lnTo>
                    <a:pt x="3897" y="2008"/>
                  </a:lnTo>
                  <a:lnTo>
                    <a:pt x="4133" y="2126"/>
                  </a:lnTo>
                  <a:lnTo>
                    <a:pt x="4310" y="2303"/>
                  </a:lnTo>
                  <a:lnTo>
                    <a:pt x="4487" y="2480"/>
                  </a:lnTo>
                  <a:lnTo>
                    <a:pt x="4546" y="2717"/>
                  </a:lnTo>
                  <a:lnTo>
                    <a:pt x="4605" y="3012"/>
                  </a:lnTo>
                  <a:lnTo>
                    <a:pt x="4664" y="3248"/>
                  </a:lnTo>
                  <a:lnTo>
                    <a:pt x="4605" y="3602"/>
                  </a:lnTo>
                  <a:lnTo>
                    <a:pt x="4546" y="3897"/>
                  </a:lnTo>
                  <a:lnTo>
                    <a:pt x="4428" y="4193"/>
                  </a:lnTo>
                  <a:lnTo>
                    <a:pt x="4251" y="4370"/>
                  </a:lnTo>
                  <a:lnTo>
                    <a:pt x="4074" y="4547"/>
                  </a:lnTo>
                  <a:lnTo>
                    <a:pt x="3897" y="4724"/>
                  </a:lnTo>
                  <a:lnTo>
                    <a:pt x="3601" y="4783"/>
                  </a:lnTo>
                  <a:lnTo>
                    <a:pt x="3365" y="4842"/>
                  </a:lnTo>
                  <a:lnTo>
                    <a:pt x="3070" y="4783"/>
                  </a:lnTo>
                  <a:lnTo>
                    <a:pt x="2775" y="4724"/>
                  </a:lnTo>
                  <a:lnTo>
                    <a:pt x="2539" y="4606"/>
                  </a:lnTo>
                  <a:lnTo>
                    <a:pt x="2362" y="4429"/>
                  </a:lnTo>
                  <a:lnTo>
                    <a:pt x="2244" y="4252"/>
                  </a:lnTo>
                  <a:lnTo>
                    <a:pt x="2125" y="4016"/>
                  </a:lnTo>
                  <a:lnTo>
                    <a:pt x="2066" y="3720"/>
                  </a:lnTo>
                  <a:lnTo>
                    <a:pt x="2066" y="3425"/>
                  </a:lnTo>
                  <a:lnTo>
                    <a:pt x="2066" y="3130"/>
                  </a:lnTo>
                  <a:lnTo>
                    <a:pt x="2185" y="2835"/>
                  </a:lnTo>
                  <a:lnTo>
                    <a:pt x="2303" y="2540"/>
                  </a:lnTo>
                  <a:lnTo>
                    <a:pt x="2421" y="2303"/>
                  </a:lnTo>
                  <a:lnTo>
                    <a:pt x="2598" y="2126"/>
                  </a:lnTo>
                  <a:lnTo>
                    <a:pt x="2834" y="2008"/>
                  </a:lnTo>
                  <a:lnTo>
                    <a:pt x="3070" y="1949"/>
                  </a:lnTo>
                  <a:lnTo>
                    <a:pt x="3306" y="1890"/>
                  </a:lnTo>
                  <a:close/>
                  <a:moveTo>
                    <a:pt x="3070" y="1"/>
                  </a:moveTo>
                  <a:lnTo>
                    <a:pt x="2657" y="60"/>
                  </a:lnTo>
                  <a:lnTo>
                    <a:pt x="2244" y="178"/>
                  </a:lnTo>
                  <a:lnTo>
                    <a:pt x="1830" y="355"/>
                  </a:lnTo>
                  <a:lnTo>
                    <a:pt x="1417" y="532"/>
                  </a:lnTo>
                  <a:lnTo>
                    <a:pt x="1122" y="827"/>
                  </a:lnTo>
                  <a:lnTo>
                    <a:pt x="827" y="1123"/>
                  </a:lnTo>
                  <a:lnTo>
                    <a:pt x="531" y="1477"/>
                  </a:lnTo>
                  <a:lnTo>
                    <a:pt x="354" y="1890"/>
                  </a:lnTo>
                  <a:lnTo>
                    <a:pt x="177" y="2303"/>
                  </a:lnTo>
                  <a:lnTo>
                    <a:pt x="59" y="2776"/>
                  </a:lnTo>
                  <a:lnTo>
                    <a:pt x="0" y="3189"/>
                  </a:lnTo>
                  <a:lnTo>
                    <a:pt x="0" y="3661"/>
                  </a:lnTo>
                  <a:lnTo>
                    <a:pt x="59" y="4075"/>
                  </a:lnTo>
                  <a:lnTo>
                    <a:pt x="177" y="4547"/>
                  </a:lnTo>
                  <a:lnTo>
                    <a:pt x="354" y="4901"/>
                  </a:lnTo>
                  <a:lnTo>
                    <a:pt x="590" y="5314"/>
                  </a:lnTo>
                  <a:lnTo>
                    <a:pt x="827" y="5610"/>
                  </a:lnTo>
                  <a:lnTo>
                    <a:pt x="1181" y="5905"/>
                  </a:lnTo>
                  <a:lnTo>
                    <a:pt x="1535" y="6200"/>
                  </a:lnTo>
                  <a:lnTo>
                    <a:pt x="1889" y="6377"/>
                  </a:lnTo>
                  <a:lnTo>
                    <a:pt x="2303" y="6554"/>
                  </a:lnTo>
                  <a:lnTo>
                    <a:pt x="2716" y="6672"/>
                  </a:lnTo>
                  <a:lnTo>
                    <a:pt x="3601" y="6672"/>
                  </a:lnTo>
                  <a:lnTo>
                    <a:pt x="4074" y="6613"/>
                  </a:lnTo>
                  <a:lnTo>
                    <a:pt x="4487" y="6554"/>
                  </a:lnTo>
                  <a:lnTo>
                    <a:pt x="4900" y="6377"/>
                  </a:lnTo>
                  <a:lnTo>
                    <a:pt x="5255" y="6141"/>
                  </a:lnTo>
                  <a:lnTo>
                    <a:pt x="5609" y="5905"/>
                  </a:lnTo>
                  <a:lnTo>
                    <a:pt x="5904" y="5551"/>
                  </a:lnTo>
                  <a:lnTo>
                    <a:pt x="6140" y="5196"/>
                  </a:lnTo>
                  <a:lnTo>
                    <a:pt x="6376" y="4842"/>
                  </a:lnTo>
                  <a:lnTo>
                    <a:pt x="6553" y="4429"/>
                  </a:lnTo>
                  <a:lnTo>
                    <a:pt x="6671" y="3956"/>
                  </a:lnTo>
                  <a:lnTo>
                    <a:pt x="6731" y="3484"/>
                  </a:lnTo>
                  <a:lnTo>
                    <a:pt x="6671" y="3071"/>
                  </a:lnTo>
                  <a:lnTo>
                    <a:pt x="6612" y="2599"/>
                  </a:lnTo>
                  <a:lnTo>
                    <a:pt x="6494" y="2185"/>
                  </a:lnTo>
                  <a:lnTo>
                    <a:pt x="6317" y="1772"/>
                  </a:lnTo>
                  <a:lnTo>
                    <a:pt x="6140" y="1418"/>
                  </a:lnTo>
                  <a:lnTo>
                    <a:pt x="5845" y="1064"/>
                  </a:lnTo>
                  <a:lnTo>
                    <a:pt x="5550" y="768"/>
                  </a:lnTo>
                  <a:lnTo>
                    <a:pt x="5196" y="532"/>
                  </a:lnTo>
                  <a:lnTo>
                    <a:pt x="4782" y="296"/>
                  </a:lnTo>
                  <a:lnTo>
                    <a:pt x="4369" y="178"/>
                  </a:lnTo>
                  <a:lnTo>
                    <a:pt x="3956" y="60"/>
                  </a:lnTo>
                  <a:lnTo>
                    <a:pt x="34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34" name="Google Shape;1234;p22"/>
            <p:cNvSpPr/>
            <p:nvPr/>
          </p:nvSpPr>
          <p:spPr>
            <a:xfrm>
              <a:off x="5012925" y="4464825"/>
              <a:ext cx="106275" cy="184525"/>
            </a:xfrm>
            <a:custGeom>
              <a:avLst/>
              <a:gdLst/>
              <a:ahLst/>
              <a:cxnLst/>
              <a:rect l="l" t="t" r="r" b="b"/>
              <a:pathLst>
                <a:path w="4251" h="7381" extrusionOk="0">
                  <a:moveTo>
                    <a:pt x="413" y="1"/>
                  </a:moveTo>
                  <a:lnTo>
                    <a:pt x="0" y="1477"/>
                  </a:lnTo>
                  <a:lnTo>
                    <a:pt x="1889" y="2067"/>
                  </a:lnTo>
                  <a:lnTo>
                    <a:pt x="531" y="6849"/>
                  </a:lnTo>
                  <a:lnTo>
                    <a:pt x="2480" y="7380"/>
                  </a:lnTo>
                  <a:lnTo>
                    <a:pt x="4251" y="1122"/>
                  </a:lnTo>
                  <a:lnTo>
                    <a:pt x="4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35" name="Google Shape;1235;p22"/>
            <p:cNvSpPr/>
            <p:nvPr/>
          </p:nvSpPr>
          <p:spPr>
            <a:xfrm>
              <a:off x="4897775" y="4439725"/>
              <a:ext cx="101875" cy="171250"/>
            </a:xfrm>
            <a:custGeom>
              <a:avLst/>
              <a:gdLst/>
              <a:ahLst/>
              <a:cxnLst/>
              <a:rect l="l" t="t" r="r" b="b"/>
              <a:pathLst>
                <a:path w="4075" h="6850" extrusionOk="0">
                  <a:moveTo>
                    <a:pt x="2185" y="1"/>
                  </a:moveTo>
                  <a:lnTo>
                    <a:pt x="1" y="6141"/>
                  </a:lnTo>
                  <a:lnTo>
                    <a:pt x="1949" y="6849"/>
                  </a:lnTo>
                  <a:lnTo>
                    <a:pt x="4075" y="709"/>
                  </a:lnTo>
                  <a:lnTo>
                    <a:pt x="21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36" name="Google Shape;1236;p22"/>
            <p:cNvSpPr/>
            <p:nvPr/>
          </p:nvSpPr>
          <p:spPr>
            <a:xfrm>
              <a:off x="4732475" y="4389550"/>
              <a:ext cx="168300" cy="168300"/>
            </a:xfrm>
            <a:custGeom>
              <a:avLst/>
              <a:gdLst/>
              <a:ahLst/>
              <a:cxnLst/>
              <a:rect l="l" t="t" r="r" b="b"/>
              <a:pathLst>
                <a:path w="6732" h="6732" extrusionOk="0">
                  <a:moveTo>
                    <a:pt x="3425" y="1890"/>
                  </a:moveTo>
                  <a:lnTo>
                    <a:pt x="3720" y="1949"/>
                  </a:lnTo>
                  <a:lnTo>
                    <a:pt x="3956" y="2067"/>
                  </a:lnTo>
                  <a:lnTo>
                    <a:pt x="4192" y="2185"/>
                  </a:lnTo>
                  <a:lnTo>
                    <a:pt x="4428" y="2362"/>
                  </a:lnTo>
                  <a:lnTo>
                    <a:pt x="4547" y="2539"/>
                  </a:lnTo>
                  <a:lnTo>
                    <a:pt x="4665" y="2775"/>
                  </a:lnTo>
                  <a:lnTo>
                    <a:pt x="4724" y="3071"/>
                  </a:lnTo>
                  <a:lnTo>
                    <a:pt x="4724" y="3307"/>
                  </a:lnTo>
                  <a:lnTo>
                    <a:pt x="4665" y="3602"/>
                  </a:lnTo>
                  <a:lnTo>
                    <a:pt x="4547" y="3897"/>
                  </a:lnTo>
                  <a:lnTo>
                    <a:pt x="4428" y="4192"/>
                  </a:lnTo>
                  <a:lnTo>
                    <a:pt x="4251" y="4429"/>
                  </a:lnTo>
                  <a:lnTo>
                    <a:pt x="4015" y="4606"/>
                  </a:lnTo>
                  <a:lnTo>
                    <a:pt x="3838" y="4724"/>
                  </a:lnTo>
                  <a:lnTo>
                    <a:pt x="3602" y="4783"/>
                  </a:lnTo>
                  <a:lnTo>
                    <a:pt x="3307" y="4842"/>
                  </a:lnTo>
                  <a:lnTo>
                    <a:pt x="3071" y="4783"/>
                  </a:lnTo>
                  <a:lnTo>
                    <a:pt x="2775" y="4724"/>
                  </a:lnTo>
                  <a:lnTo>
                    <a:pt x="2539" y="4547"/>
                  </a:lnTo>
                  <a:lnTo>
                    <a:pt x="2362" y="4369"/>
                  </a:lnTo>
                  <a:lnTo>
                    <a:pt x="2185" y="4192"/>
                  </a:lnTo>
                  <a:lnTo>
                    <a:pt x="2067" y="3956"/>
                  </a:lnTo>
                  <a:lnTo>
                    <a:pt x="2067" y="3720"/>
                  </a:lnTo>
                  <a:lnTo>
                    <a:pt x="2067" y="3425"/>
                  </a:lnTo>
                  <a:lnTo>
                    <a:pt x="2126" y="3130"/>
                  </a:lnTo>
                  <a:lnTo>
                    <a:pt x="2244" y="2834"/>
                  </a:lnTo>
                  <a:lnTo>
                    <a:pt x="2362" y="2598"/>
                  </a:lnTo>
                  <a:lnTo>
                    <a:pt x="2539" y="2362"/>
                  </a:lnTo>
                  <a:lnTo>
                    <a:pt x="2716" y="2185"/>
                  </a:lnTo>
                  <a:lnTo>
                    <a:pt x="2953" y="2008"/>
                  </a:lnTo>
                  <a:lnTo>
                    <a:pt x="3189" y="1949"/>
                  </a:lnTo>
                  <a:lnTo>
                    <a:pt x="3425" y="1890"/>
                  </a:lnTo>
                  <a:close/>
                  <a:moveTo>
                    <a:pt x="3012" y="1"/>
                  </a:moveTo>
                  <a:lnTo>
                    <a:pt x="2598" y="60"/>
                  </a:lnTo>
                  <a:lnTo>
                    <a:pt x="2185" y="237"/>
                  </a:lnTo>
                  <a:lnTo>
                    <a:pt x="1772" y="414"/>
                  </a:lnTo>
                  <a:lnTo>
                    <a:pt x="1417" y="591"/>
                  </a:lnTo>
                  <a:lnTo>
                    <a:pt x="1063" y="886"/>
                  </a:lnTo>
                  <a:lnTo>
                    <a:pt x="768" y="1240"/>
                  </a:lnTo>
                  <a:lnTo>
                    <a:pt x="532" y="1595"/>
                  </a:lnTo>
                  <a:lnTo>
                    <a:pt x="296" y="2008"/>
                  </a:lnTo>
                  <a:lnTo>
                    <a:pt x="178" y="2421"/>
                  </a:lnTo>
                  <a:lnTo>
                    <a:pt x="60" y="2894"/>
                  </a:lnTo>
                  <a:lnTo>
                    <a:pt x="1" y="3307"/>
                  </a:lnTo>
                  <a:lnTo>
                    <a:pt x="60" y="3779"/>
                  </a:lnTo>
                  <a:lnTo>
                    <a:pt x="119" y="4192"/>
                  </a:lnTo>
                  <a:lnTo>
                    <a:pt x="237" y="4606"/>
                  </a:lnTo>
                  <a:lnTo>
                    <a:pt x="414" y="4960"/>
                  </a:lnTo>
                  <a:lnTo>
                    <a:pt x="650" y="5373"/>
                  </a:lnTo>
                  <a:lnTo>
                    <a:pt x="945" y="5668"/>
                  </a:lnTo>
                  <a:lnTo>
                    <a:pt x="1240" y="5964"/>
                  </a:lnTo>
                  <a:lnTo>
                    <a:pt x="1595" y="6200"/>
                  </a:lnTo>
                  <a:lnTo>
                    <a:pt x="2008" y="6436"/>
                  </a:lnTo>
                  <a:lnTo>
                    <a:pt x="2421" y="6554"/>
                  </a:lnTo>
                  <a:lnTo>
                    <a:pt x="2893" y="6672"/>
                  </a:lnTo>
                  <a:lnTo>
                    <a:pt x="3307" y="6731"/>
                  </a:lnTo>
                  <a:lnTo>
                    <a:pt x="3720" y="6731"/>
                  </a:lnTo>
                  <a:lnTo>
                    <a:pt x="4192" y="6672"/>
                  </a:lnTo>
                  <a:lnTo>
                    <a:pt x="4606" y="6554"/>
                  </a:lnTo>
                  <a:lnTo>
                    <a:pt x="4960" y="6377"/>
                  </a:lnTo>
                  <a:lnTo>
                    <a:pt x="5314" y="6141"/>
                  </a:lnTo>
                  <a:lnTo>
                    <a:pt x="5668" y="5845"/>
                  </a:lnTo>
                  <a:lnTo>
                    <a:pt x="5964" y="5491"/>
                  </a:lnTo>
                  <a:lnTo>
                    <a:pt x="6259" y="5137"/>
                  </a:lnTo>
                  <a:lnTo>
                    <a:pt x="6436" y="4724"/>
                  </a:lnTo>
                  <a:lnTo>
                    <a:pt x="6613" y="4310"/>
                  </a:lnTo>
                  <a:lnTo>
                    <a:pt x="6731" y="3838"/>
                  </a:lnTo>
                  <a:lnTo>
                    <a:pt x="6731" y="3425"/>
                  </a:lnTo>
                  <a:lnTo>
                    <a:pt x="6731" y="2953"/>
                  </a:lnTo>
                  <a:lnTo>
                    <a:pt x="6672" y="2539"/>
                  </a:lnTo>
                  <a:lnTo>
                    <a:pt x="6554" y="2126"/>
                  </a:lnTo>
                  <a:lnTo>
                    <a:pt x="6318" y="1772"/>
                  </a:lnTo>
                  <a:lnTo>
                    <a:pt x="6082" y="1358"/>
                  </a:lnTo>
                  <a:lnTo>
                    <a:pt x="5845" y="1063"/>
                  </a:lnTo>
                  <a:lnTo>
                    <a:pt x="5491" y="768"/>
                  </a:lnTo>
                  <a:lnTo>
                    <a:pt x="5137" y="532"/>
                  </a:lnTo>
                  <a:lnTo>
                    <a:pt x="4724" y="296"/>
                  </a:lnTo>
                  <a:lnTo>
                    <a:pt x="4310" y="178"/>
                  </a:lnTo>
                  <a:lnTo>
                    <a:pt x="3897" y="60"/>
                  </a:lnTo>
                  <a:lnTo>
                    <a:pt x="34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37" name="Google Shape;1237;p22"/>
            <p:cNvSpPr/>
            <p:nvPr/>
          </p:nvSpPr>
          <p:spPr>
            <a:xfrm>
              <a:off x="4531750" y="4241950"/>
              <a:ext cx="187475" cy="200750"/>
            </a:xfrm>
            <a:custGeom>
              <a:avLst/>
              <a:gdLst/>
              <a:ahLst/>
              <a:cxnLst/>
              <a:rect l="l" t="t" r="r" b="b"/>
              <a:pathLst>
                <a:path w="7499" h="8030" extrusionOk="0">
                  <a:moveTo>
                    <a:pt x="2657" y="3720"/>
                  </a:moveTo>
                  <a:lnTo>
                    <a:pt x="3661" y="4311"/>
                  </a:lnTo>
                  <a:lnTo>
                    <a:pt x="2185" y="5550"/>
                  </a:lnTo>
                  <a:lnTo>
                    <a:pt x="2657" y="3720"/>
                  </a:lnTo>
                  <a:close/>
                  <a:moveTo>
                    <a:pt x="1417" y="1"/>
                  </a:moveTo>
                  <a:lnTo>
                    <a:pt x="0" y="6790"/>
                  </a:lnTo>
                  <a:lnTo>
                    <a:pt x="2008" y="8030"/>
                  </a:lnTo>
                  <a:lnTo>
                    <a:pt x="7498" y="3779"/>
                  </a:lnTo>
                  <a:lnTo>
                    <a:pt x="5668" y="2598"/>
                  </a:lnTo>
                  <a:lnTo>
                    <a:pt x="4900" y="3307"/>
                  </a:lnTo>
                  <a:lnTo>
                    <a:pt x="3011" y="2126"/>
                  </a:lnTo>
                  <a:lnTo>
                    <a:pt x="3247" y="1122"/>
                  </a:lnTo>
                  <a:lnTo>
                    <a:pt x="14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38" name="Google Shape;1238;p22"/>
            <p:cNvSpPr/>
            <p:nvPr/>
          </p:nvSpPr>
          <p:spPr>
            <a:xfrm>
              <a:off x="4339875" y="4168150"/>
              <a:ext cx="188950" cy="191900"/>
            </a:xfrm>
            <a:custGeom>
              <a:avLst/>
              <a:gdLst/>
              <a:ahLst/>
              <a:cxnLst/>
              <a:rect l="l" t="t" r="r" b="b"/>
              <a:pathLst>
                <a:path w="7558" h="7676" extrusionOk="0">
                  <a:moveTo>
                    <a:pt x="4251" y="1"/>
                  </a:moveTo>
                  <a:lnTo>
                    <a:pt x="3897" y="60"/>
                  </a:lnTo>
                  <a:lnTo>
                    <a:pt x="3542" y="178"/>
                  </a:lnTo>
                  <a:lnTo>
                    <a:pt x="3188" y="355"/>
                  </a:lnTo>
                  <a:lnTo>
                    <a:pt x="2893" y="591"/>
                  </a:lnTo>
                  <a:lnTo>
                    <a:pt x="2598" y="886"/>
                  </a:lnTo>
                  <a:lnTo>
                    <a:pt x="2303" y="1241"/>
                  </a:lnTo>
                  <a:lnTo>
                    <a:pt x="0" y="4133"/>
                  </a:lnTo>
                  <a:lnTo>
                    <a:pt x="1594" y="5373"/>
                  </a:lnTo>
                  <a:lnTo>
                    <a:pt x="3897" y="2480"/>
                  </a:lnTo>
                  <a:lnTo>
                    <a:pt x="4192" y="2185"/>
                  </a:lnTo>
                  <a:lnTo>
                    <a:pt x="4487" y="2008"/>
                  </a:lnTo>
                  <a:lnTo>
                    <a:pt x="4664" y="2008"/>
                  </a:lnTo>
                  <a:lnTo>
                    <a:pt x="4841" y="2067"/>
                  </a:lnTo>
                  <a:lnTo>
                    <a:pt x="4959" y="2126"/>
                  </a:lnTo>
                  <a:lnTo>
                    <a:pt x="5137" y="2244"/>
                  </a:lnTo>
                  <a:lnTo>
                    <a:pt x="5314" y="2362"/>
                  </a:lnTo>
                  <a:lnTo>
                    <a:pt x="5432" y="2539"/>
                  </a:lnTo>
                  <a:lnTo>
                    <a:pt x="5491" y="2657"/>
                  </a:lnTo>
                  <a:lnTo>
                    <a:pt x="5491" y="2835"/>
                  </a:lnTo>
                  <a:lnTo>
                    <a:pt x="5432" y="3189"/>
                  </a:lnTo>
                  <a:lnTo>
                    <a:pt x="5196" y="3484"/>
                  </a:lnTo>
                  <a:lnTo>
                    <a:pt x="2952" y="6436"/>
                  </a:lnTo>
                  <a:lnTo>
                    <a:pt x="4546" y="7676"/>
                  </a:lnTo>
                  <a:lnTo>
                    <a:pt x="6849" y="4783"/>
                  </a:lnTo>
                  <a:lnTo>
                    <a:pt x="7085" y="4370"/>
                  </a:lnTo>
                  <a:lnTo>
                    <a:pt x="7262" y="4015"/>
                  </a:lnTo>
                  <a:lnTo>
                    <a:pt x="7439" y="3661"/>
                  </a:lnTo>
                  <a:lnTo>
                    <a:pt x="7498" y="3307"/>
                  </a:lnTo>
                  <a:lnTo>
                    <a:pt x="7557" y="2953"/>
                  </a:lnTo>
                  <a:lnTo>
                    <a:pt x="7557" y="2598"/>
                  </a:lnTo>
                  <a:lnTo>
                    <a:pt x="7439" y="2244"/>
                  </a:lnTo>
                  <a:lnTo>
                    <a:pt x="7321" y="1890"/>
                  </a:lnTo>
                  <a:lnTo>
                    <a:pt x="7144" y="1595"/>
                  </a:lnTo>
                  <a:lnTo>
                    <a:pt x="6967" y="1300"/>
                  </a:lnTo>
                  <a:lnTo>
                    <a:pt x="6672" y="1004"/>
                  </a:lnTo>
                  <a:lnTo>
                    <a:pt x="6376" y="709"/>
                  </a:lnTo>
                  <a:lnTo>
                    <a:pt x="6081" y="473"/>
                  </a:lnTo>
                  <a:lnTo>
                    <a:pt x="5727" y="296"/>
                  </a:lnTo>
                  <a:lnTo>
                    <a:pt x="5373" y="178"/>
                  </a:lnTo>
                  <a:lnTo>
                    <a:pt x="5018" y="60"/>
                  </a:lnTo>
                  <a:lnTo>
                    <a:pt x="46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39" name="Google Shape;1239;p22"/>
            <p:cNvSpPr/>
            <p:nvPr/>
          </p:nvSpPr>
          <p:spPr>
            <a:xfrm>
              <a:off x="4227700" y="4050075"/>
              <a:ext cx="190425" cy="190425"/>
            </a:xfrm>
            <a:custGeom>
              <a:avLst/>
              <a:gdLst/>
              <a:ahLst/>
              <a:cxnLst/>
              <a:rect l="l" t="t" r="r" b="b"/>
              <a:pathLst>
                <a:path w="7617" h="7617" extrusionOk="0">
                  <a:moveTo>
                    <a:pt x="3483" y="2008"/>
                  </a:moveTo>
                  <a:lnTo>
                    <a:pt x="3779" y="2067"/>
                  </a:lnTo>
                  <a:lnTo>
                    <a:pt x="4015" y="2126"/>
                  </a:lnTo>
                  <a:lnTo>
                    <a:pt x="4310" y="2303"/>
                  </a:lnTo>
                  <a:lnTo>
                    <a:pt x="4546" y="2480"/>
                  </a:lnTo>
                  <a:lnTo>
                    <a:pt x="4900" y="2834"/>
                  </a:lnTo>
                  <a:lnTo>
                    <a:pt x="2893" y="4901"/>
                  </a:lnTo>
                  <a:lnTo>
                    <a:pt x="2539" y="4606"/>
                  </a:lnTo>
                  <a:lnTo>
                    <a:pt x="2303" y="4369"/>
                  </a:lnTo>
                  <a:lnTo>
                    <a:pt x="2126" y="4074"/>
                  </a:lnTo>
                  <a:lnTo>
                    <a:pt x="2066" y="3838"/>
                  </a:lnTo>
                  <a:lnTo>
                    <a:pt x="2007" y="3543"/>
                  </a:lnTo>
                  <a:lnTo>
                    <a:pt x="2007" y="3307"/>
                  </a:lnTo>
                  <a:lnTo>
                    <a:pt x="2126" y="3012"/>
                  </a:lnTo>
                  <a:lnTo>
                    <a:pt x="2244" y="2775"/>
                  </a:lnTo>
                  <a:lnTo>
                    <a:pt x="2480" y="2480"/>
                  </a:lnTo>
                  <a:lnTo>
                    <a:pt x="2716" y="2303"/>
                  </a:lnTo>
                  <a:lnTo>
                    <a:pt x="2952" y="2126"/>
                  </a:lnTo>
                  <a:lnTo>
                    <a:pt x="3247" y="2008"/>
                  </a:lnTo>
                  <a:close/>
                  <a:moveTo>
                    <a:pt x="3247" y="1"/>
                  </a:moveTo>
                  <a:lnTo>
                    <a:pt x="2834" y="60"/>
                  </a:lnTo>
                  <a:lnTo>
                    <a:pt x="2421" y="119"/>
                  </a:lnTo>
                  <a:lnTo>
                    <a:pt x="2007" y="296"/>
                  </a:lnTo>
                  <a:lnTo>
                    <a:pt x="1653" y="473"/>
                  </a:lnTo>
                  <a:lnTo>
                    <a:pt x="1299" y="768"/>
                  </a:lnTo>
                  <a:lnTo>
                    <a:pt x="945" y="1063"/>
                  </a:lnTo>
                  <a:lnTo>
                    <a:pt x="650" y="1418"/>
                  </a:lnTo>
                  <a:lnTo>
                    <a:pt x="413" y="1772"/>
                  </a:lnTo>
                  <a:lnTo>
                    <a:pt x="236" y="2185"/>
                  </a:lnTo>
                  <a:lnTo>
                    <a:pt x="118" y="2539"/>
                  </a:lnTo>
                  <a:lnTo>
                    <a:pt x="0" y="2953"/>
                  </a:lnTo>
                  <a:lnTo>
                    <a:pt x="0" y="3366"/>
                  </a:lnTo>
                  <a:lnTo>
                    <a:pt x="59" y="3779"/>
                  </a:lnTo>
                  <a:lnTo>
                    <a:pt x="177" y="4192"/>
                  </a:lnTo>
                  <a:lnTo>
                    <a:pt x="295" y="4606"/>
                  </a:lnTo>
                  <a:lnTo>
                    <a:pt x="531" y="5019"/>
                  </a:lnTo>
                  <a:lnTo>
                    <a:pt x="827" y="5373"/>
                  </a:lnTo>
                  <a:lnTo>
                    <a:pt x="1181" y="5727"/>
                  </a:lnTo>
                  <a:lnTo>
                    <a:pt x="3129" y="7617"/>
                  </a:lnTo>
                  <a:lnTo>
                    <a:pt x="7616" y="2953"/>
                  </a:lnTo>
                  <a:lnTo>
                    <a:pt x="5668" y="1063"/>
                  </a:lnTo>
                  <a:lnTo>
                    <a:pt x="5314" y="709"/>
                  </a:lnTo>
                  <a:lnTo>
                    <a:pt x="4900" y="473"/>
                  </a:lnTo>
                  <a:lnTo>
                    <a:pt x="4487" y="237"/>
                  </a:lnTo>
                  <a:lnTo>
                    <a:pt x="4074" y="119"/>
                  </a:lnTo>
                  <a:lnTo>
                    <a:pt x="3661" y="60"/>
                  </a:lnTo>
                  <a:lnTo>
                    <a:pt x="32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40" name="Google Shape;1240;p22"/>
            <p:cNvSpPr/>
            <p:nvPr/>
          </p:nvSpPr>
          <p:spPr>
            <a:xfrm>
              <a:off x="4136175" y="3958575"/>
              <a:ext cx="156475" cy="147625"/>
            </a:xfrm>
            <a:custGeom>
              <a:avLst/>
              <a:gdLst/>
              <a:ahLst/>
              <a:cxnLst/>
              <a:rect l="l" t="t" r="r" b="b"/>
              <a:pathLst>
                <a:path w="6259" h="5905" extrusionOk="0">
                  <a:moveTo>
                    <a:pt x="4901" y="0"/>
                  </a:moveTo>
                  <a:lnTo>
                    <a:pt x="1" y="4369"/>
                  </a:lnTo>
                  <a:lnTo>
                    <a:pt x="1359" y="5904"/>
                  </a:lnTo>
                  <a:lnTo>
                    <a:pt x="6259" y="1535"/>
                  </a:lnTo>
                  <a:lnTo>
                    <a:pt x="490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41" name="Google Shape;1241;p22"/>
            <p:cNvSpPr/>
            <p:nvPr/>
          </p:nvSpPr>
          <p:spPr>
            <a:xfrm>
              <a:off x="4038775" y="3839025"/>
              <a:ext cx="169750" cy="168275"/>
            </a:xfrm>
            <a:custGeom>
              <a:avLst/>
              <a:gdLst/>
              <a:ahLst/>
              <a:cxnLst/>
              <a:rect l="l" t="t" r="r" b="b"/>
              <a:pathLst>
                <a:path w="6790" h="6731" extrusionOk="0">
                  <a:moveTo>
                    <a:pt x="3897" y="2007"/>
                  </a:moveTo>
                  <a:lnTo>
                    <a:pt x="4133" y="2125"/>
                  </a:lnTo>
                  <a:lnTo>
                    <a:pt x="4369" y="2303"/>
                  </a:lnTo>
                  <a:lnTo>
                    <a:pt x="4546" y="2480"/>
                  </a:lnTo>
                  <a:lnTo>
                    <a:pt x="4723" y="2775"/>
                  </a:lnTo>
                  <a:lnTo>
                    <a:pt x="4782" y="3011"/>
                  </a:lnTo>
                  <a:lnTo>
                    <a:pt x="4841" y="3247"/>
                  </a:lnTo>
                  <a:lnTo>
                    <a:pt x="4782" y="3483"/>
                  </a:lnTo>
                  <a:lnTo>
                    <a:pt x="4723" y="3719"/>
                  </a:lnTo>
                  <a:lnTo>
                    <a:pt x="4605" y="3956"/>
                  </a:lnTo>
                  <a:lnTo>
                    <a:pt x="4428" y="4192"/>
                  </a:lnTo>
                  <a:lnTo>
                    <a:pt x="4192" y="4369"/>
                  </a:lnTo>
                  <a:lnTo>
                    <a:pt x="3897" y="4546"/>
                  </a:lnTo>
                  <a:lnTo>
                    <a:pt x="3661" y="4664"/>
                  </a:lnTo>
                  <a:lnTo>
                    <a:pt x="3365" y="4782"/>
                  </a:lnTo>
                  <a:lnTo>
                    <a:pt x="3129" y="4782"/>
                  </a:lnTo>
                  <a:lnTo>
                    <a:pt x="2893" y="4723"/>
                  </a:lnTo>
                  <a:lnTo>
                    <a:pt x="2657" y="4605"/>
                  </a:lnTo>
                  <a:lnTo>
                    <a:pt x="2421" y="4487"/>
                  </a:lnTo>
                  <a:lnTo>
                    <a:pt x="2244" y="4251"/>
                  </a:lnTo>
                  <a:lnTo>
                    <a:pt x="2066" y="4015"/>
                  </a:lnTo>
                  <a:lnTo>
                    <a:pt x="2007" y="3779"/>
                  </a:lnTo>
                  <a:lnTo>
                    <a:pt x="1948" y="3542"/>
                  </a:lnTo>
                  <a:lnTo>
                    <a:pt x="1948" y="3247"/>
                  </a:lnTo>
                  <a:lnTo>
                    <a:pt x="2066" y="3011"/>
                  </a:lnTo>
                  <a:lnTo>
                    <a:pt x="2185" y="2775"/>
                  </a:lnTo>
                  <a:lnTo>
                    <a:pt x="2362" y="2598"/>
                  </a:lnTo>
                  <a:lnTo>
                    <a:pt x="2598" y="2362"/>
                  </a:lnTo>
                  <a:lnTo>
                    <a:pt x="2893" y="2184"/>
                  </a:lnTo>
                  <a:lnTo>
                    <a:pt x="3129" y="2066"/>
                  </a:lnTo>
                  <a:lnTo>
                    <a:pt x="3424" y="2007"/>
                  </a:lnTo>
                  <a:close/>
                  <a:moveTo>
                    <a:pt x="3011" y="0"/>
                  </a:moveTo>
                  <a:lnTo>
                    <a:pt x="2598" y="118"/>
                  </a:lnTo>
                  <a:lnTo>
                    <a:pt x="2185" y="236"/>
                  </a:lnTo>
                  <a:lnTo>
                    <a:pt x="1771" y="472"/>
                  </a:lnTo>
                  <a:lnTo>
                    <a:pt x="1358" y="708"/>
                  </a:lnTo>
                  <a:lnTo>
                    <a:pt x="1004" y="1004"/>
                  </a:lnTo>
                  <a:lnTo>
                    <a:pt x="709" y="1358"/>
                  </a:lnTo>
                  <a:lnTo>
                    <a:pt x="472" y="1712"/>
                  </a:lnTo>
                  <a:lnTo>
                    <a:pt x="295" y="2125"/>
                  </a:lnTo>
                  <a:lnTo>
                    <a:pt x="118" y="2539"/>
                  </a:lnTo>
                  <a:lnTo>
                    <a:pt x="59" y="2952"/>
                  </a:lnTo>
                  <a:lnTo>
                    <a:pt x="0" y="3365"/>
                  </a:lnTo>
                  <a:lnTo>
                    <a:pt x="59" y="3779"/>
                  </a:lnTo>
                  <a:lnTo>
                    <a:pt x="118" y="4192"/>
                  </a:lnTo>
                  <a:lnTo>
                    <a:pt x="295" y="4605"/>
                  </a:lnTo>
                  <a:lnTo>
                    <a:pt x="472" y="5018"/>
                  </a:lnTo>
                  <a:lnTo>
                    <a:pt x="709" y="5373"/>
                  </a:lnTo>
                  <a:lnTo>
                    <a:pt x="1004" y="5727"/>
                  </a:lnTo>
                  <a:lnTo>
                    <a:pt x="1358" y="6022"/>
                  </a:lnTo>
                  <a:lnTo>
                    <a:pt x="1712" y="6258"/>
                  </a:lnTo>
                  <a:lnTo>
                    <a:pt x="2066" y="6494"/>
                  </a:lnTo>
                  <a:lnTo>
                    <a:pt x="2480" y="6612"/>
                  </a:lnTo>
                  <a:lnTo>
                    <a:pt x="2893" y="6730"/>
                  </a:lnTo>
                  <a:lnTo>
                    <a:pt x="3779" y="6730"/>
                  </a:lnTo>
                  <a:lnTo>
                    <a:pt x="4192" y="6671"/>
                  </a:lnTo>
                  <a:lnTo>
                    <a:pt x="4605" y="6494"/>
                  </a:lnTo>
                  <a:lnTo>
                    <a:pt x="5018" y="6317"/>
                  </a:lnTo>
                  <a:lnTo>
                    <a:pt x="5432" y="6081"/>
                  </a:lnTo>
                  <a:lnTo>
                    <a:pt x="5786" y="5727"/>
                  </a:lnTo>
                  <a:lnTo>
                    <a:pt x="6081" y="5432"/>
                  </a:lnTo>
                  <a:lnTo>
                    <a:pt x="6317" y="5077"/>
                  </a:lnTo>
                  <a:lnTo>
                    <a:pt x="6494" y="4664"/>
                  </a:lnTo>
                  <a:lnTo>
                    <a:pt x="6672" y="4251"/>
                  </a:lnTo>
                  <a:lnTo>
                    <a:pt x="6731" y="3838"/>
                  </a:lnTo>
                  <a:lnTo>
                    <a:pt x="6790" y="3365"/>
                  </a:lnTo>
                  <a:lnTo>
                    <a:pt x="6731" y="2952"/>
                  </a:lnTo>
                  <a:lnTo>
                    <a:pt x="6672" y="2539"/>
                  </a:lnTo>
                  <a:lnTo>
                    <a:pt x="6494" y="2125"/>
                  </a:lnTo>
                  <a:lnTo>
                    <a:pt x="6317" y="1712"/>
                  </a:lnTo>
                  <a:lnTo>
                    <a:pt x="6081" y="1358"/>
                  </a:lnTo>
                  <a:lnTo>
                    <a:pt x="5786" y="1004"/>
                  </a:lnTo>
                  <a:lnTo>
                    <a:pt x="5432" y="708"/>
                  </a:lnTo>
                  <a:lnTo>
                    <a:pt x="5077" y="472"/>
                  </a:lnTo>
                  <a:lnTo>
                    <a:pt x="4723" y="295"/>
                  </a:lnTo>
                  <a:lnTo>
                    <a:pt x="4310" y="118"/>
                  </a:lnTo>
                  <a:lnTo>
                    <a:pt x="3897" y="59"/>
                  </a:lnTo>
                  <a:lnTo>
                    <a:pt x="34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42" name="Google Shape;1242;p22"/>
            <p:cNvSpPr/>
            <p:nvPr/>
          </p:nvSpPr>
          <p:spPr>
            <a:xfrm>
              <a:off x="3904450" y="3650100"/>
              <a:ext cx="194850" cy="175650"/>
            </a:xfrm>
            <a:custGeom>
              <a:avLst/>
              <a:gdLst/>
              <a:ahLst/>
              <a:cxnLst/>
              <a:rect l="l" t="t" r="r" b="b"/>
              <a:pathLst>
                <a:path w="7794" h="7026" extrusionOk="0">
                  <a:moveTo>
                    <a:pt x="5609" y="0"/>
                  </a:moveTo>
                  <a:lnTo>
                    <a:pt x="4192" y="827"/>
                  </a:lnTo>
                  <a:lnTo>
                    <a:pt x="5373" y="2834"/>
                  </a:lnTo>
                  <a:lnTo>
                    <a:pt x="4547" y="3247"/>
                  </a:lnTo>
                  <a:lnTo>
                    <a:pt x="3543" y="1535"/>
                  </a:lnTo>
                  <a:lnTo>
                    <a:pt x="2244" y="2303"/>
                  </a:lnTo>
                  <a:lnTo>
                    <a:pt x="3248" y="4015"/>
                  </a:lnTo>
                  <a:lnTo>
                    <a:pt x="2539" y="4428"/>
                  </a:lnTo>
                  <a:lnTo>
                    <a:pt x="1358" y="2421"/>
                  </a:lnTo>
                  <a:lnTo>
                    <a:pt x="1" y="3247"/>
                  </a:lnTo>
                  <a:lnTo>
                    <a:pt x="2126" y="7026"/>
                  </a:lnTo>
                  <a:lnTo>
                    <a:pt x="7794" y="3779"/>
                  </a:lnTo>
                  <a:lnTo>
                    <a:pt x="56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43" name="Google Shape;1243;p22"/>
            <p:cNvSpPr/>
            <p:nvPr/>
          </p:nvSpPr>
          <p:spPr>
            <a:xfrm>
              <a:off x="3818850" y="3484775"/>
              <a:ext cx="212550" cy="209625"/>
            </a:xfrm>
            <a:custGeom>
              <a:avLst/>
              <a:gdLst/>
              <a:ahLst/>
              <a:cxnLst/>
              <a:rect l="l" t="t" r="r" b="b"/>
              <a:pathLst>
                <a:path w="8502" h="8385" extrusionOk="0">
                  <a:moveTo>
                    <a:pt x="5904" y="1"/>
                  </a:moveTo>
                  <a:lnTo>
                    <a:pt x="0" y="2716"/>
                  </a:lnTo>
                  <a:lnTo>
                    <a:pt x="827" y="4606"/>
                  </a:lnTo>
                  <a:lnTo>
                    <a:pt x="3897" y="3189"/>
                  </a:lnTo>
                  <a:lnTo>
                    <a:pt x="1771" y="6554"/>
                  </a:lnTo>
                  <a:lnTo>
                    <a:pt x="2598" y="8384"/>
                  </a:lnTo>
                  <a:lnTo>
                    <a:pt x="8502" y="5727"/>
                  </a:lnTo>
                  <a:lnTo>
                    <a:pt x="7675" y="3838"/>
                  </a:lnTo>
                  <a:lnTo>
                    <a:pt x="4723" y="5196"/>
                  </a:lnTo>
                  <a:lnTo>
                    <a:pt x="4723" y="5196"/>
                  </a:lnTo>
                  <a:lnTo>
                    <a:pt x="6790" y="1890"/>
                  </a:lnTo>
                  <a:lnTo>
                    <a:pt x="59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44" name="Google Shape;1244;p22"/>
            <p:cNvSpPr/>
            <p:nvPr/>
          </p:nvSpPr>
          <p:spPr>
            <a:xfrm>
              <a:off x="3770125" y="3323900"/>
              <a:ext cx="168300" cy="168275"/>
            </a:xfrm>
            <a:custGeom>
              <a:avLst/>
              <a:gdLst/>
              <a:ahLst/>
              <a:cxnLst/>
              <a:rect l="l" t="t" r="r" b="b"/>
              <a:pathLst>
                <a:path w="6732" h="6731" extrusionOk="0">
                  <a:moveTo>
                    <a:pt x="3898" y="0"/>
                  </a:moveTo>
                  <a:lnTo>
                    <a:pt x="1949" y="650"/>
                  </a:lnTo>
                  <a:lnTo>
                    <a:pt x="2953" y="3838"/>
                  </a:lnTo>
                  <a:lnTo>
                    <a:pt x="4370" y="3366"/>
                  </a:lnTo>
                  <a:lnTo>
                    <a:pt x="3838" y="1831"/>
                  </a:lnTo>
                  <a:lnTo>
                    <a:pt x="4134" y="1949"/>
                  </a:lnTo>
                  <a:lnTo>
                    <a:pt x="4429" y="2126"/>
                  </a:lnTo>
                  <a:lnTo>
                    <a:pt x="4606" y="2421"/>
                  </a:lnTo>
                  <a:lnTo>
                    <a:pt x="4724" y="2716"/>
                  </a:lnTo>
                  <a:lnTo>
                    <a:pt x="4842" y="3070"/>
                  </a:lnTo>
                  <a:lnTo>
                    <a:pt x="4842" y="3366"/>
                  </a:lnTo>
                  <a:lnTo>
                    <a:pt x="4842" y="3661"/>
                  </a:lnTo>
                  <a:lnTo>
                    <a:pt x="4724" y="3897"/>
                  </a:lnTo>
                  <a:lnTo>
                    <a:pt x="4606" y="4074"/>
                  </a:lnTo>
                  <a:lnTo>
                    <a:pt x="4370" y="4310"/>
                  </a:lnTo>
                  <a:lnTo>
                    <a:pt x="4075" y="4428"/>
                  </a:lnTo>
                  <a:lnTo>
                    <a:pt x="3779" y="4605"/>
                  </a:lnTo>
                  <a:lnTo>
                    <a:pt x="3484" y="4664"/>
                  </a:lnTo>
                  <a:lnTo>
                    <a:pt x="2894" y="4664"/>
                  </a:lnTo>
                  <a:lnTo>
                    <a:pt x="2658" y="4605"/>
                  </a:lnTo>
                  <a:lnTo>
                    <a:pt x="2481" y="4487"/>
                  </a:lnTo>
                  <a:lnTo>
                    <a:pt x="2244" y="4310"/>
                  </a:lnTo>
                  <a:lnTo>
                    <a:pt x="2126" y="4133"/>
                  </a:lnTo>
                  <a:lnTo>
                    <a:pt x="2008" y="3838"/>
                  </a:lnTo>
                  <a:lnTo>
                    <a:pt x="1949" y="3543"/>
                  </a:lnTo>
                  <a:lnTo>
                    <a:pt x="1949" y="3307"/>
                  </a:lnTo>
                  <a:lnTo>
                    <a:pt x="2008" y="3070"/>
                  </a:lnTo>
                  <a:lnTo>
                    <a:pt x="2126" y="2893"/>
                  </a:lnTo>
                  <a:lnTo>
                    <a:pt x="1477" y="827"/>
                  </a:lnTo>
                  <a:lnTo>
                    <a:pt x="1005" y="1122"/>
                  </a:lnTo>
                  <a:lnTo>
                    <a:pt x="650" y="1417"/>
                  </a:lnTo>
                  <a:lnTo>
                    <a:pt x="355" y="1831"/>
                  </a:lnTo>
                  <a:lnTo>
                    <a:pt x="178" y="2303"/>
                  </a:lnTo>
                  <a:lnTo>
                    <a:pt x="60" y="2775"/>
                  </a:lnTo>
                  <a:lnTo>
                    <a:pt x="1" y="3307"/>
                  </a:lnTo>
                  <a:lnTo>
                    <a:pt x="60" y="3838"/>
                  </a:lnTo>
                  <a:lnTo>
                    <a:pt x="237" y="4428"/>
                  </a:lnTo>
                  <a:lnTo>
                    <a:pt x="414" y="4901"/>
                  </a:lnTo>
                  <a:lnTo>
                    <a:pt x="650" y="5314"/>
                  </a:lnTo>
                  <a:lnTo>
                    <a:pt x="887" y="5668"/>
                  </a:lnTo>
                  <a:lnTo>
                    <a:pt x="1182" y="5963"/>
                  </a:lnTo>
                  <a:lnTo>
                    <a:pt x="1477" y="6259"/>
                  </a:lnTo>
                  <a:lnTo>
                    <a:pt x="1831" y="6436"/>
                  </a:lnTo>
                  <a:lnTo>
                    <a:pt x="2244" y="6613"/>
                  </a:lnTo>
                  <a:lnTo>
                    <a:pt x="2658" y="6731"/>
                  </a:lnTo>
                  <a:lnTo>
                    <a:pt x="3484" y="6731"/>
                  </a:lnTo>
                  <a:lnTo>
                    <a:pt x="3957" y="6672"/>
                  </a:lnTo>
                  <a:lnTo>
                    <a:pt x="4429" y="6554"/>
                  </a:lnTo>
                  <a:lnTo>
                    <a:pt x="4842" y="6377"/>
                  </a:lnTo>
                  <a:lnTo>
                    <a:pt x="5255" y="6140"/>
                  </a:lnTo>
                  <a:lnTo>
                    <a:pt x="5610" y="5904"/>
                  </a:lnTo>
                  <a:lnTo>
                    <a:pt x="5905" y="5609"/>
                  </a:lnTo>
                  <a:lnTo>
                    <a:pt x="6200" y="5314"/>
                  </a:lnTo>
                  <a:lnTo>
                    <a:pt x="6377" y="4960"/>
                  </a:lnTo>
                  <a:lnTo>
                    <a:pt x="6554" y="4546"/>
                  </a:lnTo>
                  <a:lnTo>
                    <a:pt x="6672" y="4192"/>
                  </a:lnTo>
                  <a:lnTo>
                    <a:pt x="6731" y="3720"/>
                  </a:lnTo>
                  <a:lnTo>
                    <a:pt x="6731" y="3307"/>
                  </a:lnTo>
                  <a:lnTo>
                    <a:pt x="6672" y="2834"/>
                  </a:lnTo>
                  <a:lnTo>
                    <a:pt x="6495" y="2362"/>
                  </a:lnTo>
                  <a:lnTo>
                    <a:pt x="6318" y="1831"/>
                  </a:lnTo>
                  <a:lnTo>
                    <a:pt x="6082" y="1417"/>
                  </a:lnTo>
                  <a:lnTo>
                    <a:pt x="5787" y="1063"/>
                  </a:lnTo>
                  <a:lnTo>
                    <a:pt x="5433" y="709"/>
                  </a:lnTo>
                  <a:lnTo>
                    <a:pt x="5078" y="473"/>
                  </a:lnTo>
                  <a:lnTo>
                    <a:pt x="4665" y="296"/>
                  </a:lnTo>
                  <a:lnTo>
                    <a:pt x="4311" y="118"/>
                  </a:lnTo>
                  <a:lnTo>
                    <a:pt x="389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45" name="Google Shape;1245;p22"/>
            <p:cNvSpPr/>
            <p:nvPr/>
          </p:nvSpPr>
          <p:spPr>
            <a:xfrm>
              <a:off x="3731750" y="3235350"/>
              <a:ext cx="171250" cy="88575"/>
            </a:xfrm>
            <a:custGeom>
              <a:avLst/>
              <a:gdLst/>
              <a:ahLst/>
              <a:cxnLst/>
              <a:rect l="l" t="t" r="r" b="b"/>
              <a:pathLst>
                <a:path w="6850" h="3543" extrusionOk="0">
                  <a:moveTo>
                    <a:pt x="6377" y="0"/>
                  </a:moveTo>
                  <a:lnTo>
                    <a:pt x="1" y="1535"/>
                  </a:lnTo>
                  <a:lnTo>
                    <a:pt x="532" y="3542"/>
                  </a:lnTo>
                  <a:lnTo>
                    <a:pt x="6849" y="2007"/>
                  </a:lnTo>
                  <a:lnTo>
                    <a:pt x="63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46" name="Google Shape;1246;p22"/>
            <p:cNvSpPr/>
            <p:nvPr/>
          </p:nvSpPr>
          <p:spPr>
            <a:xfrm>
              <a:off x="3696325" y="3050850"/>
              <a:ext cx="186000" cy="181550"/>
            </a:xfrm>
            <a:custGeom>
              <a:avLst/>
              <a:gdLst/>
              <a:ahLst/>
              <a:cxnLst/>
              <a:rect l="l" t="t" r="r" b="b"/>
              <a:pathLst>
                <a:path w="7440" h="7262" extrusionOk="0">
                  <a:moveTo>
                    <a:pt x="6436" y="0"/>
                  </a:moveTo>
                  <a:lnTo>
                    <a:pt x="1" y="1063"/>
                  </a:lnTo>
                  <a:lnTo>
                    <a:pt x="355" y="3070"/>
                  </a:lnTo>
                  <a:lnTo>
                    <a:pt x="3602" y="2539"/>
                  </a:lnTo>
                  <a:lnTo>
                    <a:pt x="3602" y="2539"/>
                  </a:lnTo>
                  <a:lnTo>
                    <a:pt x="709" y="5196"/>
                  </a:lnTo>
                  <a:lnTo>
                    <a:pt x="1005" y="7262"/>
                  </a:lnTo>
                  <a:lnTo>
                    <a:pt x="7440" y="6199"/>
                  </a:lnTo>
                  <a:lnTo>
                    <a:pt x="7145" y="4192"/>
                  </a:lnTo>
                  <a:lnTo>
                    <a:pt x="3898" y="4723"/>
                  </a:lnTo>
                  <a:lnTo>
                    <a:pt x="6790" y="2066"/>
                  </a:lnTo>
                  <a:lnTo>
                    <a:pt x="64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47" name="Google Shape;1247;p22"/>
            <p:cNvSpPr/>
            <p:nvPr/>
          </p:nvSpPr>
          <p:spPr>
            <a:xfrm>
              <a:off x="3686000" y="2913575"/>
              <a:ext cx="169775" cy="118100"/>
            </a:xfrm>
            <a:custGeom>
              <a:avLst/>
              <a:gdLst/>
              <a:ahLst/>
              <a:cxnLst/>
              <a:rect l="l" t="t" r="r" b="b"/>
              <a:pathLst>
                <a:path w="6791" h="4724" extrusionOk="0">
                  <a:moveTo>
                    <a:pt x="6495" y="0"/>
                  </a:moveTo>
                  <a:lnTo>
                    <a:pt x="4842" y="119"/>
                  </a:lnTo>
                  <a:lnTo>
                    <a:pt x="5019" y="2362"/>
                  </a:lnTo>
                  <a:lnTo>
                    <a:pt x="4074" y="2421"/>
                  </a:lnTo>
                  <a:lnTo>
                    <a:pt x="3956" y="414"/>
                  </a:lnTo>
                  <a:lnTo>
                    <a:pt x="2421" y="532"/>
                  </a:lnTo>
                  <a:lnTo>
                    <a:pt x="2539" y="2539"/>
                  </a:lnTo>
                  <a:lnTo>
                    <a:pt x="1772" y="2598"/>
                  </a:lnTo>
                  <a:lnTo>
                    <a:pt x="1595" y="296"/>
                  </a:lnTo>
                  <a:lnTo>
                    <a:pt x="1" y="414"/>
                  </a:lnTo>
                  <a:lnTo>
                    <a:pt x="296" y="4724"/>
                  </a:lnTo>
                  <a:lnTo>
                    <a:pt x="6790" y="4310"/>
                  </a:lnTo>
                  <a:lnTo>
                    <a:pt x="64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48" name="Google Shape;1248;p22"/>
            <p:cNvSpPr/>
            <p:nvPr/>
          </p:nvSpPr>
          <p:spPr>
            <a:xfrm>
              <a:off x="3684525" y="2774825"/>
              <a:ext cx="165350" cy="112200"/>
            </a:xfrm>
            <a:custGeom>
              <a:avLst/>
              <a:gdLst/>
              <a:ahLst/>
              <a:cxnLst/>
              <a:rect l="l" t="t" r="r" b="b"/>
              <a:pathLst>
                <a:path w="6614" h="4488" extrusionOk="0">
                  <a:moveTo>
                    <a:pt x="60" y="1"/>
                  </a:moveTo>
                  <a:lnTo>
                    <a:pt x="1" y="4370"/>
                  </a:lnTo>
                  <a:lnTo>
                    <a:pt x="6554" y="4488"/>
                  </a:lnTo>
                  <a:lnTo>
                    <a:pt x="6613" y="119"/>
                  </a:lnTo>
                  <a:lnTo>
                    <a:pt x="4960" y="60"/>
                  </a:lnTo>
                  <a:lnTo>
                    <a:pt x="4901" y="2362"/>
                  </a:lnTo>
                  <a:lnTo>
                    <a:pt x="4015" y="2362"/>
                  </a:lnTo>
                  <a:lnTo>
                    <a:pt x="4015" y="355"/>
                  </a:lnTo>
                  <a:lnTo>
                    <a:pt x="2480" y="296"/>
                  </a:lnTo>
                  <a:lnTo>
                    <a:pt x="2480" y="2362"/>
                  </a:lnTo>
                  <a:lnTo>
                    <a:pt x="1654" y="2362"/>
                  </a:lnTo>
                  <a:lnTo>
                    <a:pt x="1713" y="60"/>
                  </a:lnTo>
                  <a:lnTo>
                    <a:pt x="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49" name="Google Shape;1249;p22"/>
            <p:cNvSpPr/>
            <p:nvPr/>
          </p:nvSpPr>
          <p:spPr>
            <a:xfrm>
              <a:off x="3687475" y="2602150"/>
              <a:ext cx="177150" cy="149100"/>
            </a:xfrm>
            <a:custGeom>
              <a:avLst/>
              <a:gdLst/>
              <a:ahLst/>
              <a:cxnLst/>
              <a:rect l="l" t="t" r="r" b="b"/>
              <a:pathLst>
                <a:path w="7086" h="5964" extrusionOk="0">
                  <a:moveTo>
                    <a:pt x="2658" y="2126"/>
                  </a:moveTo>
                  <a:lnTo>
                    <a:pt x="2894" y="2185"/>
                  </a:lnTo>
                  <a:lnTo>
                    <a:pt x="3012" y="2303"/>
                  </a:lnTo>
                  <a:lnTo>
                    <a:pt x="3130" y="2480"/>
                  </a:lnTo>
                  <a:lnTo>
                    <a:pt x="3130" y="2716"/>
                  </a:lnTo>
                  <a:lnTo>
                    <a:pt x="3012" y="3543"/>
                  </a:lnTo>
                  <a:lnTo>
                    <a:pt x="1949" y="3425"/>
                  </a:lnTo>
                  <a:lnTo>
                    <a:pt x="2008" y="2598"/>
                  </a:lnTo>
                  <a:lnTo>
                    <a:pt x="2067" y="2362"/>
                  </a:lnTo>
                  <a:lnTo>
                    <a:pt x="2185" y="2185"/>
                  </a:lnTo>
                  <a:lnTo>
                    <a:pt x="2421" y="2126"/>
                  </a:lnTo>
                  <a:close/>
                  <a:moveTo>
                    <a:pt x="2421" y="0"/>
                  </a:moveTo>
                  <a:lnTo>
                    <a:pt x="2126" y="59"/>
                  </a:lnTo>
                  <a:lnTo>
                    <a:pt x="1831" y="118"/>
                  </a:lnTo>
                  <a:lnTo>
                    <a:pt x="1595" y="177"/>
                  </a:lnTo>
                  <a:lnTo>
                    <a:pt x="1359" y="354"/>
                  </a:lnTo>
                  <a:lnTo>
                    <a:pt x="1122" y="473"/>
                  </a:lnTo>
                  <a:lnTo>
                    <a:pt x="945" y="709"/>
                  </a:lnTo>
                  <a:lnTo>
                    <a:pt x="768" y="945"/>
                  </a:lnTo>
                  <a:lnTo>
                    <a:pt x="591" y="1240"/>
                  </a:lnTo>
                  <a:lnTo>
                    <a:pt x="473" y="1535"/>
                  </a:lnTo>
                  <a:lnTo>
                    <a:pt x="414" y="1889"/>
                  </a:lnTo>
                  <a:lnTo>
                    <a:pt x="355" y="2244"/>
                  </a:lnTo>
                  <a:lnTo>
                    <a:pt x="1" y="5314"/>
                  </a:lnTo>
                  <a:lnTo>
                    <a:pt x="6495" y="5963"/>
                  </a:lnTo>
                  <a:lnTo>
                    <a:pt x="6731" y="3897"/>
                  </a:lnTo>
                  <a:lnTo>
                    <a:pt x="4370" y="3661"/>
                  </a:lnTo>
                  <a:lnTo>
                    <a:pt x="6849" y="2716"/>
                  </a:lnTo>
                  <a:lnTo>
                    <a:pt x="7085" y="473"/>
                  </a:lnTo>
                  <a:lnTo>
                    <a:pt x="4429" y="1594"/>
                  </a:lnTo>
                  <a:lnTo>
                    <a:pt x="4370" y="1299"/>
                  </a:lnTo>
                  <a:lnTo>
                    <a:pt x="4193" y="1004"/>
                  </a:lnTo>
                  <a:lnTo>
                    <a:pt x="4015" y="709"/>
                  </a:lnTo>
                  <a:lnTo>
                    <a:pt x="3838" y="473"/>
                  </a:lnTo>
                  <a:lnTo>
                    <a:pt x="3602" y="295"/>
                  </a:lnTo>
                  <a:lnTo>
                    <a:pt x="3307" y="177"/>
                  </a:lnTo>
                  <a:lnTo>
                    <a:pt x="3012" y="59"/>
                  </a:lnTo>
                  <a:lnTo>
                    <a:pt x="27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50" name="Google Shape;1250;p22"/>
            <p:cNvSpPr/>
            <p:nvPr/>
          </p:nvSpPr>
          <p:spPr>
            <a:xfrm>
              <a:off x="3717000" y="2388125"/>
              <a:ext cx="171250" cy="155000"/>
            </a:xfrm>
            <a:custGeom>
              <a:avLst/>
              <a:gdLst/>
              <a:ahLst/>
              <a:cxnLst/>
              <a:rect l="l" t="t" r="r" b="b"/>
              <a:pathLst>
                <a:path w="6850" h="6200" extrusionOk="0">
                  <a:moveTo>
                    <a:pt x="2952" y="2067"/>
                  </a:moveTo>
                  <a:lnTo>
                    <a:pt x="3189" y="2185"/>
                  </a:lnTo>
                  <a:lnTo>
                    <a:pt x="3307" y="2303"/>
                  </a:lnTo>
                  <a:lnTo>
                    <a:pt x="3425" y="2539"/>
                  </a:lnTo>
                  <a:lnTo>
                    <a:pt x="3366" y="2834"/>
                  </a:lnTo>
                  <a:lnTo>
                    <a:pt x="3248" y="3366"/>
                  </a:lnTo>
                  <a:lnTo>
                    <a:pt x="2067" y="3130"/>
                  </a:lnTo>
                  <a:lnTo>
                    <a:pt x="2185" y="2539"/>
                  </a:lnTo>
                  <a:lnTo>
                    <a:pt x="2303" y="2303"/>
                  </a:lnTo>
                  <a:lnTo>
                    <a:pt x="2480" y="2126"/>
                  </a:lnTo>
                  <a:lnTo>
                    <a:pt x="2657" y="2067"/>
                  </a:lnTo>
                  <a:close/>
                  <a:moveTo>
                    <a:pt x="2480" y="1"/>
                  </a:moveTo>
                  <a:lnTo>
                    <a:pt x="2067" y="119"/>
                  </a:lnTo>
                  <a:lnTo>
                    <a:pt x="1654" y="296"/>
                  </a:lnTo>
                  <a:lnTo>
                    <a:pt x="1299" y="591"/>
                  </a:lnTo>
                  <a:lnTo>
                    <a:pt x="1063" y="945"/>
                  </a:lnTo>
                  <a:lnTo>
                    <a:pt x="827" y="1418"/>
                  </a:lnTo>
                  <a:lnTo>
                    <a:pt x="650" y="1949"/>
                  </a:lnTo>
                  <a:lnTo>
                    <a:pt x="1" y="4724"/>
                  </a:lnTo>
                  <a:lnTo>
                    <a:pt x="6377" y="6200"/>
                  </a:lnTo>
                  <a:lnTo>
                    <a:pt x="6849" y="4192"/>
                  </a:lnTo>
                  <a:lnTo>
                    <a:pt x="4842" y="3720"/>
                  </a:lnTo>
                  <a:lnTo>
                    <a:pt x="5019" y="2953"/>
                  </a:lnTo>
                  <a:lnTo>
                    <a:pt x="5078" y="2598"/>
                  </a:lnTo>
                  <a:lnTo>
                    <a:pt x="5078" y="2244"/>
                  </a:lnTo>
                  <a:lnTo>
                    <a:pt x="5078" y="1890"/>
                  </a:lnTo>
                  <a:lnTo>
                    <a:pt x="5019" y="1595"/>
                  </a:lnTo>
                  <a:lnTo>
                    <a:pt x="4901" y="1299"/>
                  </a:lnTo>
                  <a:lnTo>
                    <a:pt x="4783" y="1004"/>
                  </a:lnTo>
                  <a:lnTo>
                    <a:pt x="4606" y="768"/>
                  </a:lnTo>
                  <a:lnTo>
                    <a:pt x="4428" y="591"/>
                  </a:lnTo>
                  <a:lnTo>
                    <a:pt x="4192" y="414"/>
                  </a:lnTo>
                  <a:lnTo>
                    <a:pt x="3956" y="237"/>
                  </a:lnTo>
                  <a:lnTo>
                    <a:pt x="3661" y="119"/>
                  </a:lnTo>
                  <a:lnTo>
                    <a:pt x="3366" y="60"/>
                  </a:lnTo>
                  <a:lnTo>
                    <a:pt x="28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51" name="Google Shape;1251;p22"/>
            <p:cNvSpPr/>
            <p:nvPr/>
          </p:nvSpPr>
          <p:spPr>
            <a:xfrm>
              <a:off x="3776050" y="2205100"/>
              <a:ext cx="166800" cy="168300"/>
            </a:xfrm>
            <a:custGeom>
              <a:avLst/>
              <a:gdLst/>
              <a:ahLst/>
              <a:cxnLst/>
              <a:rect l="l" t="t" r="r" b="b"/>
              <a:pathLst>
                <a:path w="6672" h="6732" extrusionOk="0">
                  <a:moveTo>
                    <a:pt x="3424" y="2067"/>
                  </a:moveTo>
                  <a:lnTo>
                    <a:pt x="3779" y="2126"/>
                  </a:lnTo>
                  <a:lnTo>
                    <a:pt x="4015" y="2303"/>
                  </a:lnTo>
                  <a:lnTo>
                    <a:pt x="4310" y="2421"/>
                  </a:lnTo>
                  <a:lnTo>
                    <a:pt x="4487" y="2598"/>
                  </a:lnTo>
                  <a:lnTo>
                    <a:pt x="4664" y="2835"/>
                  </a:lnTo>
                  <a:lnTo>
                    <a:pt x="4723" y="3012"/>
                  </a:lnTo>
                  <a:lnTo>
                    <a:pt x="4782" y="3307"/>
                  </a:lnTo>
                  <a:lnTo>
                    <a:pt x="4782" y="3543"/>
                  </a:lnTo>
                  <a:lnTo>
                    <a:pt x="4723" y="3838"/>
                  </a:lnTo>
                  <a:lnTo>
                    <a:pt x="4605" y="4074"/>
                  </a:lnTo>
                  <a:lnTo>
                    <a:pt x="4428" y="4311"/>
                  </a:lnTo>
                  <a:lnTo>
                    <a:pt x="4251" y="4488"/>
                  </a:lnTo>
                  <a:lnTo>
                    <a:pt x="4015" y="4606"/>
                  </a:lnTo>
                  <a:lnTo>
                    <a:pt x="3779" y="4665"/>
                  </a:lnTo>
                  <a:lnTo>
                    <a:pt x="3247" y="4665"/>
                  </a:lnTo>
                  <a:lnTo>
                    <a:pt x="2952" y="4547"/>
                  </a:lnTo>
                  <a:lnTo>
                    <a:pt x="2657" y="4429"/>
                  </a:lnTo>
                  <a:lnTo>
                    <a:pt x="2362" y="4311"/>
                  </a:lnTo>
                  <a:lnTo>
                    <a:pt x="2185" y="4133"/>
                  </a:lnTo>
                  <a:lnTo>
                    <a:pt x="2007" y="3897"/>
                  </a:lnTo>
                  <a:lnTo>
                    <a:pt x="1948" y="3661"/>
                  </a:lnTo>
                  <a:lnTo>
                    <a:pt x="1889" y="3425"/>
                  </a:lnTo>
                  <a:lnTo>
                    <a:pt x="1889" y="3189"/>
                  </a:lnTo>
                  <a:lnTo>
                    <a:pt x="1948" y="2894"/>
                  </a:lnTo>
                  <a:lnTo>
                    <a:pt x="2066" y="2598"/>
                  </a:lnTo>
                  <a:lnTo>
                    <a:pt x="2244" y="2421"/>
                  </a:lnTo>
                  <a:lnTo>
                    <a:pt x="2421" y="2244"/>
                  </a:lnTo>
                  <a:lnTo>
                    <a:pt x="2657" y="2126"/>
                  </a:lnTo>
                  <a:lnTo>
                    <a:pt x="2893" y="2067"/>
                  </a:lnTo>
                  <a:close/>
                  <a:moveTo>
                    <a:pt x="3070" y="1"/>
                  </a:moveTo>
                  <a:lnTo>
                    <a:pt x="2657" y="60"/>
                  </a:lnTo>
                  <a:lnTo>
                    <a:pt x="2244" y="178"/>
                  </a:lnTo>
                  <a:lnTo>
                    <a:pt x="1830" y="355"/>
                  </a:lnTo>
                  <a:lnTo>
                    <a:pt x="1476" y="532"/>
                  </a:lnTo>
                  <a:lnTo>
                    <a:pt x="1122" y="827"/>
                  </a:lnTo>
                  <a:lnTo>
                    <a:pt x="827" y="1122"/>
                  </a:lnTo>
                  <a:lnTo>
                    <a:pt x="531" y="1477"/>
                  </a:lnTo>
                  <a:lnTo>
                    <a:pt x="354" y="1890"/>
                  </a:lnTo>
                  <a:lnTo>
                    <a:pt x="177" y="2303"/>
                  </a:lnTo>
                  <a:lnTo>
                    <a:pt x="59" y="2717"/>
                  </a:lnTo>
                  <a:lnTo>
                    <a:pt x="0" y="3130"/>
                  </a:lnTo>
                  <a:lnTo>
                    <a:pt x="0" y="3602"/>
                  </a:lnTo>
                  <a:lnTo>
                    <a:pt x="59" y="4015"/>
                  </a:lnTo>
                  <a:lnTo>
                    <a:pt x="118" y="4429"/>
                  </a:lnTo>
                  <a:lnTo>
                    <a:pt x="295" y="4842"/>
                  </a:lnTo>
                  <a:lnTo>
                    <a:pt x="531" y="5196"/>
                  </a:lnTo>
                  <a:lnTo>
                    <a:pt x="768" y="5550"/>
                  </a:lnTo>
                  <a:lnTo>
                    <a:pt x="1063" y="5846"/>
                  </a:lnTo>
                  <a:lnTo>
                    <a:pt x="1417" y="6141"/>
                  </a:lnTo>
                  <a:lnTo>
                    <a:pt x="1830" y="6377"/>
                  </a:lnTo>
                  <a:lnTo>
                    <a:pt x="2244" y="6554"/>
                  </a:lnTo>
                  <a:lnTo>
                    <a:pt x="2716" y="6672"/>
                  </a:lnTo>
                  <a:lnTo>
                    <a:pt x="3188" y="6731"/>
                  </a:lnTo>
                  <a:lnTo>
                    <a:pt x="3601" y="6731"/>
                  </a:lnTo>
                  <a:lnTo>
                    <a:pt x="4015" y="6672"/>
                  </a:lnTo>
                  <a:lnTo>
                    <a:pt x="4487" y="6554"/>
                  </a:lnTo>
                  <a:lnTo>
                    <a:pt x="4841" y="6377"/>
                  </a:lnTo>
                  <a:lnTo>
                    <a:pt x="5196" y="6141"/>
                  </a:lnTo>
                  <a:lnTo>
                    <a:pt x="5550" y="5905"/>
                  </a:lnTo>
                  <a:lnTo>
                    <a:pt x="5845" y="5609"/>
                  </a:lnTo>
                  <a:lnTo>
                    <a:pt x="6140" y="5255"/>
                  </a:lnTo>
                  <a:lnTo>
                    <a:pt x="6317" y="4842"/>
                  </a:lnTo>
                  <a:lnTo>
                    <a:pt x="6494" y="4429"/>
                  </a:lnTo>
                  <a:lnTo>
                    <a:pt x="6613" y="4015"/>
                  </a:lnTo>
                  <a:lnTo>
                    <a:pt x="6672" y="3543"/>
                  </a:lnTo>
                  <a:lnTo>
                    <a:pt x="6672" y="3130"/>
                  </a:lnTo>
                  <a:lnTo>
                    <a:pt x="6672" y="2717"/>
                  </a:lnTo>
                  <a:lnTo>
                    <a:pt x="6553" y="2303"/>
                  </a:lnTo>
                  <a:lnTo>
                    <a:pt x="6376" y="1890"/>
                  </a:lnTo>
                  <a:lnTo>
                    <a:pt x="6140" y="1536"/>
                  </a:lnTo>
                  <a:lnTo>
                    <a:pt x="5904" y="1182"/>
                  </a:lnTo>
                  <a:lnTo>
                    <a:pt x="5609" y="827"/>
                  </a:lnTo>
                  <a:lnTo>
                    <a:pt x="5255" y="591"/>
                  </a:lnTo>
                  <a:lnTo>
                    <a:pt x="4841" y="355"/>
                  </a:lnTo>
                  <a:lnTo>
                    <a:pt x="4428" y="178"/>
                  </a:lnTo>
                  <a:lnTo>
                    <a:pt x="3956" y="60"/>
                  </a:lnTo>
                  <a:lnTo>
                    <a:pt x="35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52" name="Google Shape;1252;p22"/>
            <p:cNvSpPr/>
            <p:nvPr/>
          </p:nvSpPr>
          <p:spPr>
            <a:xfrm>
              <a:off x="3826225" y="2036850"/>
              <a:ext cx="206650" cy="177125"/>
            </a:xfrm>
            <a:custGeom>
              <a:avLst/>
              <a:gdLst/>
              <a:ahLst/>
              <a:cxnLst/>
              <a:rect l="l" t="t" r="r" b="b"/>
              <a:pathLst>
                <a:path w="8266" h="7085" extrusionOk="0">
                  <a:moveTo>
                    <a:pt x="3307" y="2067"/>
                  </a:moveTo>
                  <a:lnTo>
                    <a:pt x="3484" y="2126"/>
                  </a:lnTo>
                  <a:lnTo>
                    <a:pt x="3720" y="2303"/>
                  </a:lnTo>
                  <a:lnTo>
                    <a:pt x="3838" y="2480"/>
                  </a:lnTo>
                  <a:lnTo>
                    <a:pt x="3838" y="2657"/>
                  </a:lnTo>
                  <a:lnTo>
                    <a:pt x="3779" y="2893"/>
                  </a:lnTo>
                  <a:lnTo>
                    <a:pt x="3425" y="3661"/>
                  </a:lnTo>
                  <a:lnTo>
                    <a:pt x="2421" y="3188"/>
                  </a:lnTo>
                  <a:lnTo>
                    <a:pt x="2775" y="2480"/>
                  </a:lnTo>
                  <a:lnTo>
                    <a:pt x="2893" y="2244"/>
                  </a:lnTo>
                  <a:lnTo>
                    <a:pt x="3070" y="2126"/>
                  </a:lnTo>
                  <a:lnTo>
                    <a:pt x="3307" y="2067"/>
                  </a:lnTo>
                  <a:close/>
                  <a:moveTo>
                    <a:pt x="3130" y="0"/>
                  </a:moveTo>
                  <a:lnTo>
                    <a:pt x="2893" y="59"/>
                  </a:lnTo>
                  <a:lnTo>
                    <a:pt x="2598" y="177"/>
                  </a:lnTo>
                  <a:lnTo>
                    <a:pt x="2362" y="295"/>
                  </a:lnTo>
                  <a:lnTo>
                    <a:pt x="2067" y="473"/>
                  </a:lnTo>
                  <a:lnTo>
                    <a:pt x="1890" y="709"/>
                  </a:lnTo>
                  <a:lnTo>
                    <a:pt x="1654" y="945"/>
                  </a:lnTo>
                  <a:lnTo>
                    <a:pt x="1476" y="1240"/>
                  </a:lnTo>
                  <a:lnTo>
                    <a:pt x="1299" y="1594"/>
                  </a:lnTo>
                  <a:lnTo>
                    <a:pt x="0" y="4310"/>
                  </a:lnTo>
                  <a:lnTo>
                    <a:pt x="5904" y="7085"/>
                  </a:lnTo>
                  <a:lnTo>
                    <a:pt x="6790" y="5196"/>
                  </a:lnTo>
                  <a:lnTo>
                    <a:pt x="4665" y="4251"/>
                  </a:lnTo>
                  <a:lnTo>
                    <a:pt x="4665" y="4192"/>
                  </a:lnTo>
                  <a:lnTo>
                    <a:pt x="7321" y="4074"/>
                  </a:lnTo>
                  <a:lnTo>
                    <a:pt x="8266" y="2067"/>
                  </a:lnTo>
                  <a:lnTo>
                    <a:pt x="5373" y="2303"/>
                  </a:lnTo>
                  <a:lnTo>
                    <a:pt x="5373" y="1949"/>
                  </a:lnTo>
                  <a:lnTo>
                    <a:pt x="5373" y="1594"/>
                  </a:lnTo>
                  <a:lnTo>
                    <a:pt x="5255" y="1299"/>
                  </a:lnTo>
                  <a:lnTo>
                    <a:pt x="5137" y="1004"/>
                  </a:lnTo>
                  <a:lnTo>
                    <a:pt x="4960" y="768"/>
                  </a:lnTo>
                  <a:lnTo>
                    <a:pt x="4783" y="532"/>
                  </a:lnTo>
                  <a:lnTo>
                    <a:pt x="4546" y="354"/>
                  </a:lnTo>
                  <a:lnTo>
                    <a:pt x="4251" y="236"/>
                  </a:lnTo>
                  <a:lnTo>
                    <a:pt x="3956" y="118"/>
                  </a:lnTo>
                  <a:lnTo>
                    <a:pt x="3720" y="59"/>
                  </a:lnTo>
                  <a:lnTo>
                    <a:pt x="34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53" name="Google Shape;1253;p22"/>
            <p:cNvSpPr/>
            <p:nvPr/>
          </p:nvSpPr>
          <p:spPr>
            <a:xfrm>
              <a:off x="3897075" y="1875950"/>
              <a:ext cx="188950" cy="162400"/>
            </a:xfrm>
            <a:custGeom>
              <a:avLst/>
              <a:gdLst/>
              <a:ahLst/>
              <a:cxnLst/>
              <a:rect l="l" t="t" r="r" b="b"/>
              <a:pathLst>
                <a:path w="7558" h="6496" extrusionOk="0">
                  <a:moveTo>
                    <a:pt x="2775" y="1"/>
                  </a:moveTo>
                  <a:lnTo>
                    <a:pt x="0" y="4724"/>
                  </a:lnTo>
                  <a:lnTo>
                    <a:pt x="1417" y="5551"/>
                  </a:lnTo>
                  <a:lnTo>
                    <a:pt x="2303" y="4075"/>
                  </a:lnTo>
                  <a:lnTo>
                    <a:pt x="6495" y="6495"/>
                  </a:lnTo>
                  <a:lnTo>
                    <a:pt x="7557" y="4724"/>
                  </a:lnTo>
                  <a:lnTo>
                    <a:pt x="3307" y="2304"/>
                  </a:lnTo>
                  <a:lnTo>
                    <a:pt x="4192" y="769"/>
                  </a:lnTo>
                  <a:lnTo>
                    <a:pt x="277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54" name="Google Shape;1254;p22"/>
            <p:cNvSpPr/>
            <p:nvPr/>
          </p:nvSpPr>
          <p:spPr>
            <a:xfrm>
              <a:off x="3985625" y="1751975"/>
              <a:ext cx="162375" cy="187475"/>
            </a:xfrm>
            <a:custGeom>
              <a:avLst/>
              <a:gdLst/>
              <a:ahLst/>
              <a:cxnLst/>
              <a:rect l="l" t="t" r="r" b="b"/>
              <a:pathLst>
                <a:path w="6495" h="7499" extrusionOk="0">
                  <a:moveTo>
                    <a:pt x="2598" y="1"/>
                  </a:moveTo>
                  <a:lnTo>
                    <a:pt x="1" y="3779"/>
                  </a:lnTo>
                  <a:lnTo>
                    <a:pt x="5314" y="7499"/>
                  </a:lnTo>
                  <a:lnTo>
                    <a:pt x="6495" y="5787"/>
                  </a:lnTo>
                  <a:lnTo>
                    <a:pt x="4488" y="4429"/>
                  </a:lnTo>
                  <a:lnTo>
                    <a:pt x="5550" y="2894"/>
                  </a:lnTo>
                  <a:lnTo>
                    <a:pt x="4311" y="2008"/>
                  </a:lnTo>
                  <a:lnTo>
                    <a:pt x="3248" y="3543"/>
                  </a:lnTo>
                  <a:lnTo>
                    <a:pt x="2480" y="3012"/>
                  </a:lnTo>
                  <a:lnTo>
                    <a:pt x="3956" y="886"/>
                  </a:lnTo>
                  <a:lnTo>
                    <a:pt x="25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55" name="Google Shape;1255;p22"/>
            <p:cNvSpPr/>
            <p:nvPr/>
          </p:nvSpPr>
          <p:spPr>
            <a:xfrm>
              <a:off x="4103700" y="1626525"/>
              <a:ext cx="168300" cy="169750"/>
            </a:xfrm>
            <a:custGeom>
              <a:avLst/>
              <a:gdLst/>
              <a:ahLst/>
              <a:cxnLst/>
              <a:rect l="l" t="t" r="r" b="b"/>
              <a:pathLst>
                <a:path w="6732" h="6790" extrusionOk="0">
                  <a:moveTo>
                    <a:pt x="3425" y="2008"/>
                  </a:moveTo>
                  <a:lnTo>
                    <a:pt x="3661" y="2126"/>
                  </a:lnTo>
                  <a:lnTo>
                    <a:pt x="3956" y="2244"/>
                  </a:lnTo>
                  <a:lnTo>
                    <a:pt x="4193" y="2421"/>
                  </a:lnTo>
                  <a:lnTo>
                    <a:pt x="4429" y="2657"/>
                  </a:lnTo>
                  <a:lnTo>
                    <a:pt x="4606" y="2893"/>
                  </a:lnTo>
                  <a:lnTo>
                    <a:pt x="4724" y="3129"/>
                  </a:lnTo>
                  <a:lnTo>
                    <a:pt x="4783" y="3366"/>
                  </a:lnTo>
                  <a:lnTo>
                    <a:pt x="4783" y="3602"/>
                  </a:lnTo>
                  <a:lnTo>
                    <a:pt x="4724" y="3838"/>
                  </a:lnTo>
                  <a:lnTo>
                    <a:pt x="4665" y="4074"/>
                  </a:lnTo>
                  <a:lnTo>
                    <a:pt x="4488" y="4310"/>
                  </a:lnTo>
                  <a:lnTo>
                    <a:pt x="4252" y="4546"/>
                  </a:lnTo>
                  <a:lnTo>
                    <a:pt x="4075" y="4664"/>
                  </a:lnTo>
                  <a:lnTo>
                    <a:pt x="3838" y="4783"/>
                  </a:lnTo>
                  <a:lnTo>
                    <a:pt x="3307" y="4783"/>
                  </a:lnTo>
                  <a:lnTo>
                    <a:pt x="3071" y="4664"/>
                  </a:lnTo>
                  <a:lnTo>
                    <a:pt x="2776" y="4546"/>
                  </a:lnTo>
                  <a:lnTo>
                    <a:pt x="2540" y="4369"/>
                  </a:lnTo>
                  <a:lnTo>
                    <a:pt x="2303" y="4133"/>
                  </a:lnTo>
                  <a:lnTo>
                    <a:pt x="2126" y="3897"/>
                  </a:lnTo>
                  <a:lnTo>
                    <a:pt x="2008" y="3661"/>
                  </a:lnTo>
                  <a:lnTo>
                    <a:pt x="1949" y="3425"/>
                  </a:lnTo>
                  <a:lnTo>
                    <a:pt x="1949" y="3189"/>
                  </a:lnTo>
                  <a:lnTo>
                    <a:pt x="2008" y="2952"/>
                  </a:lnTo>
                  <a:lnTo>
                    <a:pt x="2067" y="2716"/>
                  </a:lnTo>
                  <a:lnTo>
                    <a:pt x="2244" y="2421"/>
                  </a:lnTo>
                  <a:lnTo>
                    <a:pt x="2480" y="2244"/>
                  </a:lnTo>
                  <a:lnTo>
                    <a:pt x="2717" y="2126"/>
                  </a:lnTo>
                  <a:lnTo>
                    <a:pt x="2953" y="2008"/>
                  </a:lnTo>
                  <a:close/>
                  <a:moveTo>
                    <a:pt x="3484" y="0"/>
                  </a:moveTo>
                  <a:lnTo>
                    <a:pt x="3071" y="59"/>
                  </a:lnTo>
                  <a:lnTo>
                    <a:pt x="2658" y="118"/>
                  </a:lnTo>
                  <a:lnTo>
                    <a:pt x="2244" y="237"/>
                  </a:lnTo>
                  <a:lnTo>
                    <a:pt x="1831" y="414"/>
                  </a:lnTo>
                  <a:lnTo>
                    <a:pt x="1477" y="650"/>
                  </a:lnTo>
                  <a:lnTo>
                    <a:pt x="1123" y="886"/>
                  </a:lnTo>
                  <a:lnTo>
                    <a:pt x="827" y="1240"/>
                  </a:lnTo>
                  <a:lnTo>
                    <a:pt x="532" y="1594"/>
                  </a:lnTo>
                  <a:lnTo>
                    <a:pt x="355" y="1949"/>
                  </a:lnTo>
                  <a:lnTo>
                    <a:pt x="178" y="2362"/>
                  </a:lnTo>
                  <a:lnTo>
                    <a:pt x="60" y="2775"/>
                  </a:lnTo>
                  <a:lnTo>
                    <a:pt x="1" y="3248"/>
                  </a:lnTo>
                  <a:lnTo>
                    <a:pt x="1" y="3661"/>
                  </a:lnTo>
                  <a:lnTo>
                    <a:pt x="60" y="4074"/>
                  </a:lnTo>
                  <a:lnTo>
                    <a:pt x="178" y="4487"/>
                  </a:lnTo>
                  <a:lnTo>
                    <a:pt x="355" y="4901"/>
                  </a:lnTo>
                  <a:lnTo>
                    <a:pt x="591" y="5255"/>
                  </a:lnTo>
                  <a:lnTo>
                    <a:pt x="827" y="5609"/>
                  </a:lnTo>
                  <a:lnTo>
                    <a:pt x="1182" y="5963"/>
                  </a:lnTo>
                  <a:lnTo>
                    <a:pt x="1595" y="6259"/>
                  </a:lnTo>
                  <a:lnTo>
                    <a:pt x="1949" y="6436"/>
                  </a:lnTo>
                  <a:lnTo>
                    <a:pt x="2362" y="6613"/>
                  </a:lnTo>
                  <a:lnTo>
                    <a:pt x="2776" y="6731"/>
                  </a:lnTo>
                  <a:lnTo>
                    <a:pt x="3248" y="6790"/>
                  </a:lnTo>
                  <a:lnTo>
                    <a:pt x="3661" y="6790"/>
                  </a:lnTo>
                  <a:lnTo>
                    <a:pt x="4075" y="6672"/>
                  </a:lnTo>
                  <a:lnTo>
                    <a:pt x="4488" y="6554"/>
                  </a:lnTo>
                  <a:lnTo>
                    <a:pt x="4901" y="6377"/>
                  </a:lnTo>
                  <a:lnTo>
                    <a:pt x="5255" y="6140"/>
                  </a:lnTo>
                  <a:lnTo>
                    <a:pt x="5610" y="5904"/>
                  </a:lnTo>
                  <a:lnTo>
                    <a:pt x="5905" y="5550"/>
                  </a:lnTo>
                  <a:lnTo>
                    <a:pt x="6200" y="5196"/>
                  </a:lnTo>
                  <a:lnTo>
                    <a:pt x="6436" y="4842"/>
                  </a:lnTo>
                  <a:lnTo>
                    <a:pt x="6554" y="4428"/>
                  </a:lnTo>
                  <a:lnTo>
                    <a:pt x="6672" y="4015"/>
                  </a:lnTo>
                  <a:lnTo>
                    <a:pt x="6731" y="3602"/>
                  </a:lnTo>
                  <a:lnTo>
                    <a:pt x="6731" y="3129"/>
                  </a:lnTo>
                  <a:lnTo>
                    <a:pt x="6672" y="2716"/>
                  </a:lnTo>
                  <a:lnTo>
                    <a:pt x="6554" y="2303"/>
                  </a:lnTo>
                  <a:lnTo>
                    <a:pt x="6377" y="1890"/>
                  </a:lnTo>
                  <a:lnTo>
                    <a:pt x="6141" y="1535"/>
                  </a:lnTo>
                  <a:lnTo>
                    <a:pt x="5905" y="1181"/>
                  </a:lnTo>
                  <a:lnTo>
                    <a:pt x="5551" y="827"/>
                  </a:lnTo>
                  <a:lnTo>
                    <a:pt x="5196" y="591"/>
                  </a:lnTo>
                  <a:lnTo>
                    <a:pt x="4783" y="355"/>
                  </a:lnTo>
                  <a:lnTo>
                    <a:pt x="4370" y="178"/>
                  </a:lnTo>
                  <a:lnTo>
                    <a:pt x="3956" y="59"/>
                  </a:lnTo>
                  <a:lnTo>
                    <a:pt x="34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56" name="Google Shape;1256;p22"/>
            <p:cNvSpPr/>
            <p:nvPr/>
          </p:nvSpPr>
          <p:spPr>
            <a:xfrm>
              <a:off x="4209975" y="1530575"/>
              <a:ext cx="186000" cy="153525"/>
            </a:xfrm>
            <a:custGeom>
              <a:avLst/>
              <a:gdLst/>
              <a:ahLst/>
              <a:cxnLst/>
              <a:rect l="l" t="t" r="r" b="b"/>
              <a:pathLst>
                <a:path w="7440" h="6141" extrusionOk="0">
                  <a:moveTo>
                    <a:pt x="1477" y="1"/>
                  </a:moveTo>
                  <a:lnTo>
                    <a:pt x="1" y="1477"/>
                  </a:lnTo>
                  <a:lnTo>
                    <a:pt x="4547" y="6141"/>
                  </a:lnTo>
                  <a:lnTo>
                    <a:pt x="7440" y="3307"/>
                  </a:lnTo>
                  <a:lnTo>
                    <a:pt x="6318" y="2185"/>
                  </a:lnTo>
                  <a:lnTo>
                    <a:pt x="4901" y="3602"/>
                  </a:lnTo>
                  <a:lnTo>
                    <a:pt x="14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57" name="Google Shape;1257;p22"/>
            <p:cNvSpPr/>
            <p:nvPr/>
          </p:nvSpPr>
          <p:spPr>
            <a:xfrm>
              <a:off x="4307400" y="1440550"/>
              <a:ext cx="144675" cy="156475"/>
            </a:xfrm>
            <a:custGeom>
              <a:avLst/>
              <a:gdLst/>
              <a:ahLst/>
              <a:cxnLst/>
              <a:rect l="l" t="t" r="r" b="b"/>
              <a:pathLst>
                <a:path w="5787" h="6259" extrusionOk="0">
                  <a:moveTo>
                    <a:pt x="1535" y="0"/>
                  </a:moveTo>
                  <a:lnTo>
                    <a:pt x="0" y="1358"/>
                  </a:lnTo>
                  <a:lnTo>
                    <a:pt x="4251" y="6259"/>
                  </a:lnTo>
                  <a:lnTo>
                    <a:pt x="5786" y="4960"/>
                  </a:lnTo>
                  <a:lnTo>
                    <a:pt x="15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58" name="Google Shape;1258;p22"/>
            <p:cNvSpPr/>
            <p:nvPr/>
          </p:nvSpPr>
          <p:spPr>
            <a:xfrm>
              <a:off x="4406275" y="1346075"/>
              <a:ext cx="168300" cy="168300"/>
            </a:xfrm>
            <a:custGeom>
              <a:avLst/>
              <a:gdLst/>
              <a:ahLst/>
              <a:cxnLst/>
              <a:rect l="l" t="t" r="r" b="b"/>
              <a:pathLst>
                <a:path w="6732" h="6732" extrusionOk="0">
                  <a:moveTo>
                    <a:pt x="3484" y="1949"/>
                  </a:moveTo>
                  <a:lnTo>
                    <a:pt x="3720" y="2067"/>
                  </a:lnTo>
                  <a:lnTo>
                    <a:pt x="3956" y="2185"/>
                  </a:lnTo>
                  <a:lnTo>
                    <a:pt x="4193" y="2363"/>
                  </a:lnTo>
                  <a:lnTo>
                    <a:pt x="4429" y="2599"/>
                  </a:lnTo>
                  <a:lnTo>
                    <a:pt x="4547" y="2894"/>
                  </a:lnTo>
                  <a:lnTo>
                    <a:pt x="4665" y="3130"/>
                  </a:lnTo>
                  <a:lnTo>
                    <a:pt x="4724" y="3425"/>
                  </a:lnTo>
                  <a:lnTo>
                    <a:pt x="4783" y="3661"/>
                  </a:lnTo>
                  <a:lnTo>
                    <a:pt x="4724" y="3898"/>
                  </a:lnTo>
                  <a:lnTo>
                    <a:pt x="4606" y="4134"/>
                  </a:lnTo>
                  <a:lnTo>
                    <a:pt x="4429" y="4370"/>
                  </a:lnTo>
                  <a:lnTo>
                    <a:pt x="4252" y="4547"/>
                  </a:lnTo>
                  <a:lnTo>
                    <a:pt x="3956" y="4665"/>
                  </a:lnTo>
                  <a:lnTo>
                    <a:pt x="3720" y="4783"/>
                  </a:lnTo>
                  <a:lnTo>
                    <a:pt x="3248" y="4783"/>
                  </a:lnTo>
                  <a:lnTo>
                    <a:pt x="3012" y="4665"/>
                  </a:lnTo>
                  <a:lnTo>
                    <a:pt x="2776" y="4547"/>
                  </a:lnTo>
                  <a:lnTo>
                    <a:pt x="2540" y="4370"/>
                  </a:lnTo>
                  <a:lnTo>
                    <a:pt x="2362" y="4134"/>
                  </a:lnTo>
                  <a:lnTo>
                    <a:pt x="2185" y="3838"/>
                  </a:lnTo>
                  <a:lnTo>
                    <a:pt x="2067" y="3602"/>
                  </a:lnTo>
                  <a:lnTo>
                    <a:pt x="2008" y="3307"/>
                  </a:lnTo>
                  <a:lnTo>
                    <a:pt x="2008" y="3071"/>
                  </a:lnTo>
                  <a:lnTo>
                    <a:pt x="2008" y="2835"/>
                  </a:lnTo>
                  <a:lnTo>
                    <a:pt x="2126" y="2599"/>
                  </a:lnTo>
                  <a:lnTo>
                    <a:pt x="2303" y="2363"/>
                  </a:lnTo>
                  <a:lnTo>
                    <a:pt x="2540" y="2185"/>
                  </a:lnTo>
                  <a:lnTo>
                    <a:pt x="2776" y="2067"/>
                  </a:lnTo>
                  <a:lnTo>
                    <a:pt x="3012" y="1949"/>
                  </a:lnTo>
                  <a:close/>
                  <a:moveTo>
                    <a:pt x="3012" y="1"/>
                  </a:moveTo>
                  <a:lnTo>
                    <a:pt x="2599" y="119"/>
                  </a:lnTo>
                  <a:lnTo>
                    <a:pt x="2185" y="237"/>
                  </a:lnTo>
                  <a:lnTo>
                    <a:pt x="1772" y="414"/>
                  </a:lnTo>
                  <a:lnTo>
                    <a:pt x="1418" y="650"/>
                  </a:lnTo>
                  <a:lnTo>
                    <a:pt x="1064" y="946"/>
                  </a:lnTo>
                  <a:lnTo>
                    <a:pt x="768" y="1300"/>
                  </a:lnTo>
                  <a:lnTo>
                    <a:pt x="473" y="1654"/>
                  </a:lnTo>
                  <a:lnTo>
                    <a:pt x="296" y="2008"/>
                  </a:lnTo>
                  <a:lnTo>
                    <a:pt x="119" y="2422"/>
                  </a:lnTo>
                  <a:lnTo>
                    <a:pt x="60" y="2835"/>
                  </a:lnTo>
                  <a:lnTo>
                    <a:pt x="1" y="3248"/>
                  </a:lnTo>
                  <a:lnTo>
                    <a:pt x="1" y="3720"/>
                  </a:lnTo>
                  <a:lnTo>
                    <a:pt x="60" y="4134"/>
                  </a:lnTo>
                  <a:lnTo>
                    <a:pt x="237" y="4547"/>
                  </a:lnTo>
                  <a:lnTo>
                    <a:pt x="414" y="4960"/>
                  </a:lnTo>
                  <a:lnTo>
                    <a:pt x="650" y="5374"/>
                  </a:lnTo>
                  <a:lnTo>
                    <a:pt x="945" y="5728"/>
                  </a:lnTo>
                  <a:lnTo>
                    <a:pt x="1300" y="6023"/>
                  </a:lnTo>
                  <a:lnTo>
                    <a:pt x="1654" y="6259"/>
                  </a:lnTo>
                  <a:lnTo>
                    <a:pt x="2067" y="6495"/>
                  </a:lnTo>
                  <a:lnTo>
                    <a:pt x="2481" y="6613"/>
                  </a:lnTo>
                  <a:lnTo>
                    <a:pt x="2894" y="6731"/>
                  </a:lnTo>
                  <a:lnTo>
                    <a:pt x="3720" y="6731"/>
                  </a:lnTo>
                  <a:lnTo>
                    <a:pt x="4193" y="6613"/>
                  </a:lnTo>
                  <a:lnTo>
                    <a:pt x="4606" y="6495"/>
                  </a:lnTo>
                  <a:lnTo>
                    <a:pt x="4960" y="6318"/>
                  </a:lnTo>
                  <a:lnTo>
                    <a:pt x="5373" y="6082"/>
                  </a:lnTo>
                  <a:lnTo>
                    <a:pt x="5728" y="5787"/>
                  </a:lnTo>
                  <a:lnTo>
                    <a:pt x="6023" y="5492"/>
                  </a:lnTo>
                  <a:lnTo>
                    <a:pt x="6259" y="5137"/>
                  </a:lnTo>
                  <a:lnTo>
                    <a:pt x="6436" y="4724"/>
                  </a:lnTo>
                  <a:lnTo>
                    <a:pt x="6613" y="4311"/>
                  </a:lnTo>
                  <a:lnTo>
                    <a:pt x="6731" y="3898"/>
                  </a:lnTo>
                  <a:lnTo>
                    <a:pt x="6731" y="3484"/>
                  </a:lnTo>
                  <a:lnTo>
                    <a:pt x="6731" y="3071"/>
                  </a:lnTo>
                  <a:lnTo>
                    <a:pt x="6672" y="2599"/>
                  </a:lnTo>
                  <a:lnTo>
                    <a:pt x="6495" y="2185"/>
                  </a:lnTo>
                  <a:lnTo>
                    <a:pt x="6318" y="1772"/>
                  </a:lnTo>
                  <a:lnTo>
                    <a:pt x="6082" y="1418"/>
                  </a:lnTo>
                  <a:lnTo>
                    <a:pt x="5787" y="1005"/>
                  </a:lnTo>
                  <a:lnTo>
                    <a:pt x="5432" y="709"/>
                  </a:lnTo>
                  <a:lnTo>
                    <a:pt x="5078" y="473"/>
                  </a:lnTo>
                  <a:lnTo>
                    <a:pt x="4724" y="296"/>
                  </a:lnTo>
                  <a:lnTo>
                    <a:pt x="4311" y="119"/>
                  </a:lnTo>
                  <a:lnTo>
                    <a:pt x="389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259" name="Google Shape;1259;p22"/>
          <p:cNvGrpSpPr/>
          <p:nvPr/>
        </p:nvGrpSpPr>
        <p:grpSpPr>
          <a:xfrm>
            <a:off x="371382" y="4742470"/>
            <a:ext cx="8401240" cy="202500"/>
            <a:chOff x="480920" y="4742470"/>
            <a:chExt cx="8401240" cy="202500"/>
          </a:xfrm>
        </p:grpSpPr>
        <p:grpSp>
          <p:nvGrpSpPr>
            <p:cNvPr id="1260" name="Google Shape;1260;p22"/>
            <p:cNvGrpSpPr/>
            <p:nvPr/>
          </p:nvGrpSpPr>
          <p:grpSpPr>
            <a:xfrm rot="-5400000">
              <a:off x="6549675" y="2612485"/>
              <a:ext cx="202500" cy="4462470"/>
              <a:chOff x="214325" y="317672"/>
              <a:chExt cx="202500" cy="4462470"/>
            </a:xfrm>
          </p:grpSpPr>
          <p:sp>
            <p:nvSpPr>
              <p:cNvPr id="1261" name="Google Shape;1261;p22"/>
              <p:cNvSpPr/>
              <p:nvPr/>
            </p:nvSpPr>
            <p:spPr>
              <a:xfrm>
                <a:off x="214325" y="2309827"/>
                <a:ext cx="202500" cy="39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62" name="Google Shape;1262;p22"/>
              <p:cNvSpPr/>
              <p:nvPr/>
            </p:nvSpPr>
            <p:spPr>
              <a:xfrm>
                <a:off x="214325" y="2585715"/>
                <a:ext cx="119100" cy="39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63" name="Google Shape;1263;p22"/>
              <p:cNvSpPr/>
              <p:nvPr/>
            </p:nvSpPr>
            <p:spPr>
              <a:xfrm>
                <a:off x="214325" y="2759031"/>
                <a:ext cx="202500" cy="39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64" name="Google Shape;1264;p22"/>
              <p:cNvSpPr/>
              <p:nvPr/>
            </p:nvSpPr>
            <p:spPr>
              <a:xfrm>
                <a:off x="214325" y="3525485"/>
                <a:ext cx="119100" cy="39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65" name="Google Shape;1265;p22"/>
              <p:cNvSpPr/>
              <p:nvPr/>
            </p:nvSpPr>
            <p:spPr>
              <a:xfrm>
                <a:off x="214325" y="4054106"/>
                <a:ext cx="202500" cy="39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66" name="Google Shape;1266;p22"/>
              <p:cNvSpPr/>
              <p:nvPr/>
            </p:nvSpPr>
            <p:spPr>
              <a:xfrm>
                <a:off x="214325" y="4741142"/>
                <a:ext cx="202500" cy="39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67" name="Google Shape;1267;p22"/>
              <p:cNvSpPr/>
              <p:nvPr/>
            </p:nvSpPr>
            <p:spPr>
              <a:xfrm>
                <a:off x="214325" y="317672"/>
                <a:ext cx="119100" cy="39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68" name="Google Shape;1268;p22"/>
              <p:cNvSpPr/>
              <p:nvPr/>
            </p:nvSpPr>
            <p:spPr>
              <a:xfrm>
                <a:off x="214325" y="846294"/>
                <a:ext cx="202500" cy="39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69" name="Google Shape;1269;p22"/>
              <p:cNvSpPr/>
              <p:nvPr/>
            </p:nvSpPr>
            <p:spPr>
              <a:xfrm>
                <a:off x="214325" y="1533330"/>
                <a:ext cx="202500" cy="39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270" name="Google Shape;1270;p22"/>
            <p:cNvSpPr/>
            <p:nvPr/>
          </p:nvSpPr>
          <p:spPr>
            <a:xfrm rot="-5400000">
              <a:off x="399170" y="4824220"/>
              <a:ext cx="202500" cy="39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71" name="Google Shape;1271;p22"/>
            <p:cNvSpPr/>
            <p:nvPr/>
          </p:nvSpPr>
          <p:spPr>
            <a:xfrm rot="-5400000">
              <a:off x="716758" y="4865920"/>
              <a:ext cx="119100" cy="39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72" name="Google Shape;1272;p22"/>
            <p:cNvSpPr/>
            <p:nvPr/>
          </p:nvSpPr>
          <p:spPr>
            <a:xfrm rot="-5400000">
              <a:off x="848374" y="4824220"/>
              <a:ext cx="202500" cy="39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73" name="Google Shape;1273;p22"/>
            <p:cNvSpPr/>
            <p:nvPr/>
          </p:nvSpPr>
          <p:spPr>
            <a:xfrm rot="-5400000">
              <a:off x="1656527" y="4865920"/>
              <a:ext cx="119100" cy="39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74" name="Google Shape;1274;p22"/>
            <p:cNvSpPr/>
            <p:nvPr/>
          </p:nvSpPr>
          <p:spPr>
            <a:xfrm rot="-5400000">
              <a:off x="2143449" y="4824220"/>
              <a:ext cx="202500" cy="39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75" name="Google Shape;1275;p22"/>
            <p:cNvSpPr/>
            <p:nvPr/>
          </p:nvSpPr>
          <p:spPr>
            <a:xfrm rot="-5400000">
              <a:off x="2830485" y="4824220"/>
              <a:ext cx="202500" cy="39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six columns">
  <p:cSld name="CUSTOM_7_2">
    <p:spTree>
      <p:nvGrpSpPr>
        <p:cNvPr id="1" name="Shape 1276"/>
        <p:cNvGrpSpPr/>
        <p:nvPr/>
      </p:nvGrpSpPr>
      <p:grpSpPr>
        <a:xfrm>
          <a:off x="0" y="0"/>
          <a:ext cx="0" cy="0"/>
          <a:chOff x="0" y="0"/>
          <a:chExt cx="0" cy="0"/>
        </a:xfrm>
      </p:grpSpPr>
      <p:sp>
        <p:nvSpPr>
          <p:cNvPr id="1277" name="Google Shape;1277;p2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278" name="Google Shape;1278;p23"/>
          <p:cNvSpPr txBox="1">
            <a:spLocks noGrp="1"/>
          </p:cNvSpPr>
          <p:nvPr>
            <p:ph type="title" idx="2"/>
          </p:nvPr>
        </p:nvSpPr>
        <p:spPr>
          <a:xfrm>
            <a:off x="1101175" y="1910017"/>
            <a:ext cx="1986000" cy="434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2500"/>
              <a:buNone/>
              <a:defRPr sz="2000">
                <a:solidFill>
                  <a:schemeClr val="dk2"/>
                </a:solidFill>
              </a:defRPr>
            </a:lvl1pPr>
            <a:lvl2pPr lvl="1" algn="ctr" rtl="0">
              <a:spcBef>
                <a:spcPts val="0"/>
              </a:spcBef>
              <a:spcAft>
                <a:spcPts val="0"/>
              </a:spcAft>
              <a:buClr>
                <a:schemeClr val="dk2"/>
              </a:buClr>
              <a:buSzPts val="2500"/>
              <a:buNone/>
              <a:defRPr sz="2500">
                <a:solidFill>
                  <a:schemeClr val="dk2"/>
                </a:solidFill>
              </a:defRPr>
            </a:lvl2pPr>
            <a:lvl3pPr lvl="2" algn="ctr" rtl="0">
              <a:spcBef>
                <a:spcPts val="0"/>
              </a:spcBef>
              <a:spcAft>
                <a:spcPts val="0"/>
              </a:spcAft>
              <a:buClr>
                <a:schemeClr val="dk2"/>
              </a:buClr>
              <a:buSzPts val="2500"/>
              <a:buNone/>
              <a:defRPr sz="2500">
                <a:solidFill>
                  <a:schemeClr val="dk2"/>
                </a:solidFill>
              </a:defRPr>
            </a:lvl3pPr>
            <a:lvl4pPr lvl="3" algn="ctr" rtl="0">
              <a:spcBef>
                <a:spcPts val="0"/>
              </a:spcBef>
              <a:spcAft>
                <a:spcPts val="0"/>
              </a:spcAft>
              <a:buClr>
                <a:schemeClr val="dk2"/>
              </a:buClr>
              <a:buSzPts val="2500"/>
              <a:buNone/>
              <a:defRPr sz="2500">
                <a:solidFill>
                  <a:schemeClr val="dk2"/>
                </a:solidFill>
              </a:defRPr>
            </a:lvl4pPr>
            <a:lvl5pPr lvl="4" algn="ctr" rtl="0">
              <a:spcBef>
                <a:spcPts val="0"/>
              </a:spcBef>
              <a:spcAft>
                <a:spcPts val="0"/>
              </a:spcAft>
              <a:buClr>
                <a:schemeClr val="dk2"/>
              </a:buClr>
              <a:buSzPts val="2500"/>
              <a:buNone/>
              <a:defRPr sz="2500">
                <a:solidFill>
                  <a:schemeClr val="dk2"/>
                </a:solidFill>
              </a:defRPr>
            </a:lvl5pPr>
            <a:lvl6pPr lvl="5" algn="ctr" rtl="0">
              <a:spcBef>
                <a:spcPts val="0"/>
              </a:spcBef>
              <a:spcAft>
                <a:spcPts val="0"/>
              </a:spcAft>
              <a:buClr>
                <a:schemeClr val="dk2"/>
              </a:buClr>
              <a:buSzPts val="2500"/>
              <a:buNone/>
              <a:defRPr sz="2500">
                <a:solidFill>
                  <a:schemeClr val="dk2"/>
                </a:solidFill>
              </a:defRPr>
            </a:lvl6pPr>
            <a:lvl7pPr lvl="6" algn="ctr" rtl="0">
              <a:spcBef>
                <a:spcPts val="0"/>
              </a:spcBef>
              <a:spcAft>
                <a:spcPts val="0"/>
              </a:spcAft>
              <a:buClr>
                <a:schemeClr val="dk2"/>
              </a:buClr>
              <a:buSzPts val="2500"/>
              <a:buNone/>
              <a:defRPr sz="2500">
                <a:solidFill>
                  <a:schemeClr val="dk2"/>
                </a:solidFill>
              </a:defRPr>
            </a:lvl7pPr>
            <a:lvl8pPr lvl="7" algn="ctr" rtl="0">
              <a:spcBef>
                <a:spcPts val="0"/>
              </a:spcBef>
              <a:spcAft>
                <a:spcPts val="0"/>
              </a:spcAft>
              <a:buClr>
                <a:schemeClr val="dk2"/>
              </a:buClr>
              <a:buSzPts val="2500"/>
              <a:buNone/>
              <a:defRPr sz="2500">
                <a:solidFill>
                  <a:schemeClr val="dk2"/>
                </a:solidFill>
              </a:defRPr>
            </a:lvl8pPr>
            <a:lvl9pPr lvl="8" algn="ctr" rtl="0">
              <a:spcBef>
                <a:spcPts val="0"/>
              </a:spcBef>
              <a:spcAft>
                <a:spcPts val="0"/>
              </a:spcAft>
              <a:buClr>
                <a:schemeClr val="dk2"/>
              </a:buClr>
              <a:buSzPts val="2500"/>
              <a:buNone/>
              <a:defRPr sz="2500">
                <a:solidFill>
                  <a:schemeClr val="dk2"/>
                </a:solidFill>
              </a:defRPr>
            </a:lvl9pPr>
          </a:lstStyle>
          <a:p>
            <a:endParaRPr/>
          </a:p>
        </p:txBody>
      </p:sp>
      <p:sp>
        <p:nvSpPr>
          <p:cNvPr id="1279" name="Google Shape;1279;p23"/>
          <p:cNvSpPr txBox="1">
            <a:spLocks noGrp="1"/>
          </p:cNvSpPr>
          <p:nvPr>
            <p:ph type="subTitle" idx="1"/>
          </p:nvPr>
        </p:nvSpPr>
        <p:spPr>
          <a:xfrm>
            <a:off x="1203275" y="2321950"/>
            <a:ext cx="17817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280" name="Google Shape;1280;p23"/>
          <p:cNvSpPr txBox="1">
            <a:spLocks noGrp="1"/>
          </p:cNvSpPr>
          <p:nvPr>
            <p:ph type="title" idx="3"/>
          </p:nvPr>
        </p:nvSpPr>
        <p:spPr>
          <a:xfrm>
            <a:off x="3578947" y="1910017"/>
            <a:ext cx="1986000" cy="434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2500"/>
              <a:buNone/>
              <a:defRPr sz="2000">
                <a:solidFill>
                  <a:schemeClr val="dk2"/>
                </a:solidFill>
              </a:defRPr>
            </a:lvl1pPr>
            <a:lvl2pPr lvl="1" algn="ctr" rtl="0">
              <a:spcBef>
                <a:spcPts val="0"/>
              </a:spcBef>
              <a:spcAft>
                <a:spcPts val="0"/>
              </a:spcAft>
              <a:buClr>
                <a:schemeClr val="dk2"/>
              </a:buClr>
              <a:buSzPts val="2500"/>
              <a:buNone/>
              <a:defRPr sz="2500">
                <a:solidFill>
                  <a:schemeClr val="dk2"/>
                </a:solidFill>
              </a:defRPr>
            </a:lvl2pPr>
            <a:lvl3pPr lvl="2" algn="ctr" rtl="0">
              <a:spcBef>
                <a:spcPts val="0"/>
              </a:spcBef>
              <a:spcAft>
                <a:spcPts val="0"/>
              </a:spcAft>
              <a:buClr>
                <a:schemeClr val="dk2"/>
              </a:buClr>
              <a:buSzPts val="2500"/>
              <a:buNone/>
              <a:defRPr sz="2500">
                <a:solidFill>
                  <a:schemeClr val="dk2"/>
                </a:solidFill>
              </a:defRPr>
            </a:lvl3pPr>
            <a:lvl4pPr lvl="3" algn="ctr" rtl="0">
              <a:spcBef>
                <a:spcPts val="0"/>
              </a:spcBef>
              <a:spcAft>
                <a:spcPts val="0"/>
              </a:spcAft>
              <a:buClr>
                <a:schemeClr val="dk2"/>
              </a:buClr>
              <a:buSzPts val="2500"/>
              <a:buNone/>
              <a:defRPr sz="2500">
                <a:solidFill>
                  <a:schemeClr val="dk2"/>
                </a:solidFill>
              </a:defRPr>
            </a:lvl4pPr>
            <a:lvl5pPr lvl="4" algn="ctr" rtl="0">
              <a:spcBef>
                <a:spcPts val="0"/>
              </a:spcBef>
              <a:spcAft>
                <a:spcPts val="0"/>
              </a:spcAft>
              <a:buClr>
                <a:schemeClr val="dk2"/>
              </a:buClr>
              <a:buSzPts val="2500"/>
              <a:buNone/>
              <a:defRPr sz="2500">
                <a:solidFill>
                  <a:schemeClr val="dk2"/>
                </a:solidFill>
              </a:defRPr>
            </a:lvl5pPr>
            <a:lvl6pPr lvl="5" algn="ctr" rtl="0">
              <a:spcBef>
                <a:spcPts val="0"/>
              </a:spcBef>
              <a:spcAft>
                <a:spcPts val="0"/>
              </a:spcAft>
              <a:buClr>
                <a:schemeClr val="dk2"/>
              </a:buClr>
              <a:buSzPts val="2500"/>
              <a:buNone/>
              <a:defRPr sz="2500">
                <a:solidFill>
                  <a:schemeClr val="dk2"/>
                </a:solidFill>
              </a:defRPr>
            </a:lvl6pPr>
            <a:lvl7pPr lvl="6" algn="ctr" rtl="0">
              <a:spcBef>
                <a:spcPts val="0"/>
              </a:spcBef>
              <a:spcAft>
                <a:spcPts val="0"/>
              </a:spcAft>
              <a:buClr>
                <a:schemeClr val="dk2"/>
              </a:buClr>
              <a:buSzPts val="2500"/>
              <a:buNone/>
              <a:defRPr sz="2500">
                <a:solidFill>
                  <a:schemeClr val="dk2"/>
                </a:solidFill>
              </a:defRPr>
            </a:lvl7pPr>
            <a:lvl8pPr lvl="7" algn="ctr" rtl="0">
              <a:spcBef>
                <a:spcPts val="0"/>
              </a:spcBef>
              <a:spcAft>
                <a:spcPts val="0"/>
              </a:spcAft>
              <a:buClr>
                <a:schemeClr val="dk2"/>
              </a:buClr>
              <a:buSzPts val="2500"/>
              <a:buNone/>
              <a:defRPr sz="2500">
                <a:solidFill>
                  <a:schemeClr val="dk2"/>
                </a:solidFill>
              </a:defRPr>
            </a:lvl8pPr>
            <a:lvl9pPr lvl="8" algn="ctr" rtl="0">
              <a:spcBef>
                <a:spcPts val="0"/>
              </a:spcBef>
              <a:spcAft>
                <a:spcPts val="0"/>
              </a:spcAft>
              <a:buClr>
                <a:schemeClr val="dk2"/>
              </a:buClr>
              <a:buSzPts val="2500"/>
              <a:buNone/>
              <a:defRPr sz="2500">
                <a:solidFill>
                  <a:schemeClr val="dk2"/>
                </a:solidFill>
              </a:defRPr>
            </a:lvl9pPr>
          </a:lstStyle>
          <a:p>
            <a:endParaRPr/>
          </a:p>
        </p:txBody>
      </p:sp>
      <p:sp>
        <p:nvSpPr>
          <p:cNvPr id="1281" name="Google Shape;1281;p23"/>
          <p:cNvSpPr txBox="1">
            <a:spLocks noGrp="1"/>
          </p:cNvSpPr>
          <p:nvPr>
            <p:ph type="subTitle" idx="4"/>
          </p:nvPr>
        </p:nvSpPr>
        <p:spPr>
          <a:xfrm>
            <a:off x="3578947" y="2321940"/>
            <a:ext cx="19860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282" name="Google Shape;1282;p23"/>
          <p:cNvSpPr txBox="1">
            <a:spLocks noGrp="1"/>
          </p:cNvSpPr>
          <p:nvPr>
            <p:ph type="title" idx="5"/>
          </p:nvPr>
        </p:nvSpPr>
        <p:spPr>
          <a:xfrm>
            <a:off x="1101175" y="3671852"/>
            <a:ext cx="1986000" cy="434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2500"/>
              <a:buNone/>
              <a:defRPr sz="2000">
                <a:solidFill>
                  <a:schemeClr val="dk2"/>
                </a:solidFill>
              </a:defRPr>
            </a:lvl1pPr>
            <a:lvl2pPr lvl="1" algn="ctr" rtl="0">
              <a:spcBef>
                <a:spcPts val="0"/>
              </a:spcBef>
              <a:spcAft>
                <a:spcPts val="0"/>
              </a:spcAft>
              <a:buClr>
                <a:schemeClr val="dk2"/>
              </a:buClr>
              <a:buSzPts val="2500"/>
              <a:buNone/>
              <a:defRPr sz="2500">
                <a:solidFill>
                  <a:schemeClr val="dk2"/>
                </a:solidFill>
              </a:defRPr>
            </a:lvl2pPr>
            <a:lvl3pPr lvl="2" algn="ctr" rtl="0">
              <a:spcBef>
                <a:spcPts val="0"/>
              </a:spcBef>
              <a:spcAft>
                <a:spcPts val="0"/>
              </a:spcAft>
              <a:buClr>
                <a:schemeClr val="dk2"/>
              </a:buClr>
              <a:buSzPts val="2500"/>
              <a:buNone/>
              <a:defRPr sz="2500">
                <a:solidFill>
                  <a:schemeClr val="dk2"/>
                </a:solidFill>
              </a:defRPr>
            </a:lvl3pPr>
            <a:lvl4pPr lvl="3" algn="ctr" rtl="0">
              <a:spcBef>
                <a:spcPts val="0"/>
              </a:spcBef>
              <a:spcAft>
                <a:spcPts val="0"/>
              </a:spcAft>
              <a:buClr>
                <a:schemeClr val="dk2"/>
              </a:buClr>
              <a:buSzPts val="2500"/>
              <a:buNone/>
              <a:defRPr sz="2500">
                <a:solidFill>
                  <a:schemeClr val="dk2"/>
                </a:solidFill>
              </a:defRPr>
            </a:lvl4pPr>
            <a:lvl5pPr lvl="4" algn="ctr" rtl="0">
              <a:spcBef>
                <a:spcPts val="0"/>
              </a:spcBef>
              <a:spcAft>
                <a:spcPts val="0"/>
              </a:spcAft>
              <a:buClr>
                <a:schemeClr val="dk2"/>
              </a:buClr>
              <a:buSzPts val="2500"/>
              <a:buNone/>
              <a:defRPr sz="2500">
                <a:solidFill>
                  <a:schemeClr val="dk2"/>
                </a:solidFill>
              </a:defRPr>
            </a:lvl5pPr>
            <a:lvl6pPr lvl="5" algn="ctr" rtl="0">
              <a:spcBef>
                <a:spcPts val="0"/>
              </a:spcBef>
              <a:spcAft>
                <a:spcPts val="0"/>
              </a:spcAft>
              <a:buClr>
                <a:schemeClr val="dk2"/>
              </a:buClr>
              <a:buSzPts val="2500"/>
              <a:buNone/>
              <a:defRPr sz="2500">
                <a:solidFill>
                  <a:schemeClr val="dk2"/>
                </a:solidFill>
              </a:defRPr>
            </a:lvl6pPr>
            <a:lvl7pPr lvl="6" algn="ctr" rtl="0">
              <a:spcBef>
                <a:spcPts val="0"/>
              </a:spcBef>
              <a:spcAft>
                <a:spcPts val="0"/>
              </a:spcAft>
              <a:buClr>
                <a:schemeClr val="dk2"/>
              </a:buClr>
              <a:buSzPts val="2500"/>
              <a:buNone/>
              <a:defRPr sz="2500">
                <a:solidFill>
                  <a:schemeClr val="dk2"/>
                </a:solidFill>
              </a:defRPr>
            </a:lvl7pPr>
            <a:lvl8pPr lvl="7" algn="ctr" rtl="0">
              <a:spcBef>
                <a:spcPts val="0"/>
              </a:spcBef>
              <a:spcAft>
                <a:spcPts val="0"/>
              </a:spcAft>
              <a:buClr>
                <a:schemeClr val="dk2"/>
              </a:buClr>
              <a:buSzPts val="2500"/>
              <a:buNone/>
              <a:defRPr sz="2500">
                <a:solidFill>
                  <a:schemeClr val="dk2"/>
                </a:solidFill>
              </a:defRPr>
            </a:lvl8pPr>
            <a:lvl9pPr lvl="8" algn="ctr" rtl="0">
              <a:spcBef>
                <a:spcPts val="0"/>
              </a:spcBef>
              <a:spcAft>
                <a:spcPts val="0"/>
              </a:spcAft>
              <a:buClr>
                <a:schemeClr val="dk2"/>
              </a:buClr>
              <a:buSzPts val="2500"/>
              <a:buNone/>
              <a:defRPr sz="2500">
                <a:solidFill>
                  <a:schemeClr val="dk2"/>
                </a:solidFill>
              </a:defRPr>
            </a:lvl9pPr>
          </a:lstStyle>
          <a:p>
            <a:endParaRPr/>
          </a:p>
        </p:txBody>
      </p:sp>
      <p:sp>
        <p:nvSpPr>
          <p:cNvPr id="1283" name="Google Shape;1283;p23"/>
          <p:cNvSpPr txBox="1">
            <a:spLocks noGrp="1"/>
          </p:cNvSpPr>
          <p:nvPr>
            <p:ph type="subTitle" idx="6"/>
          </p:nvPr>
        </p:nvSpPr>
        <p:spPr>
          <a:xfrm>
            <a:off x="1203275" y="4083777"/>
            <a:ext cx="17817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284" name="Google Shape;1284;p23"/>
          <p:cNvSpPr txBox="1">
            <a:spLocks noGrp="1"/>
          </p:cNvSpPr>
          <p:nvPr>
            <p:ph type="title" idx="7"/>
          </p:nvPr>
        </p:nvSpPr>
        <p:spPr>
          <a:xfrm>
            <a:off x="3578947" y="3671852"/>
            <a:ext cx="1986000" cy="434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2500"/>
              <a:buNone/>
              <a:defRPr sz="2000">
                <a:solidFill>
                  <a:schemeClr val="dk2"/>
                </a:solidFill>
              </a:defRPr>
            </a:lvl1pPr>
            <a:lvl2pPr lvl="1" algn="ctr" rtl="0">
              <a:spcBef>
                <a:spcPts val="0"/>
              </a:spcBef>
              <a:spcAft>
                <a:spcPts val="0"/>
              </a:spcAft>
              <a:buClr>
                <a:schemeClr val="dk2"/>
              </a:buClr>
              <a:buSzPts val="2500"/>
              <a:buNone/>
              <a:defRPr sz="2500">
                <a:solidFill>
                  <a:schemeClr val="dk2"/>
                </a:solidFill>
              </a:defRPr>
            </a:lvl2pPr>
            <a:lvl3pPr lvl="2" algn="ctr" rtl="0">
              <a:spcBef>
                <a:spcPts val="0"/>
              </a:spcBef>
              <a:spcAft>
                <a:spcPts val="0"/>
              </a:spcAft>
              <a:buClr>
                <a:schemeClr val="dk2"/>
              </a:buClr>
              <a:buSzPts val="2500"/>
              <a:buNone/>
              <a:defRPr sz="2500">
                <a:solidFill>
                  <a:schemeClr val="dk2"/>
                </a:solidFill>
              </a:defRPr>
            </a:lvl3pPr>
            <a:lvl4pPr lvl="3" algn="ctr" rtl="0">
              <a:spcBef>
                <a:spcPts val="0"/>
              </a:spcBef>
              <a:spcAft>
                <a:spcPts val="0"/>
              </a:spcAft>
              <a:buClr>
                <a:schemeClr val="dk2"/>
              </a:buClr>
              <a:buSzPts val="2500"/>
              <a:buNone/>
              <a:defRPr sz="2500">
                <a:solidFill>
                  <a:schemeClr val="dk2"/>
                </a:solidFill>
              </a:defRPr>
            </a:lvl4pPr>
            <a:lvl5pPr lvl="4" algn="ctr" rtl="0">
              <a:spcBef>
                <a:spcPts val="0"/>
              </a:spcBef>
              <a:spcAft>
                <a:spcPts val="0"/>
              </a:spcAft>
              <a:buClr>
                <a:schemeClr val="dk2"/>
              </a:buClr>
              <a:buSzPts val="2500"/>
              <a:buNone/>
              <a:defRPr sz="2500">
                <a:solidFill>
                  <a:schemeClr val="dk2"/>
                </a:solidFill>
              </a:defRPr>
            </a:lvl5pPr>
            <a:lvl6pPr lvl="5" algn="ctr" rtl="0">
              <a:spcBef>
                <a:spcPts val="0"/>
              </a:spcBef>
              <a:spcAft>
                <a:spcPts val="0"/>
              </a:spcAft>
              <a:buClr>
                <a:schemeClr val="dk2"/>
              </a:buClr>
              <a:buSzPts val="2500"/>
              <a:buNone/>
              <a:defRPr sz="2500">
                <a:solidFill>
                  <a:schemeClr val="dk2"/>
                </a:solidFill>
              </a:defRPr>
            </a:lvl6pPr>
            <a:lvl7pPr lvl="6" algn="ctr" rtl="0">
              <a:spcBef>
                <a:spcPts val="0"/>
              </a:spcBef>
              <a:spcAft>
                <a:spcPts val="0"/>
              </a:spcAft>
              <a:buClr>
                <a:schemeClr val="dk2"/>
              </a:buClr>
              <a:buSzPts val="2500"/>
              <a:buNone/>
              <a:defRPr sz="2500">
                <a:solidFill>
                  <a:schemeClr val="dk2"/>
                </a:solidFill>
              </a:defRPr>
            </a:lvl7pPr>
            <a:lvl8pPr lvl="7" algn="ctr" rtl="0">
              <a:spcBef>
                <a:spcPts val="0"/>
              </a:spcBef>
              <a:spcAft>
                <a:spcPts val="0"/>
              </a:spcAft>
              <a:buClr>
                <a:schemeClr val="dk2"/>
              </a:buClr>
              <a:buSzPts val="2500"/>
              <a:buNone/>
              <a:defRPr sz="2500">
                <a:solidFill>
                  <a:schemeClr val="dk2"/>
                </a:solidFill>
              </a:defRPr>
            </a:lvl8pPr>
            <a:lvl9pPr lvl="8" algn="ctr" rtl="0">
              <a:spcBef>
                <a:spcPts val="0"/>
              </a:spcBef>
              <a:spcAft>
                <a:spcPts val="0"/>
              </a:spcAft>
              <a:buClr>
                <a:schemeClr val="dk2"/>
              </a:buClr>
              <a:buSzPts val="2500"/>
              <a:buNone/>
              <a:defRPr sz="2500">
                <a:solidFill>
                  <a:schemeClr val="dk2"/>
                </a:solidFill>
              </a:defRPr>
            </a:lvl9pPr>
          </a:lstStyle>
          <a:p>
            <a:endParaRPr/>
          </a:p>
        </p:txBody>
      </p:sp>
      <p:sp>
        <p:nvSpPr>
          <p:cNvPr id="1285" name="Google Shape;1285;p23"/>
          <p:cNvSpPr txBox="1">
            <a:spLocks noGrp="1"/>
          </p:cNvSpPr>
          <p:nvPr>
            <p:ph type="subTitle" idx="8"/>
          </p:nvPr>
        </p:nvSpPr>
        <p:spPr>
          <a:xfrm>
            <a:off x="3578947" y="4083775"/>
            <a:ext cx="19860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286" name="Google Shape;1286;p23"/>
          <p:cNvSpPr txBox="1">
            <a:spLocks noGrp="1"/>
          </p:cNvSpPr>
          <p:nvPr>
            <p:ph type="title" idx="9"/>
          </p:nvPr>
        </p:nvSpPr>
        <p:spPr>
          <a:xfrm>
            <a:off x="6056776" y="1910017"/>
            <a:ext cx="1986000" cy="434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2500"/>
              <a:buNone/>
              <a:defRPr sz="2000">
                <a:solidFill>
                  <a:schemeClr val="dk2"/>
                </a:solidFill>
              </a:defRPr>
            </a:lvl1pPr>
            <a:lvl2pPr lvl="1" algn="ctr" rtl="0">
              <a:spcBef>
                <a:spcPts val="0"/>
              </a:spcBef>
              <a:spcAft>
                <a:spcPts val="0"/>
              </a:spcAft>
              <a:buClr>
                <a:schemeClr val="dk2"/>
              </a:buClr>
              <a:buSzPts val="2500"/>
              <a:buNone/>
              <a:defRPr sz="2500">
                <a:solidFill>
                  <a:schemeClr val="dk2"/>
                </a:solidFill>
              </a:defRPr>
            </a:lvl2pPr>
            <a:lvl3pPr lvl="2" algn="ctr" rtl="0">
              <a:spcBef>
                <a:spcPts val="0"/>
              </a:spcBef>
              <a:spcAft>
                <a:spcPts val="0"/>
              </a:spcAft>
              <a:buClr>
                <a:schemeClr val="dk2"/>
              </a:buClr>
              <a:buSzPts val="2500"/>
              <a:buNone/>
              <a:defRPr sz="2500">
                <a:solidFill>
                  <a:schemeClr val="dk2"/>
                </a:solidFill>
              </a:defRPr>
            </a:lvl3pPr>
            <a:lvl4pPr lvl="3" algn="ctr" rtl="0">
              <a:spcBef>
                <a:spcPts val="0"/>
              </a:spcBef>
              <a:spcAft>
                <a:spcPts val="0"/>
              </a:spcAft>
              <a:buClr>
                <a:schemeClr val="dk2"/>
              </a:buClr>
              <a:buSzPts val="2500"/>
              <a:buNone/>
              <a:defRPr sz="2500">
                <a:solidFill>
                  <a:schemeClr val="dk2"/>
                </a:solidFill>
              </a:defRPr>
            </a:lvl4pPr>
            <a:lvl5pPr lvl="4" algn="ctr" rtl="0">
              <a:spcBef>
                <a:spcPts val="0"/>
              </a:spcBef>
              <a:spcAft>
                <a:spcPts val="0"/>
              </a:spcAft>
              <a:buClr>
                <a:schemeClr val="dk2"/>
              </a:buClr>
              <a:buSzPts val="2500"/>
              <a:buNone/>
              <a:defRPr sz="2500">
                <a:solidFill>
                  <a:schemeClr val="dk2"/>
                </a:solidFill>
              </a:defRPr>
            </a:lvl5pPr>
            <a:lvl6pPr lvl="5" algn="ctr" rtl="0">
              <a:spcBef>
                <a:spcPts val="0"/>
              </a:spcBef>
              <a:spcAft>
                <a:spcPts val="0"/>
              </a:spcAft>
              <a:buClr>
                <a:schemeClr val="dk2"/>
              </a:buClr>
              <a:buSzPts val="2500"/>
              <a:buNone/>
              <a:defRPr sz="2500">
                <a:solidFill>
                  <a:schemeClr val="dk2"/>
                </a:solidFill>
              </a:defRPr>
            </a:lvl6pPr>
            <a:lvl7pPr lvl="6" algn="ctr" rtl="0">
              <a:spcBef>
                <a:spcPts val="0"/>
              </a:spcBef>
              <a:spcAft>
                <a:spcPts val="0"/>
              </a:spcAft>
              <a:buClr>
                <a:schemeClr val="dk2"/>
              </a:buClr>
              <a:buSzPts val="2500"/>
              <a:buNone/>
              <a:defRPr sz="2500">
                <a:solidFill>
                  <a:schemeClr val="dk2"/>
                </a:solidFill>
              </a:defRPr>
            </a:lvl7pPr>
            <a:lvl8pPr lvl="7" algn="ctr" rtl="0">
              <a:spcBef>
                <a:spcPts val="0"/>
              </a:spcBef>
              <a:spcAft>
                <a:spcPts val="0"/>
              </a:spcAft>
              <a:buClr>
                <a:schemeClr val="dk2"/>
              </a:buClr>
              <a:buSzPts val="2500"/>
              <a:buNone/>
              <a:defRPr sz="2500">
                <a:solidFill>
                  <a:schemeClr val="dk2"/>
                </a:solidFill>
              </a:defRPr>
            </a:lvl8pPr>
            <a:lvl9pPr lvl="8" algn="ctr" rtl="0">
              <a:spcBef>
                <a:spcPts val="0"/>
              </a:spcBef>
              <a:spcAft>
                <a:spcPts val="0"/>
              </a:spcAft>
              <a:buClr>
                <a:schemeClr val="dk2"/>
              </a:buClr>
              <a:buSzPts val="2500"/>
              <a:buNone/>
              <a:defRPr sz="2500">
                <a:solidFill>
                  <a:schemeClr val="dk2"/>
                </a:solidFill>
              </a:defRPr>
            </a:lvl9pPr>
          </a:lstStyle>
          <a:p>
            <a:endParaRPr/>
          </a:p>
        </p:txBody>
      </p:sp>
      <p:sp>
        <p:nvSpPr>
          <p:cNvPr id="1287" name="Google Shape;1287;p23"/>
          <p:cNvSpPr txBox="1">
            <a:spLocks noGrp="1"/>
          </p:cNvSpPr>
          <p:nvPr>
            <p:ph type="subTitle" idx="13"/>
          </p:nvPr>
        </p:nvSpPr>
        <p:spPr>
          <a:xfrm>
            <a:off x="6056776" y="2321940"/>
            <a:ext cx="19860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288" name="Google Shape;1288;p23"/>
          <p:cNvSpPr txBox="1">
            <a:spLocks noGrp="1"/>
          </p:cNvSpPr>
          <p:nvPr>
            <p:ph type="title" idx="14"/>
          </p:nvPr>
        </p:nvSpPr>
        <p:spPr>
          <a:xfrm>
            <a:off x="6056776" y="3671852"/>
            <a:ext cx="1986000" cy="434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2500"/>
              <a:buNone/>
              <a:defRPr sz="2000">
                <a:solidFill>
                  <a:schemeClr val="dk2"/>
                </a:solidFill>
              </a:defRPr>
            </a:lvl1pPr>
            <a:lvl2pPr lvl="1" algn="ctr" rtl="0">
              <a:spcBef>
                <a:spcPts val="0"/>
              </a:spcBef>
              <a:spcAft>
                <a:spcPts val="0"/>
              </a:spcAft>
              <a:buClr>
                <a:schemeClr val="dk2"/>
              </a:buClr>
              <a:buSzPts val="2500"/>
              <a:buNone/>
              <a:defRPr sz="2500">
                <a:solidFill>
                  <a:schemeClr val="dk2"/>
                </a:solidFill>
              </a:defRPr>
            </a:lvl2pPr>
            <a:lvl3pPr lvl="2" algn="ctr" rtl="0">
              <a:spcBef>
                <a:spcPts val="0"/>
              </a:spcBef>
              <a:spcAft>
                <a:spcPts val="0"/>
              </a:spcAft>
              <a:buClr>
                <a:schemeClr val="dk2"/>
              </a:buClr>
              <a:buSzPts val="2500"/>
              <a:buNone/>
              <a:defRPr sz="2500">
                <a:solidFill>
                  <a:schemeClr val="dk2"/>
                </a:solidFill>
              </a:defRPr>
            </a:lvl3pPr>
            <a:lvl4pPr lvl="3" algn="ctr" rtl="0">
              <a:spcBef>
                <a:spcPts val="0"/>
              </a:spcBef>
              <a:spcAft>
                <a:spcPts val="0"/>
              </a:spcAft>
              <a:buClr>
                <a:schemeClr val="dk2"/>
              </a:buClr>
              <a:buSzPts val="2500"/>
              <a:buNone/>
              <a:defRPr sz="2500">
                <a:solidFill>
                  <a:schemeClr val="dk2"/>
                </a:solidFill>
              </a:defRPr>
            </a:lvl4pPr>
            <a:lvl5pPr lvl="4" algn="ctr" rtl="0">
              <a:spcBef>
                <a:spcPts val="0"/>
              </a:spcBef>
              <a:spcAft>
                <a:spcPts val="0"/>
              </a:spcAft>
              <a:buClr>
                <a:schemeClr val="dk2"/>
              </a:buClr>
              <a:buSzPts val="2500"/>
              <a:buNone/>
              <a:defRPr sz="2500">
                <a:solidFill>
                  <a:schemeClr val="dk2"/>
                </a:solidFill>
              </a:defRPr>
            </a:lvl5pPr>
            <a:lvl6pPr lvl="5" algn="ctr" rtl="0">
              <a:spcBef>
                <a:spcPts val="0"/>
              </a:spcBef>
              <a:spcAft>
                <a:spcPts val="0"/>
              </a:spcAft>
              <a:buClr>
                <a:schemeClr val="dk2"/>
              </a:buClr>
              <a:buSzPts val="2500"/>
              <a:buNone/>
              <a:defRPr sz="2500">
                <a:solidFill>
                  <a:schemeClr val="dk2"/>
                </a:solidFill>
              </a:defRPr>
            </a:lvl6pPr>
            <a:lvl7pPr lvl="6" algn="ctr" rtl="0">
              <a:spcBef>
                <a:spcPts val="0"/>
              </a:spcBef>
              <a:spcAft>
                <a:spcPts val="0"/>
              </a:spcAft>
              <a:buClr>
                <a:schemeClr val="dk2"/>
              </a:buClr>
              <a:buSzPts val="2500"/>
              <a:buNone/>
              <a:defRPr sz="2500">
                <a:solidFill>
                  <a:schemeClr val="dk2"/>
                </a:solidFill>
              </a:defRPr>
            </a:lvl7pPr>
            <a:lvl8pPr lvl="7" algn="ctr" rtl="0">
              <a:spcBef>
                <a:spcPts val="0"/>
              </a:spcBef>
              <a:spcAft>
                <a:spcPts val="0"/>
              </a:spcAft>
              <a:buClr>
                <a:schemeClr val="dk2"/>
              </a:buClr>
              <a:buSzPts val="2500"/>
              <a:buNone/>
              <a:defRPr sz="2500">
                <a:solidFill>
                  <a:schemeClr val="dk2"/>
                </a:solidFill>
              </a:defRPr>
            </a:lvl8pPr>
            <a:lvl9pPr lvl="8" algn="ctr" rtl="0">
              <a:spcBef>
                <a:spcPts val="0"/>
              </a:spcBef>
              <a:spcAft>
                <a:spcPts val="0"/>
              </a:spcAft>
              <a:buClr>
                <a:schemeClr val="dk2"/>
              </a:buClr>
              <a:buSzPts val="2500"/>
              <a:buNone/>
              <a:defRPr sz="2500">
                <a:solidFill>
                  <a:schemeClr val="dk2"/>
                </a:solidFill>
              </a:defRPr>
            </a:lvl9pPr>
          </a:lstStyle>
          <a:p>
            <a:endParaRPr/>
          </a:p>
        </p:txBody>
      </p:sp>
      <p:sp>
        <p:nvSpPr>
          <p:cNvPr id="1289" name="Google Shape;1289;p23"/>
          <p:cNvSpPr txBox="1">
            <a:spLocks noGrp="1"/>
          </p:cNvSpPr>
          <p:nvPr>
            <p:ph type="subTitle" idx="15"/>
          </p:nvPr>
        </p:nvSpPr>
        <p:spPr>
          <a:xfrm>
            <a:off x="6056776" y="4083775"/>
            <a:ext cx="19860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grpSp>
        <p:nvGrpSpPr>
          <p:cNvPr id="1290" name="Google Shape;1290;p23"/>
          <p:cNvGrpSpPr/>
          <p:nvPr/>
        </p:nvGrpSpPr>
        <p:grpSpPr>
          <a:xfrm>
            <a:off x="242725" y="340510"/>
            <a:ext cx="202500" cy="4462470"/>
            <a:chOff x="214325" y="317672"/>
            <a:chExt cx="202500" cy="4462470"/>
          </a:xfrm>
        </p:grpSpPr>
        <p:sp>
          <p:nvSpPr>
            <p:cNvPr id="1291" name="Google Shape;1291;p23"/>
            <p:cNvSpPr/>
            <p:nvPr/>
          </p:nvSpPr>
          <p:spPr>
            <a:xfrm>
              <a:off x="214325" y="2309827"/>
              <a:ext cx="202500" cy="39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92" name="Google Shape;1292;p23"/>
            <p:cNvSpPr/>
            <p:nvPr/>
          </p:nvSpPr>
          <p:spPr>
            <a:xfrm>
              <a:off x="214325" y="2585715"/>
              <a:ext cx="119100" cy="39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93" name="Google Shape;1293;p23"/>
            <p:cNvSpPr/>
            <p:nvPr/>
          </p:nvSpPr>
          <p:spPr>
            <a:xfrm>
              <a:off x="214325" y="2759031"/>
              <a:ext cx="202500" cy="39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94" name="Google Shape;1294;p23"/>
            <p:cNvSpPr/>
            <p:nvPr/>
          </p:nvSpPr>
          <p:spPr>
            <a:xfrm>
              <a:off x="214325" y="3525485"/>
              <a:ext cx="119100" cy="39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95" name="Google Shape;1295;p23"/>
            <p:cNvSpPr/>
            <p:nvPr/>
          </p:nvSpPr>
          <p:spPr>
            <a:xfrm>
              <a:off x="214325" y="4054106"/>
              <a:ext cx="202500" cy="39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96" name="Google Shape;1296;p23"/>
            <p:cNvSpPr/>
            <p:nvPr/>
          </p:nvSpPr>
          <p:spPr>
            <a:xfrm>
              <a:off x="214325" y="4741142"/>
              <a:ext cx="202500" cy="39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97" name="Google Shape;1297;p23"/>
            <p:cNvSpPr/>
            <p:nvPr/>
          </p:nvSpPr>
          <p:spPr>
            <a:xfrm>
              <a:off x="214325" y="317672"/>
              <a:ext cx="119100" cy="39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98" name="Google Shape;1298;p23"/>
            <p:cNvSpPr/>
            <p:nvPr/>
          </p:nvSpPr>
          <p:spPr>
            <a:xfrm>
              <a:off x="214325" y="846294"/>
              <a:ext cx="202500" cy="39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99" name="Google Shape;1299;p23"/>
            <p:cNvSpPr/>
            <p:nvPr/>
          </p:nvSpPr>
          <p:spPr>
            <a:xfrm>
              <a:off x="214325" y="1533330"/>
              <a:ext cx="202500" cy="39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300" name="Google Shape;1300;p23"/>
          <p:cNvGrpSpPr/>
          <p:nvPr/>
        </p:nvGrpSpPr>
        <p:grpSpPr>
          <a:xfrm>
            <a:off x="8323655" y="771154"/>
            <a:ext cx="1834255" cy="1834975"/>
            <a:chOff x="3684525" y="1008100"/>
            <a:chExt cx="3697350" cy="3698800"/>
          </a:xfrm>
        </p:grpSpPr>
        <p:sp>
          <p:nvSpPr>
            <p:cNvPr id="1301" name="Google Shape;1301;p23"/>
            <p:cNvSpPr/>
            <p:nvPr/>
          </p:nvSpPr>
          <p:spPr>
            <a:xfrm>
              <a:off x="4642450" y="1210300"/>
              <a:ext cx="180075" cy="199275"/>
            </a:xfrm>
            <a:custGeom>
              <a:avLst/>
              <a:gdLst/>
              <a:ahLst/>
              <a:cxnLst/>
              <a:rect l="l" t="t" r="r" b="b"/>
              <a:pathLst>
                <a:path w="7203" h="7971" extrusionOk="0">
                  <a:moveTo>
                    <a:pt x="2067" y="2480"/>
                  </a:moveTo>
                  <a:lnTo>
                    <a:pt x="3424" y="3779"/>
                  </a:lnTo>
                  <a:lnTo>
                    <a:pt x="2362" y="4369"/>
                  </a:lnTo>
                  <a:lnTo>
                    <a:pt x="2067" y="2480"/>
                  </a:lnTo>
                  <a:close/>
                  <a:moveTo>
                    <a:pt x="2067" y="0"/>
                  </a:moveTo>
                  <a:lnTo>
                    <a:pt x="0" y="1122"/>
                  </a:lnTo>
                  <a:lnTo>
                    <a:pt x="945" y="7971"/>
                  </a:lnTo>
                  <a:lnTo>
                    <a:pt x="2834" y="6967"/>
                  </a:lnTo>
                  <a:lnTo>
                    <a:pt x="2657" y="5963"/>
                  </a:lnTo>
                  <a:lnTo>
                    <a:pt x="4546" y="4901"/>
                  </a:lnTo>
                  <a:lnTo>
                    <a:pt x="5314" y="5668"/>
                  </a:lnTo>
                  <a:lnTo>
                    <a:pt x="7203" y="4605"/>
                  </a:lnTo>
                  <a:lnTo>
                    <a:pt x="206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02" name="Google Shape;1302;p23"/>
            <p:cNvSpPr/>
            <p:nvPr/>
          </p:nvSpPr>
          <p:spPr>
            <a:xfrm>
              <a:off x="4778225" y="1114350"/>
              <a:ext cx="174200" cy="187475"/>
            </a:xfrm>
            <a:custGeom>
              <a:avLst/>
              <a:gdLst/>
              <a:ahLst/>
              <a:cxnLst/>
              <a:rect l="l" t="t" r="r" b="b"/>
              <a:pathLst>
                <a:path w="6968" h="7499" extrusionOk="0">
                  <a:moveTo>
                    <a:pt x="5373" y="1"/>
                  </a:moveTo>
                  <a:lnTo>
                    <a:pt x="3484" y="768"/>
                  </a:lnTo>
                  <a:lnTo>
                    <a:pt x="4842" y="4193"/>
                  </a:lnTo>
                  <a:lnTo>
                    <a:pt x="4960" y="4547"/>
                  </a:lnTo>
                  <a:lnTo>
                    <a:pt x="4901" y="4901"/>
                  </a:lnTo>
                  <a:lnTo>
                    <a:pt x="4842" y="5078"/>
                  </a:lnTo>
                  <a:lnTo>
                    <a:pt x="4724" y="5196"/>
                  </a:lnTo>
                  <a:lnTo>
                    <a:pt x="4606" y="5314"/>
                  </a:lnTo>
                  <a:lnTo>
                    <a:pt x="4370" y="5432"/>
                  </a:lnTo>
                  <a:lnTo>
                    <a:pt x="4193" y="5491"/>
                  </a:lnTo>
                  <a:lnTo>
                    <a:pt x="3838" y="5491"/>
                  </a:lnTo>
                  <a:lnTo>
                    <a:pt x="3720" y="5432"/>
                  </a:lnTo>
                  <a:lnTo>
                    <a:pt x="3425" y="5196"/>
                  </a:lnTo>
                  <a:lnTo>
                    <a:pt x="3248" y="4842"/>
                  </a:lnTo>
                  <a:lnTo>
                    <a:pt x="1890" y="1418"/>
                  </a:lnTo>
                  <a:lnTo>
                    <a:pt x="1" y="2185"/>
                  </a:lnTo>
                  <a:lnTo>
                    <a:pt x="1359" y="5550"/>
                  </a:lnTo>
                  <a:lnTo>
                    <a:pt x="1536" y="5964"/>
                  </a:lnTo>
                  <a:lnTo>
                    <a:pt x="1772" y="6318"/>
                  </a:lnTo>
                  <a:lnTo>
                    <a:pt x="2008" y="6672"/>
                  </a:lnTo>
                  <a:lnTo>
                    <a:pt x="2303" y="6908"/>
                  </a:lnTo>
                  <a:lnTo>
                    <a:pt x="2598" y="7145"/>
                  </a:lnTo>
                  <a:lnTo>
                    <a:pt x="2894" y="7263"/>
                  </a:lnTo>
                  <a:lnTo>
                    <a:pt x="3248" y="7381"/>
                  </a:lnTo>
                  <a:lnTo>
                    <a:pt x="3602" y="7440"/>
                  </a:lnTo>
                  <a:lnTo>
                    <a:pt x="3956" y="7499"/>
                  </a:lnTo>
                  <a:lnTo>
                    <a:pt x="4311" y="7440"/>
                  </a:lnTo>
                  <a:lnTo>
                    <a:pt x="4665" y="7381"/>
                  </a:lnTo>
                  <a:lnTo>
                    <a:pt x="5078" y="7204"/>
                  </a:lnTo>
                  <a:lnTo>
                    <a:pt x="5432" y="7026"/>
                  </a:lnTo>
                  <a:lnTo>
                    <a:pt x="5787" y="6849"/>
                  </a:lnTo>
                  <a:lnTo>
                    <a:pt x="6082" y="6613"/>
                  </a:lnTo>
                  <a:lnTo>
                    <a:pt x="6318" y="6377"/>
                  </a:lnTo>
                  <a:lnTo>
                    <a:pt x="6554" y="6082"/>
                  </a:lnTo>
                  <a:lnTo>
                    <a:pt x="6731" y="5728"/>
                  </a:lnTo>
                  <a:lnTo>
                    <a:pt x="6849" y="5432"/>
                  </a:lnTo>
                  <a:lnTo>
                    <a:pt x="6967" y="5019"/>
                  </a:lnTo>
                  <a:lnTo>
                    <a:pt x="6967" y="4665"/>
                  </a:lnTo>
                  <a:lnTo>
                    <a:pt x="6967" y="4252"/>
                  </a:lnTo>
                  <a:lnTo>
                    <a:pt x="6849" y="3838"/>
                  </a:lnTo>
                  <a:lnTo>
                    <a:pt x="6731" y="3425"/>
                  </a:lnTo>
                  <a:lnTo>
                    <a:pt x="53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03" name="Google Shape;1303;p23"/>
            <p:cNvSpPr/>
            <p:nvPr/>
          </p:nvSpPr>
          <p:spPr>
            <a:xfrm>
              <a:off x="4955350" y="1077450"/>
              <a:ext cx="172725" cy="178625"/>
            </a:xfrm>
            <a:custGeom>
              <a:avLst/>
              <a:gdLst/>
              <a:ahLst/>
              <a:cxnLst/>
              <a:rect l="l" t="t" r="r" b="b"/>
              <a:pathLst>
                <a:path w="6909" h="7145" extrusionOk="0">
                  <a:moveTo>
                    <a:pt x="3543" y="1831"/>
                  </a:moveTo>
                  <a:lnTo>
                    <a:pt x="3838" y="1890"/>
                  </a:lnTo>
                  <a:lnTo>
                    <a:pt x="4074" y="1949"/>
                  </a:lnTo>
                  <a:lnTo>
                    <a:pt x="4310" y="2126"/>
                  </a:lnTo>
                  <a:lnTo>
                    <a:pt x="4487" y="2362"/>
                  </a:lnTo>
                  <a:lnTo>
                    <a:pt x="4665" y="2599"/>
                  </a:lnTo>
                  <a:lnTo>
                    <a:pt x="4783" y="2894"/>
                  </a:lnTo>
                  <a:lnTo>
                    <a:pt x="4842" y="3248"/>
                  </a:lnTo>
                  <a:lnTo>
                    <a:pt x="4842" y="3543"/>
                  </a:lnTo>
                  <a:lnTo>
                    <a:pt x="4783" y="3779"/>
                  </a:lnTo>
                  <a:lnTo>
                    <a:pt x="4665" y="4075"/>
                  </a:lnTo>
                  <a:lnTo>
                    <a:pt x="4487" y="4252"/>
                  </a:lnTo>
                  <a:lnTo>
                    <a:pt x="4310" y="4429"/>
                  </a:lnTo>
                  <a:lnTo>
                    <a:pt x="4015" y="4606"/>
                  </a:lnTo>
                  <a:lnTo>
                    <a:pt x="3720" y="4724"/>
                  </a:lnTo>
                  <a:lnTo>
                    <a:pt x="3248" y="4842"/>
                  </a:lnTo>
                  <a:lnTo>
                    <a:pt x="2480" y="2067"/>
                  </a:lnTo>
                  <a:lnTo>
                    <a:pt x="2952" y="1890"/>
                  </a:lnTo>
                  <a:lnTo>
                    <a:pt x="3248" y="1831"/>
                  </a:lnTo>
                  <a:close/>
                  <a:moveTo>
                    <a:pt x="3543" y="1"/>
                  </a:moveTo>
                  <a:lnTo>
                    <a:pt x="3071" y="60"/>
                  </a:lnTo>
                  <a:lnTo>
                    <a:pt x="2598" y="119"/>
                  </a:lnTo>
                  <a:lnTo>
                    <a:pt x="0" y="886"/>
                  </a:lnTo>
                  <a:lnTo>
                    <a:pt x="1772" y="7145"/>
                  </a:lnTo>
                  <a:lnTo>
                    <a:pt x="4428" y="6436"/>
                  </a:lnTo>
                  <a:lnTo>
                    <a:pt x="4842" y="6259"/>
                  </a:lnTo>
                  <a:lnTo>
                    <a:pt x="5314" y="6023"/>
                  </a:lnTo>
                  <a:lnTo>
                    <a:pt x="5668" y="5787"/>
                  </a:lnTo>
                  <a:lnTo>
                    <a:pt x="6022" y="5491"/>
                  </a:lnTo>
                  <a:lnTo>
                    <a:pt x="6318" y="5196"/>
                  </a:lnTo>
                  <a:lnTo>
                    <a:pt x="6495" y="4842"/>
                  </a:lnTo>
                  <a:lnTo>
                    <a:pt x="6672" y="4488"/>
                  </a:lnTo>
                  <a:lnTo>
                    <a:pt x="6849" y="4075"/>
                  </a:lnTo>
                  <a:lnTo>
                    <a:pt x="6908" y="3661"/>
                  </a:lnTo>
                  <a:lnTo>
                    <a:pt x="6908" y="3189"/>
                  </a:lnTo>
                  <a:lnTo>
                    <a:pt x="6849" y="2776"/>
                  </a:lnTo>
                  <a:lnTo>
                    <a:pt x="6790" y="2362"/>
                  </a:lnTo>
                  <a:lnTo>
                    <a:pt x="6613" y="1890"/>
                  </a:lnTo>
                  <a:lnTo>
                    <a:pt x="6436" y="1536"/>
                  </a:lnTo>
                  <a:lnTo>
                    <a:pt x="6200" y="1182"/>
                  </a:lnTo>
                  <a:lnTo>
                    <a:pt x="5904" y="827"/>
                  </a:lnTo>
                  <a:lnTo>
                    <a:pt x="5609" y="591"/>
                  </a:lnTo>
                  <a:lnTo>
                    <a:pt x="5255" y="355"/>
                  </a:lnTo>
                  <a:lnTo>
                    <a:pt x="4842" y="178"/>
                  </a:lnTo>
                  <a:lnTo>
                    <a:pt x="4428" y="60"/>
                  </a:lnTo>
                  <a:lnTo>
                    <a:pt x="40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04" name="Google Shape;1304;p23"/>
            <p:cNvSpPr/>
            <p:nvPr/>
          </p:nvSpPr>
          <p:spPr>
            <a:xfrm>
              <a:off x="5139850" y="1040550"/>
              <a:ext cx="82675" cy="169775"/>
            </a:xfrm>
            <a:custGeom>
              <a:avLst/>
              <a:gdLst/>
              <a:ahLst/>
              <a:cxnLst/>
              <a:rect l="l" t="t" r="r" b="b"/>
              <a:pathLst>
                <a:path w="3307" h="6791" extrusionOk="0">
                  <a:moveTo>
                    <a:pt x="2008" y="1"/>
                  </a:moveTo>
                  <a:lnTo>
                    <a:pt x="0" y="414"/>
                  </a:lnTo>
                  <a:lnTo>
                    <a:pt x="1299" y="6790"/>
                  </a:lnTo>
                  <a:lnTo>
                    <a:pt x="3307" y="6377"/>
                  </a:lnTo>
                  <a:lnTo>
                    <a:pt x="200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05" name="Google Shape;1305;p23"/>
            <p:cNvSpPr/>
            <p:nvPr/>
          </p:nvSpPr>
          <p:spPr>
            <a:xfrm>
              <a:off x="5237250" y="1018425"/>
              <a:ext cx="168300" cy="168275"/>
            </a:xfrm>
            <a:custGeom>
              <a:avLst/>
              <a:gdLst/>
              <a:ahLst/>
              <a:cxnLst/>
              <a:rect l="l" t="t" r="r" b="b"/>
              <a:pathLst>
                <a:path w="6732" h="6731" extrusionOk="0">
                  <a:moveTo>
                    <a:pt x="3484" y="1890"/>
                  </a:moveTo>
                  <a:lnTo>
                    <a:pt x="3720" y="1949"/>
                  </a:lnTo>
                  <a:lnTo>
                    <a:pt x="3957" y="2067"/>
                  </a:lnTo>
                  <a:lnTo>
                    <a:pt x="4193" y="2185"/>
                  </a:lnTo>
                  <a:lnTo>
                    <a:pt x="4370" y="2362"/>
                  </a:lnTo>
                  <a:lnTo>
                    <a:pt x="4488" y="2598"/>
                  </a:lnTo>
                  <a:lnTo>
                    <a:pt x="4606" y="2893"/>
                  </a:lnTo>
                  <a:lnTo>
                    <a:pt x="4665" y="3188"/>
                  </a:lnTo>
                  <a:lnTo>
                    <a:pt x="4665" y="3543"/>
                  </a:lnTo>
                  <a:lnTo>
                    <a:pt x="4606" y="3779"/>
                  </a:lnTo>
                  <a:lnTo>
                    <a:pt x="4547" y="4074"/>
                  </a:lnTo>
                  <a:lnTo>
                    <a:pt x="4429" y="4310"/>
                  </a:lnTo>
                  <a:lnTo>
                    <a:pt x="4252" y="4487"/>
                  </a:lnTo>
                  <a:lnTo>
                    <a:pt x="4075" y="4605"/>
                  </a:lnTo>
                  <a:lnTo>
                    <a:pt x="3839" y="4723"/>
                  </a:lnTo>
                  <a:lnTo>
                    <a:pt x="3543" y="4782"/>
                  </a:lnTo>
                  <a:lnTo>
                    <a:pt x="3012" y="4782"/>
                  </a:lnTo>
                  <a:lnTo>
                    <a:pt x="2776" y="4664"/>
                  </a:lnTo>
                  <a:lnTo>
                    <a:pt x="2540" y="4546"/>
                  </a:lnTo>
                  <a:lnTo>
                    <a:pt x="2363" y="4310"/>
                  </a:lnTo>
                  <a:lnTo>
                    <a:pt x="2244" y="4074"/>
                  </a:lnTo>
                  <a:lnTo>
                    <a:pt x="2185" y="3838"/>
                  </a:lnTo>
                  <a:lnTo>
                    <a:pt x="2126" y="3484"/>
                  </a:lnTo>
                  <a:lnTo>
                    <a:pt x="2067" y="3188"/>
                  </a:lnTo>
                  <a:lnTo>
                    <a:pt x="2126" y="2893"/>
                  </a:lnTo>
                  <a:lnTo>
                    <a:pt x="2185" y="2657"/>
                  </a:lnTo>
                  <a:lnTo>
                    <a:pt x="2303" y="2421"/>
                  </a:lnTo>
                  <a:lnTo>
                    <a:pt x="2481" y="2244"/>
                  </a:lnTo>
                  <a:lnTo>
                    <a:pt x="2658" y="2067"/>
                  </a:lnTo>
                  <a:lnTo>
                    <a:pt x="2894" y="1949"/>
                  </a:lnTo>
                  <a:lnTo>
                    <a:pt x="3189" y="1890"/>
                  </a:lnTo>
                  <a:close/>
                  <a:moveTo>
                    <a:pt x="3425" y="0"/>
                  </a:moveTo>
                  <a:lnTo>
                    <a:pt x="2953" y="59"/>
                  </a:lnTo>
                  <a:lnTo>
                    <a:pt x="2540" y="118"/>
                  </a:lnTo>
                  <a:lnTo>
                    <a:pt x="2126" y="236"/>
                  </a:lnTo>
                  <a:lnTo>
                    <a:pt x="1713" y="414"/>
                  </a:lnTo>
                  <a:lnTo>
                    <a:pt x="1359" y="650"/>
                  </a:lnTo>
                  <a:lnTo>
                    <a:pt x="1005" y="945"/>
                  </a:lnTo>
                  <a:lnTo>
                    <a:pt x="709" y="1240"/>
                  </a:lnTo>
                  <a:lnTo>
                    <a:pt x="473" y="1594"/>
                  </a:lnTo>
                  <a:lnTo>
                    <a:pt x="296" y="2008"/>
                  </a:lnTo>
                  <a:lnTo>
                    <a:pt x="119" y="2421"/>
                  </a:lnTo>
                  <a:lnTo>
                    <a:pt x="60" y="2834"/>
                  </a:lnTo>
                  <a:lnTo>
                    <a:pt x="1" y="3306"/>
                  </a:lnTo>
                  <a:lnTo>
                    <a:pt x="60" y="3779"/>
                  </a:lnTo>
                  <a:lnTo>
                    <a:pt x="119" y="4192"/>
                  </a:lnTo>
                  <a:lnTo>
                    <a:pt x="237" y="4664"/>
                  </a:lnTo>
                  <a:lnTo>
                    <a:pt x="473" y="5019"/>
                  </a:lnTo>
                  <a:lnTo>
                    <a:pt x="709" y="5432"/>
                  </a:lnTo>
                  <a:lnTo>
                    <a:pt x="1005" y="5727"/>
                  </a:lnTo>
                  <a:lnTo>
                    <a:pt x="1300" y="6022"/>
                  </a:lnTo>
                  <a:lnTo>
                    <a:pt x="1654" y="6258"/>
                  </a:lnTo>
                  <a:lnTo>
                    <a:pt x="2067" y="6436"/>
                  </a:lnTo>
                  <a:lnTo>
                    <a:pt x="2481" y="6613"/>
                  </a:lnTo>
                  <a:lnTo>
                    <a:pt x="2894" y="6672"/>
                  </a:lnTo>
                  <a:lnTo>
                    <a:pt x="3307" y="6731"/>
                  </a:lnTo>
                  <a:lnTo>
                    <a:pt x="3779" y="6672"/>
                  </a:lnTo>
                  <a:lnTo>
                    <a:pt x="4193" y="6613"/>
                  </a:lnTo>
                  <a:lnTo>
                    <a:pt x="4606" y="6495"/>
                  </a:lnTo>
                  <a:lnTo>
                    <a:pt x="5019" y="6317"/>
                  </a:lnTo>
                  <a:lnTo>
                    <a:pt x="5374" y="6081"/>
                  </a:lnTo>
                  <a:lnTo>
                    <a:pt x="5728" y="5786"/>
                  </a:lnTo>
                  <a:lnTo>
                    <a:pt x="6023" y="5491"/>
                  </a:lnTo>
                  <a:lnTo>
                    <a:pt x="6259" y="5137"/>
                  </a:lnTo>
                  <a:lnTo>
                    <a:pt x="6436" y="4723"/>
                  </a:lnTo>
                  <a:lnTo>
                    <a:pt x="6613" y="4310"/>
                  </a:lnTo>
                  <a:lnTo>
                    <a:pt x="6672" y="3897"/>
                  </a:lnTo>
                  <a:lnTo>
                    <a:pt x="6731" y="3425"/>
                  </a:lnTo>
                  <a:lnTo>
                    <a:pt x="6672" y="2952"/>
                  </a:lnTo>
                  <a:lnTo>
                    <a:pt x="6613" y="2480"/>
                  </a:lnTo>
                  <a:lnTo>
                    <a:pt x="6495" y="2067"/>
                  </a:lnTo>
                  <a:lnTo>
                    <a:pt x="6259" y="1653"/>
                  </a:lnTo>
                  <a:lnTo>
                    <a:pt x="6023" y="1299"/>
                  </a:lnTo>
                  <a:lnTo>
                    <a:pt x="5787" y="945"/>
                  </a:lnTo>
                  <a:lnTo>
                    <a:pt x="5433" y="709"/>
                  </a:lnTo>
                  <a:lnTo>
                    <a:pt x="5078" y="473"/>
                  </a:lnTo>
                  <a:lnTo>
                    <a:pt x="4724" y="236"/>
                  </a:lnTo>
                  <a:lnTo>
                    <a:pt x="4311" y="118"/>
                  </a:lnTo>
                  <a:lnTo>
                    <a:pt x="3839" y="59"/>
                  </a:lnTo>
                  <a:lnTo>
                    <a:pt x="34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06" name="Google Shape;1306;p23"/>
            <p:cNvSpPr/>
            <p:nvPr/>
          </p:nvSpPr>
          <p:spPr>
            <a:xfrm>
              <a:off x="5488175" y="1008100"/>
              <a:ext cx="112200" cy="165325"/>
            </a:xfrm>
            <a:custGeom>
              <a:avLst/>
              <a:gdLst/>
              <a:ahLst/>
              <a:cxnLst/>
              <a:rect l="l" t="t" r="r" b="b"/>
              <a:pathLst>
                <a:path w="4488" h="6613" extrusionOk="0">
                  <a:moveTo>
                    <a:pt x="119" y="0"/>
                  </a:moveTo>
                  <a:lnTo>
                    <a:pt x="1" y="6494"/>
                  </a:lnTo>
                  <a:lnTo>
                    <a:pt x="4370" y="6612"/>
                  </a:lnTo>
                  <a:lnTo>
                    <a:pt x="4370" y="4959"/>
                  </a:lnTo>
                  <a:lnTo>
                    <a:pt x="2067" y="4900"/>
                  </a:lnTo>
                  <a:lnTo>
                    <a:pt x="2126" y="4015"/>
                  </a:lnTo>
                  <a:lnTo>
                    <a:pt x="4133" y="4015"/>
                  </a:lnTo>
                  <a:lnTo>
                    <a:pt x="4133" y="2480"/>
                  </a:lnTo>
                  <a:lnTo>
                    <a:pt x="2126" y="2480"/>
                  </a:lnTo>
                  <a:lnTo>
                    <a:pt x="2126" y="1653"/>
                  </a:lnTo>
                  <a:lnTo>
                    <a:pt x="4429" y="1712"/>
                  </a:lnTo>
                  <a:lnTo>
                    <a:pt x="4488" y="59"/>
                  </a:lnTo>
                  <a:lnTo>
                    <a:pt x="1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07" name="Google Shape;1307;p23"/>
            <p:cNvSpPr/>
            <p:nvPr/>
          </p:nvSpPr>
          <p:spPr>
            <a:xfrm>
              <a:off x="5623975" y="1009575"/>
              <a:ext cx="171225" cy="178600"/>
            </a:xfrm>
            <a:custGeom>
              <a:avLst/>
              <a:gdLst/>
              <a:ahLst/>
              <a:cxnLst/>
              <a:rect l="l" t="t" r="r" b="b"/>
              <a:pathLst>
                <a:path w="6849" h="7144" extrusionOk="0">
                  <a:moveTo>
                    <a:pt x="650" y="0"/>
                  </a:moveTo>
                  <a:lnTo>
                    <a:pt x="0" y="6494"/>
                  </a:lnTo>
                  <a:lnTo>
                    <a:pt x="2008" y="6730"/>
                  </a:lnTo>
                  <a:lnTo>
                    <a:pt x="2362" y="3424"/>
                  </a:lnTo>
                  <a:lnTo>
                    <a:pt x="4192" y="6908"/>
                  </a:lnTo>
                  <a:lnTo>
                    <a:pt x="6199" y="7144"/>
                  </a:lnTo>
                  <a:lnTo>
                    <a:pt x="6849" y="649"/>
                  </a:lnTo>
                  <a:lnTo>
                    <a:pt x="4782" y="413"/>
                  </a:lnTo>
                  <a:lnTo>
                    <a:pt x="4487" y="3779"/>
                  </a:lnTo>
                  <a:lnTo>
                    <a:pt x="2657" y="236"/>
                  </a:lnTo>
                  <a:lnTo>
                    <a:pt x="6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08" name="Google Shape;1308;p23"/>
            <p:cNvSpPr/>
            <p:nvPr/>
          </p:nvSpPr>
          <p:spPr>
            <a:xfrm>
              <a:off x="5818800" y="1044975"/>
              <a:ext cx="162375" cy="166825"/>
            </a:xfrm>
            <a:custGeom>
              <a:avLst/>
              <a:gdLst/>
              <a:ahLst/>
              <a:cxnLst/>
              <a:rect l="l" t="t" r="r" b="b"/>
              <a:pathLst>
                <a:path w="6495" h="6673" extrusionOk="0">
                  <a:moveTo>
                    <a:pt x="3011" y="1"/>
                  </a:moveTo>
                  <a:lnTo>
                    <a:pt x="2598" y="60"/>
                  </a:lnTo>
                  <a:lnTo>
                    <a:pt x="2185" y="119"/>
                  </a:lnTo>
                  <a:lnTo>
                    <a:pt x="1772" y="296"/>
                  </a:lnTo>
                  <a:lnTo>
                    <a:pt x="1417" y="473"/>
                  </a:lnTo>
                  <a:lnTo>
                    <a:pt x="1122" y="768"/>
                  </a:lnTo>
                  <a:lnTo>
                    <a:pt x="827" y="1064"/>
                  </a:lnTo>
                  <a:lnTo>
                    <a:pt x="532" y="1418"/>
                  </a:lnTo>
                  <a:lnTo>
                    <a:pt x="355" y="1772"/>
                  </a:lnTo>
                  <a:lnTo>
                    <a:pt x="178" y="2185"/>
                  </a:lnTo>
                  <a:lnTo>
                    <a:pt x="59" y="2658"/>
                  </a:lnTo>
                  <a:lnTo>
                    <a:pt x="0" y="3130"/>
                  </a:lnTo>
                  <a:lnTo>
                    <a:pt x="0" y="3602"/>
                  </a:lnTo>
                  <a:lnTo>
                    <a:pt x="0" y="4016"/>
                  </a:lnTo>
                  <a:lnTo>
                    <a:pt x="119" y="4429"/>
                  </a:lnTo>
                  <a:lnTo>
                    <a:pt x="237" y="4842"/>
                  </a:lnTo>
                  <a:lnTo>
                    <a:pt x="473" y="5196"/>
                  </a:lnTo>
                  <a:lnTo>
                    <a:pt x="709" y="5492"/>
                  </a:lnTo>
                  <a:lnTo>
                    <a:pt x="1004" y="5787"/>
                  </a:lnTo>
                  <a:lnTo>
                    <a:pt x="1358" y="6082"/>
                  </a:lnTo>
                  <a:lnTo>
                    <a:pt x="1713" y="6318"/>
                  </a:lnTo>
                  <a:lnTo>
                    <a:pt x="2185" y="6436"/>
                  </a:lnTo>
                  <a:lnTo>
                    <a:pt x="2657" y="6613"/>
                  </a:lnTo>
                  <a:lnTo>
                    <a:pt x="3189" y="6672"/>
                  </a:lnTo>
                  <a:lnTo>
                    <a:pt x="3661" y="6672"/>
                  </a:lnTo>
                  <a:lnTo>
                    <a:pt x="4133" y="6613"/>
                  </a:lnTo>
                  <a:lnTo>
                    <a:pt x="4605" y="6436"/>
                  </a:lnTo>
                  <a:lnTo>
                    <a:pt x="4960" y="6259"/>
                  </a:lnTo>
                  <a:lnTo>
                    <a:pt x="5373" y="6023"/>
                  </a:lnTo>
                  <a:lnTo>
                    <a:pt x="5668" y="5787"/>
                  </a:lnTo>
                  <a:lnTo>
                    <a:pt x="5963" y="5492"/>
                  </a:lnTo>
                  <a:lnTo>
                    <a:pt x="6436" y="3484"/>
                  </a:lnTo>
                  <a:lnTo>
                    <a:pt x="3130" y="2776"/>
                  </a:lnTo>
                  <a:lnTo>
                    <a:pt x="2834" y="4193"/>
                  </a:lnTo>
                  <a:lnTo>
                    <a:pt x="4428" y="4547"/>
                  </a:lnTo>
                  <a:lnTo>
                    <a:pt x="4192" y="4724"/>
                  </a:lnTo>
                  <a:lnTo>
                    <a:pt x="3897" y="4842"/>
                  </a:lnTo>
                  <a:lnTo>
                    <a:pt x="3543" y="4901"/>
                  </a:lnTo>
                  <a:lnTo>
                    <a:pt x="3189" y="4901"/>
                  </a:lnTo>
                  <a:lnTo>
                    <a:pt x="2893" y="4783"/>
                  </a:lnTo>
                  <a:lnTo>
                    <a:pt x="2598" y="4665"/>
                  </a:lnTo>
                  <a:lnTo>
                    <a:pt x="2362" y="4488"/>
                  </a:lnTo>
                  <a:lnTo>
                    <a:pt x="2185" y="4252"/>
                  </a:lnTo>
                  <a:lnTo>
                    <a:pt x="2126" y="4016"/>
                  </a:lnTo>
                  <a:lnTo>
                    <a:pt x="2067" y="3779"/>
                  </a:lnTo>
                  <a:lnTo>
                    <a:pt x="2067" y="3425"/>
                  </a:lnTo>
                  <a:lnTo>
                    <a:pt x="2067" y="3071"/>
                  </a:lnTo>
                  <a:lnTo>
                    <a:pt x="2185" y="2776"/>
                  </a:lnTo>
                  <a:lnTo>
                    <a:pt x="2303" y="2540"/>
                  </a:lnTo>
                  <a:lnTo>
                    <a:pt x="2421" y="2304"/>
                  </a:lnTo>
                  <a:lnTo>
                    <a:pt x="2598" y="2126"/>
                  </a:lnTo>
                  <a:lnTo>
                    <a:pt x="2834" y="2008"/>
                  </a:lnTo>
                  <a:lnTo>
                    <a:pt x="3070" y="1949"/>
                  </a:lnTo>
                  <a:lnTo>
                    <a:pt x="3307" y="1890"/>
                  </a:lnTo>
                  <a:lnTo>
                    <a:pt x="3602" y="1949"/>
                  </a:lnTo>
                  <a:lnTo>
                    <a:pt x="3897" y="2008"/>
                  </a:lnTo>
                  <a:lnTo>
                    <a:pt x="4074" y="2126"/>
                  </a:lnTo>
                  <a:lnTo>
                    <a:pt x="4251" y="2304"/>
                  </a:lnTo>
                  <a:lnTo>
                    <a:pt x="4369" y="2540"/>
                  </a:lnTo>
                  <a:lnTo>
                    <a:pt x="6495" y="2953"/>
                  </a:lnTo>
                  <a:lnTo>
                    <a:pt x="6495" y="2422"/>
                  </a:lnTo>
                  <a:lnTo>
                    <a:pt x="6377" y="1949"/>
                  </a:lnTo>
                  <a:lnTo>
                    <a:pt x="6200" y="1536"/>
                  </a:lnTo>
                  <a:lnTo>
                    <a:pt x="5904" y="1123"/>
                  </a:lnTo>
                  <a:lnTo>
                    <a:pt x="5550" y="768"/>
                  </a:lnTo>
                  <a:lnTo>
                    <a:pt x="5078" y="473"/>
                  </a:lnTo>
                  <a:lnTo>
                    <a:pt x="4546" y="237"/>
                  </a:lnTo>
                  <a:lnTo>
                    <a:pt x="3956" y="119"/>
                  </a:lnTo>
                  <a:lnTo>
                    <a:pt x="34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09" name="Google Shape;1309;p23"/>
            <p:cNvSpPr/>
            <p:nvPr/>
          </p:nvSpPr>
          <p:spPr>
            <a:xfrm>
              <a:off x="5984100" y="1075975"/>
              <a:ext cx="95975" cy="171250"/>
            </a:xfrm>
            <a:custGeom>
              <a:avLst/>
              <a:gdLst/>
              <a:ahLst/>
              <a:cxnLst/>
              <a:rect l="l" t="t" r="r" b="b"/>
              <a:pathLst>
                <a:path w="3839" h="6850" extrusionOk="0">
                  <a:moveTo>
                    <a:pt x="1831" y="1"/>
                  </a:moveTo>
                  <a:lnTo>
                    <a:pt x="1" y="6259"/>
                  </a:lnTo>
                  <a:lnTo>
                    <a:pt x="1949" y="6849"/>
                  </a:lnTo>
                  <a:lnTo>
                    <a:pt x="3838" y="591"/>
                  </a:lnTo>
                  <a:lnTo>
                    <a:pt x="18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0" name="Google Shape;1310;p23"/>
            <p:cNvSpPr/>
            <p:nvPr/>
          </p:nvSpPr>
          <p:spPr>
            <a:xfrm>
              <a:off x="6062325" y="1102550"/>
              <a:ext cx="205200" cy="208150"/>
            </a:xfrm>
            <a:custGeom>
              <a:avLst/>
              <a:gdLst/>
              <a:ahLst/>
              <a:cxnLst/>
              <a:rect l="l" t="t" r="r" b="b"/>
              <a:pathLst>
                <a:path w="8208" h="8326" extrusionOk="0">
                  <a:moveTo>
                    <a:pt x="2362" y="1"/>
                  </a:moveTo>
                  <a:lnTo>
                    <a:pt x="1" y="6082"/>
                  </a:lnTo>
                  <a:lnTo>
                    <a:pt x="1949" y="6790"/>
                  </a:lnTo>
                  <a:lnTo>
                    <a:pt x="3130" y="3779"/>
                  </a:lnTo>
                  <a:lnTo>
                    <a:pt x="3957" y="7617"/>
                  </a:lnTo>
                  <a:lnTo>
                    <a:pt x="5846" y="8325"/>
                  </a:lnTo>
                  <a:lnTo>
                    <a:pt x="8207" y="2244"/>
                  </a:lnTo>
                  <a:lnTo>
                    <a:pt x="6259" y="1476"/>
                  </a:lnTo>
                  <a:lnTo>
                    <a:pt x="5078" y="4606"/>
                  </a:lnTo>
                  <a:lnTo>
                    <a:pt x="4252" y="709"/>
                  </a:lnTo>
                  <a:lnTo>
                    <a:pt x="23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1" name="Google Shape;1311;p23"/>
            <p:cNvSpPr/>
            <p:nvPr/>
          </p:nvSpPr>
          <p:spPr>
            <a:xfrm>
              <a:off x="6236500" y="1177825"/>
              <a:ext cx="169775" cy="194850"/>
            </a:xfrm>
            <a:custGeom>
              <a:avLst/>
              <a:gdLst/>
              <a:ahLst/>
              <a:cxnLst/>
              <a:rect l="l" t="t" r="r" b="b"/>
              <a:pathLst>
                <a:path w="6791" h="7794" extrusionOk="0">
                  <a:moveTo>
                    <a:pt x="2893" y="0"/>
                  </a:moveTo>
                  <a:lnTo>
                    <a:pt x="1" y="5845"/>
                  </a:lnTo>
                  <a:lnTo>
                    <a:pt x="3897" y="7794"/>
                  </a:lnTo>
                  <a:lnTo>
                    <a:pt x="4606" y="6318"/>
                  </a:lnTo>
                  <a:lnTo>
                    <a:pt x="2539" y="5314"/>
                  </a:lnTo>
                  <a:lnTo>
                    <a:pt x="2953" y="4487"/>
                  </a:lnTo>
                  <a:lnTo>
                    <a:pt x="4783" y="5373"/>
                  </a:lnTo>
                  <a:lnTo>
                    <a:pt x="5432" y="4015"/>
                  </a:lnTo>
                  <a:lnTo>
                    <a:pt x="3661" y="3071"/>
                  </a:lnTo>
                  <a:lnTo>
                    <a:pt x="4015" y="2362"/>
                  </a:lnTo>
                  <a:lnTo>
                    <a:pt x="6082" y="3366"/>
                  </a:lnTo>
                  <a:lnTo>
                    <a:pt x="6790" y="1949"/>
                  </a:lnTo>
                  <a:lnTo>
                    <a:pt x="28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2" name="Google Shape;1312;p23"/>
            <p:cNvSpPr/>
            <p:nvPr/>
          </p:nvSpPr>
          <p:spPr>
            <a:xfrm>
              <a:off x="6356050" y="1245725"/>
              <a:ext cx="177150" cy="194850"/>
            </a:xfrm>
            <a:custGeom>
              <a:avLst/>
              <a:gdLst/>
              <a:ahLst/>
              <a:cxnLst/>
              <a:rect l="l" t="t" r="r" b="b"/>
              <a:pathLst>
                <a:path w="7086" h="7794" extrusionOk="0">
                  <a:moveTo>
                    <a:pt x="3366" y="0"/>
                  </a:moveTo>
                  <a:lnTo>
                    <a:pt x="1" y="5550"/>
                  </a:lnTo>
                  <a:lnTo>
                    <a:pt x="3779" y="7793"/>
                  </a:lnTo>
                  <a:lnTo>
                    <a:pt x="4606" y="6436"/>
                  </a:lnTo>
                  <a:lnTo>
                    <a:pt x="2598" y="5255"/>
                  </a:lnTo>
                  <a:lnTo>
                    <a:pt x="3071" y="4428"/>
                  </a:lnTo>
                  <a:lnTo>
                    <a:pt x="4842" y="5491"/>
                  </a:lnTo>
                  <a:lnTo>
                    <a:pt x="5609" y="4192"/>
                  </a:lnTo>
                  <a:lnTo>
                    <a:pt x="3897" y="3129"/>
                  </a:lnTo>
                  <a:lnTo>
                    <a:pt x="4311" y="2421"/>
                  </a:lnTo>
                  <a:lnTo>
                    <a:pt x="6259" y="3602"/>
                  </a:lnTo>
                  <a:lnTo>
                    <a:pt x="7085" y="2244"/>
                  </a:lnTo>
                  <a:lnTo>
                    <a:pt x="33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3" name="Google Shape;1313;p23"/>
            <p:cNvSpPr/>
            <p:nvPr/>
          </p:nvSpPr>
          <p:spPr>
            <a:xfrm>
              <a:off x="6472650" y="1323950"/>
              <a:ext cx="186000" cy="212550"/>
            </a:xfrm>
            <a:custGeom>
              <a:avLst/>
              <a:gdLst/>
              <a:ahLst/>
              <a:cxnLst/>
              <a:rect l="l" t="t" r="r" b="b"/>
              <a:pathLst>
                <a:path w="7440" h="8502" extrusionOk="0">
                  <a:moveTo>
                    <a:pt x="4488" y="2598"/>
                  </a:moveTo>
                  <a:lnTo>
                    <a:pt x="5137" y="3070"/>
                  </a:lnTo>
                  <a:lnTo>
                    <a:pt x="5314" y="3248"/>
                  </a:lnTo>
                  <a:lnTo>
                    <a:pt x="5373" y="3425"/>
                  </a:lnTo>
                  <a:lnTo>
                    <a:pt x="5373" y="3661"/>
                  </a:lnTo>
                  <a:lnTo>
                    <a:pt x="5255" y="3838"/>
                  </a:lnTo>
                  <a:lnTo>
                    <a:pt x="5078" y="4015"/>
                  </a:lnTo>
                  <a:lnTo>
                    <a:pt x="4901" y="4133"/>
                  </a:lnTo>
                  <a:lnTo>
                    <a:pt x="4724" y="4074"/>
                  </a:lnTo>
                  <a:lnTo>
                    <a:pt x="4488" y="3956"/>
                  </a:lnTo>
                  <a:lnTo>
                    <a:pt x="3838" y="3484"/>
                  </a:lnTo>
                  <a:lnTo>
                    <a:pt x="4488" y="2598"/>
                  </a:lnTo>
                  <a:close/>
                  <a:moveTo>
                    <a:pt x="3838" y="0"/>
                  </a:moveTo>
                  <a:lnTo>
                    <a:pt x="1" y="5255"/>
                  </a:lnTo>
                  <a:lnTo>
                    <a:pt x="1654" y="6495"/>
                  </a:lnTo>
                  <a:lnTo>
                    <a:pt x="3012" y="4605"/>
                  </a:lnTo>
                  <a:lnTo>
                    <a:pt x="2658" y="7203"/>
                  </a:lnTo>
                  <a:lnTo>
                    <a:pt x="4429" y="8502"/>
                  </a:lnTo>
                  <a:lnTo>
                    <a:pt x="4783" y="5668"/>
                  </a:lnTo>
                  <a:lnTo>
                    <a:pt x="5137" y="5727"/>
                  </a:lnTo>
                  <a:lnTo>
                    <a:pt x="5432" y="5786"/>
                  </a:lnTo>
                  <a:lnTo>
                    <a:pt x="5728" y="5786"/>
                  </a:lnTo>
                  <a:lnTo>
                    <a:pt x="6023" y="5668"/>
                  </a:lnTo>
                  <a:lnTo>
                    <a:pt x="6318" y="5550"/>
                  </a:lnTo>
                  <a:lnTo>
                    <a:pt x="6613" y="5432"/>
                  </a:lnTo>
                  <a:lnTo>
                    <a:pt x="6849" y="5196"/>
                  </a:lnTo>
                  <a:lnTo>
                    <a:pt x="7027" y="4960"/>
                  </a:lnTo>
                  <a:lnTo>
                    <a:pt x="7204" y="4723"/>
                  </a:lnTo>
                  <a:lnTo>
                    <a:pt x="7322" y="4487"/>
                  </a:lnTo>
                  <a:lnTo>
                    <a:pt x="7381" y="4192"/>
                  </a:lnTo>
                  <a:lnTo>
                    <a:pt x="7440" y="3897"/>
                  </a:lnTo>
                  <a:lnTo>
                    <a:pt x="7440" y="3661"/>
                  </a:lnTo>
                  <a:lnTo>
                    <a:pt x="7440" y="3366"/>
                  </a:lnTo>
                  <a:lnTo>
                    <a:pt x="7322" y="3070"/>
                  </a:lnTo>
                  <a:lnTo>
                    <a:pt x="7204" y="2834"/>
                  </a:lnTo>
                  <a:lnTo>
                    <a:pt x="7027" y="2539"/>
                  </a:lnTo>
                  <a:lnTo>
                    <a:pt x="6849" y="2244"/>
                  </a:lnTo>
                  <a:lnTo>
                    <a:pt x="6554" y="2008"/>
                  </a:lnTo>
                  <a:lnTo>
                    <a:pt x="6259" y="1772"/>
                  </a:lnTo>
                  <a:lnTo>
                    <a:pt x="38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4" name="Google Shape;1314;p23"/>
            <p:cNvSpPr/>
            <p:nvPr/>
          </p:nvSpPr>
          <p:spPr>
            <a:xfrm>
              <a:off x="6639450" y="1464175"/>
              <a:ext cx="186000" cy="153525"/>
            </a:xfrm>
            <a:custGeom>
              <a:avLst/>
              <a:gdLst/>
              <a:ahLst/>
              <a:cxnLst/>
              <a:rect l="l" t="t" r="r" b="b"/>
              <a:pathLst>
                <a:path w="7440" h="6141" extrusionOk="0">
                  <a:moveTo>
                    <a:pt x="4782" y="2598"/>
                  </a:moveTo>
                  <a:lnTo>
                    <a:pt x="5255" y="3011"/>
                  </a:lnTo>
                  <a:lnTo>
                    <a:pt x="5432" y="3188"/>
                  </a:lnTo>
                  <a:lnTo>
                    <a:pt x="5491" y="3424"/>
                  </a:lnTo>
                  <a:lnTo>
                    <a:pt x="5432" y="3661"/>
                  </a:lnTo>
                  <a:lnTo>
                    <a:pt x="5314" y="3838"/>
                  </a:lnTo>
                  <a:lnTo>
                    <a:pt x="5078" y="4015"/>
                  </a:lnTo>
                  <a:lnTo>
                    <a:pt x="4841" y="4074"/>
                  </a:lnTo>
                  <a:lnTo>
                    <a:pt x="4664" y="4015"/>
                  </a:lnTo>
                  <a:lnTo>
                    <a:pt x="4428" y="3838"/>
                  </a:lnTo>
                  <a:lnTo>
                    <a:pt x="4015" y="3483"/>
                  </a:lnTo>
                  <a:lnTo>
                    <a:pt x="4782" y="2598"/>
                  </a:lnTo>
                  <a:close/>
                  <a:moveTo>
                    <a:pt x="4428" y="0"/>
                  </a:moveTo>
                  <a:lnTo>
                    <a:pt x="0" y="4782"/>
                  </a:lnTo>
                  <a:lnTo>
                    <a:pt x="1476" y="6140"/>
                  </a:lnTo>
                  <a:lnTo>
                    <a:pt x="2893" y="4664"/>
                  </a:lnTo>
                  <a:lnTo>
                    <a:pt x="3484" y="5196"/>
                  </a:lnTo>
                  <a:lnTo>
                    <a:pt x="3779" y="5432"/>
                  </a:lnTo>
                  <a:lnTo>
                    <a:pt x="4074" y="5609"/>
                  </a:lnTo>
                  <a:lnTo>
                    <a:pt x="4369" y="5786"/>
                  </a:lnTo>
                  <a:lnTo>
                    <a:pt x="4664" y="5904"/>
                  </a:lnTo>
                  <a:lnTo>
                    <a:pt x="4960" y="5963"/>
                  </a:lnTo>
                  <a:lnTo>
                    <a:pt x="5550" y="5963"/>
                  </a:lnTo>
                  <a:lnTo>
                    <a:pt x="5845" y="5904"/>
                  </a:lnTo>
                  <a:lnTo>
                    <a:pt x="6081" y="5786"/>
                  </a:lnTo>
                  <a:lnTo>
                    <a:pt x="6317" y="5668"/>
                  </a:lnTo>
                  <a:lnTo>
                    <a:pt x="6554" y="5491"/>
                  </a:lnTo>
                  <a:lnTo>
                    <a:pt x="6790" y="5255"/>
                  </a:lnTo>
                  <a:lnTo>
                    <a:pt x="7085" y="4900"/>
                  </a:lnTo>
                  <a:lnTo>
                    <a:pt x="7321" y="4487"/>
                  </a:lnTo>
                  <a:lnTo>
                    <a:pt x="7439" y="4074"/>
                  </a:lnTo>
                  <a:lnTo>
                    <a:pt x="7439" y="3661"/>
                  </a:lnTo>
                  <a:lnTo>
                    <a:pt x="7380" y="3188"/>
                  </a:lnTo>
                  <a:lnTo>
                    <a:pt x="7203" y="2775"/>
                  </a:lnTo>
                  <a:lnTo>
                    <a:pt x="6908" y="2362"/>
                  </a:lnTo>
                  <a:lnTo>
                    <a:pt x="6495" y="1948"/>
                  </a:lnTo>
                  <a:lnTo>
                    <a:pt x="44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5" name="Google Shape;1315;p23"/>
            <p:cNvSpPr/>
            <p:nvPr/>
          </p:nvSpPr>
          <p:spPr>
            <a:xfrm>
              <a:off x="6782625" y="1611750"/>
              <a:ext cx="168275" cy="168300"/>
            </a:xfrm>
            <a:custGeom>
              <a:avLst/>
              <a:gdLst/>
              <a:ahLst/>
              <a:cxnLst/>
              <a:rect l="l" t="t" r="r" b="b"/>
              <a:pathLst>
                <a:path w="6731" h="6732" extrusionOk="0">
                  <a:moveTo>
                    <a:pt x="3542" y="1949"/>
                  </a:moveTo>
                  <a:lnTo>
                    <a:pt x="3779" y="2008"/>
                  </a:lnTo>
                  <a:lnTo>
                    <a:pt x="4015" y="2067"/>
                  </a:lnTo>
                  <a:lnTo>
                    <a:pt x="4251" y="2185"/>
                  </a:lnTo>
                  <a:lnTo>
                    <a:pt x="4428" y="2422"/>
                  </a:lnTo>
                  <a:lnTo>
                    <a:pt x="4605" y="2658"/>
                  </a:lnTo>
                  <a:lnTo>
                    <a:pt x="4723" y="2894"/>
                  </a:lnTo>
                  <a:lnTo>
                    <a:pt x="4782" y="3130"/>
                  </a:lnTo>
                  <a:lnTo>
                    <a:pt x="4782" y="3366"/>
                  </a:lnTo>
                  <a:lnTo>
                    <a:pt x="4723" y="3602"/>
                  </a:lnTo>
                  <a:lnTo>
                    <a:pt x="4605" y="3898"/>
                  </a:lnTo>
                  <a:lnTo>
                    <a:pt x="4428" y="4075"/>
                  </a:lnTo>
                  <a:lnTo>
                    <a:pt x="4192" y="4311"/>
                  </a:lnTo>
                  <a:lnTo>
                    <a:pt x="3956" y="4547"/>
                  </a:lnTo>
                  <a:lnTo>
                    <a:pt x="3720" y="4665"/>
                  </a:lnTo>
                  <a:lnTo>
                    <a:pt x="3424" y="4724"/>
                  </a:lnTo>
                  <a:lnTo>
                    <a:pt x="3188" y="4783"/>
                  </a:lnTo>
                  <a:lnTo>
                    <a:pt x="2952" y="4724"/>
                  </a:lnTo>
                  <a:lnTo>
                    <a:pt x="2716" y="4665"/>
                  </a:lnTo>
                  <a:lnTo>
                    <a:pt x="2480" y="4547"/>
                  </a:lnTo>
                  <a:lnTo>
                    <a:pt x="2244" y="4311"/>
                  </a:lnTo>
                  <a:lnTo>
                    <a:pt x="2125" y="4075"/>
                  </a:lnTo>
                  <a:lnTo>
                    <a:pt x="2007" y="3839"/>
                  </a:lnTo>
                  <a:lnTo>
                    <a:pt x="1948" y="3602"/>
                  </a:lnTo>
                  <a:lnTo>
                    <a:pt x="1948" y="3366"/>
                  </a:lnTo>
                  <a:lnTo>
                    <a:pt x="2007" y="3071"/>
                  </a:lnTo>
                  <a:lnTo>
                    <a:pt x="2125" y="2835"/>
                  </a:lnTo>
                  <a:lnTo>
                    <a:pt x="2303" y="2658"/>
                  </a:lnTo>
                  <a:lnTo>
                    <a:pt x="2539" y="2422"/>
                  </a:lnTo>
                  <a:lnTo>
                    <a:pt x="2775" y="2185"/>
                  </a:lnTo>
                  <a:lnTo>
                    <a:pt x="3011" y="2067"/>
                  </a:lnTo>
                  <a:lnTo>
                    <a:pt x="3306" y="2008"/>
                  </a:lnTo>
                  <a:lnTo>
                    <a:pt x="3542" y="1949"/>
                  </a:lnTo>
                  <a:close/>
                  <a:moveTo>
                    <a:pt x="3188" y="1"/>
                  </a:moveTo>
                  <a:lnTo>
                    <a:pt x="2716" y="60"/>
                  </a:lnTo>
                  <a:lnTo>
                    <a:pt x="2303" y="178"/>
                  </a:lnTo>
                  <a:lnTo>
                    <a:pt x="1889" y="296"/>
                  </a:lnTo>
                  <a:lnTo>
                    <a:pt x="1535" y="532"/>
                  </a:lnTo>
                  <a:lnTo>
                    <a:pt x="1122" y="828"/>
                  </a:lnTo>
                  <a:lnTo>
                    <a:pt x="827" y="1182"/>
                  </a:lnTo>
                  <a:lnTo>
                    <a:pt x="531" y="1536"/>
                  </a:lnTo>
                  <a:lnTo>
                    <a:pt x="295" y="1890"/>
                  </a:lnTo>
                  <a:lnTo>
                    <a:pt x="177" y="2304"/>
                  </a:lnTo>
                  <a:lnTo>
                    <a:pt x="59" y="2717"/>
                  </a:lnTo>
                  <a:lnTo>
                    <a:pt x="0" y="3130"/>
                  </a:lnTo>
                  <a:lnTo>
                    <a:pt x="0" y="3602"/>
                  </a:lnTo>
                  <a:lnTo>
                    <a:pt x="59" y="4016"/>
                  </a:lnTo>
                  <a:lnTo>
                    <a:pt x="177" y="4429"/>
                  </a:lnTo>
                  <a:lnTo>
                    <a:pt x="354" y="4842"/>
                  </a:lnTo>
                  <a:lnTo>
                    <a:pt x="531" y="5196"/>
                  </a:lnTo>
                  <a:lnTo>
                    <a:pt x="827" y="5551"/>
                  </a:lnTo>
                  <a:lnTo>
                    <a:pt x="1122" y="5905"/>
                  </a:lnTo>
                  <a:lnTo>
                    <a:pt x="1476" y="6141"/>
                  </a:lnTo>
                  <a:lnTo>
                    <a:pt x="1889" y="6377"/>
                  </a:lnTo>
                  <a:lnTo>
                    <a:pt x="2244" y="6554"/>
                  </a:lnTo>
                  <a:lnTo>
                    <a:pt x="2657" y="6672"/>
                  </a:lnTo>
                  <a:lnTo>
                    <a:pt x="3129" y="6731"/>
                  </a:lnTo>
                  <a:lnTo>
                    <a:pt x="3542" y="6731"/>
                  </a:lnTo>
                  <a:lnTo>
                    <a:pt x="3956" y="6672"/>
                  </a:lnTo>
                  <a:lnTo>
                    <a:pt x="4369" y="6554"/>
                  </a:lnTo>
                  <a:lnTo>
                    <a:pt x="4782" y="6377"/>
                  </a:lnTo>
                  <a:lnTo>
                    <a:pt x="5196" y="6200"/>
                  </a:lnTo>
                  <a:lnTo>
                    <a:pt x="5550" y="5905"/>
                  </a:lnTo>
                  <a:lnTo>
                    <a:pt x="5904" y="5551"/>
                  </a:lnTo>
                  <a:lnTo>
                    <a:pt x="6199" y="5196"/>
                  </a:lnTo>
                  <a:lnTo>
                    <a:pt x="6376" y="4842"/>
                  </a:lnTo>
                  <a:lnTo>
                    <a:pt x="6553" y="4429"/>
                  </a:lnTo>
                  <a:lnTo>
                    <a:pt x="6672" y="4016"/>
                  </a:lnTo>
                  <a:lnTo>
                    <a:pt x="6731" y="3602"/>
                  </a:lnTo>
                  <a:lnTo>
                    <a:pt x="6731" y="3130"/>
                  </a:lnTo>
                  <a:lnTo>
                    <a:pt x="6672" y="2717"/>
                  </a:lnTo>
                  <a:lnTo>
                    <a:pt x="6553" y="2304"/>
                  </a:lnTo>
                  <a:lnTo>
                    <a:pt x="6376" y="1890"/>
                  </a:lnTo>
                  <a:lnTo>
                    <a:pt x="6140" y="1536"/>
                  </a:lnTo>
                  <a:lnTo>
                    <a:pt x="5904" y="1182"/>
                  </a:lnTo>
                  <a:lnTo>
                    <a:pt x="5550" y="828"/>
                  </a:lnTo>
                  <a:lnTo>
                    <a:pt x="5196" y="591"/>
                  </a:lnTo>
                  <a:lnTo>
                    <a:pt x="4841" y="355"/>
                  </a:lnTo>
                  <a:lnTo>
                    <a:pt x="4428" y="178"/>
                  </a:lnTo>
                  <a:lnTo>
                    <a:pt x="4015" y="60"/>
                  </a:lnTo>
                  <a:lnTo>
                    <a:pt x="360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6" name="Google Shape;1316;p23"/>
            <p:cNvSpPr/>
            <p:nvPr/>
          </p:nvSpPr>
          <p:spPr>
            <a:xfrm>
              <a:off x="6874125" y="1740175"/>
              <a:ext cx="191900" cy="206650"/>
            </a:xfrm>
            <a:custGeom>
              <a:avLst/>
              <a:gdLst/>
              <a:ahLst/>
              <a:cxnLst/>
              <a:rect l="l" t="t" r="r" b="b"/>
              <a:pathLst>
                <a:path w="7676" h="8266" extrusionOk="0">
                  <a:moveTo>
                    <a:pt x="5137" y="2657"/>
                  </a:moveTo>
                  <a:lnTo>
                    <a:pt x="5609" y="3307"/>
                  </a:lnTo>
                  <a:lnTo>
                    <a:pt x="5727" y="3543"/>
                  </a:lnTo>
                  <a:lnTo>
                    <a:pt x="5727" y="3720"/>
                  </a:lnTo>
                  <a:lnTo>
                    <a:pt x="5668" y="3956"/>
                  </a:lnTo>
                  <a:lnTo>
                    <a:pt x="5491" y="4074"/>
                  </a:lnTo>
                  <a:lnTo>
                    <a:pt x="5255" y="4192"/>
                  </a:lnTo>
                  <a:lnTo>
                    <a:pt x="5078" y="4192"/>
                  </a:lnTo>
                  <a:lnTo>
                    <a:pt x="4842" y="4133"/>
                  </a:lnTo>
                  <a:lnTo>
                    <a:pt x="4665" y="3956"/>
                  </a:lnTo>
                  <a:lnTo>
                    <a:pt x="4192" y="3248"/>
                  </a:lnTo>
                  <a:lnTo>
                    <a:pt x="5137" y="2657"/>
                  </a:lnTo>
                  <a:close/>
                  <a:moveTo>
                    <a:pt x="5314" y="0"/>
                  </a:moveTo>
                  <a:lnTo>
                    <a:pt x="1" y="3720"/>
                  </a:lnTo>
                  <a:lnTo>
                    <a:pt x="1181" y="5373"/>
                  </a:lnTo>
                  <a:lnTo>
                    <a:pt x="3130" y="4074"/>
                  </a:lnTo>
                  <a:lnTo>
                    <a:pt x="1890" y="6436"/>
                  </a:lnTo>
                  <a:lnTo>
                    <a:pt x="3189" y="8266"/>
                  </a:lnTo>
                  <a:lnTo>
                    <a:pt x="4428" y="5668"/>
                  </a:lnTo>
                  <a:lnTo>
                    <a:pt x="4724" y="5845"/>
                  </a:lnTo>
                  <a:lnTo>
                    <a:pt x="5019" y="5963"/>
                  </a:lnTo>
                  <a:lnTo>
                    <a:pt x="5314" y="6081"/>
                  </a:lnTo>
                  <a:lnTo>
                    <a:pt x="5904" y="6081"/>
                  </a:lnTo>
                  <a:lnTo>
                    <a:pt x="6200" y="5963"/>
                  </a:lnTo>
                  <a:lnTo>
                    <a:pt x="6495" y="5904"/>
                  </a:lnTo>
                  <a:lnTo>
                    <a:pt x="6790" y="5727"/>
                  </a:lnTo>
                  <a:lnTo>
                    <a:pt x="7026" y="5550"/>
                  </a:lnTo>
                  <a:lnTo>
                    <a:pt x="7203" y="5314"/>
                  </a:lnTo>
                  <a:lnTo>
                    <a:pt x="7380" y="5078"/>
                  </a:lnTo>
                  <a:lnTo>
                    <a:pt x="7498" y="4842"/>
                  </a:lnTo>
                  <a:lnTo>
                    <a:pt x="7617" y="4605"/>
                  </a:lnTo>
                  <a:lnTo>
                    <a:pt x="7676" y="4310"/>
                  </a:lnTo>
                  <a:lnTo>
                    <a:pt x="7676" y="4015"/>
                  </a:lnTo>
                  <a:lnTo>
                    <a:pt x="7617" y="3720"/>
                  </a:lnTo>
                  <a:lnTo>
                    <a:pt x="7558" y="3425"/>
                  </a:lnTo>
                  <a:lnTo>
                    <a:pt x="7439" y="3070"/>
                  </a:lnTo>
                  <a:lnTo>
                    <a:pt x="7321" y="2775"/>
                  </a:lnTo>
                  <a:lnTo>
                    <a:pt x="7085" y="2480"/>
                  </a:lnTo>
                  <a:lnTo>
                    <a:pt x="53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7" name="Google Shape;1317;p23"/>
            <p:cNvSpPr/>
            <p:nvPr/>
          </p:nvSpPr>
          <p:spPr>
            <a:xfrm>
              <a:off x="6983350" y="1877450"/>
              <a:ext cx="187475" cy="162375"/>
            </a:xfrm>
            <a:custGeom>
              <a:avLst/>
              <a:gdLst/>
              <a:ahLst/>
              <a:cxnLst/>
              <a:rect l="l" t="t" r="r" b="b"/>
              <a:pathLst>
                <a:path w="7499" h="6495" extrusionOk="0">
                  <a:moveTo>
                    <a:pt x="4783" y="0"/>
                  </a:moveTo>
                  <a:lnTo>
                    <a:pt x="3366" y="768"/>
                  </a:lnTo>
                  <a:lnTo>
                    <a:pt x="4251" y="2244"/>
                  </a:lnTo>
                  <a:lnTo>
                    <a:pt x="0" y="4723"/>
                  </a:lnTo>
                  <a:lnTo>
                    <a:pt x="1004" y="6494"/>
                  </a:lnTo>
                  <a:lnTo>
                    <a:pt x="5255" y="4015"/>
                  </a:lnTo>
                  <a:lnTo>
                    <a:pt x="6081" y="5550"/>
                  </a:lnTo>
                  <a:lnTo>
                    <a:pt x="7498" y="4723"/>
                  </a:lnTo>
                  <a:lnTo>
                    <a:pt x="47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8" name="Google Shape;1318;p23"/>
            <p:cNvSpPr/>
            <p:nvPr/>
          </p:nvSpPr>
          <p:spPr>
            <a:xfrm>
              <a:off x="7039425" y="2028000"/>
              <a:ext cx="196350" cy="129900"/>
            </a:xfrm>
            <a:custGeom>
              <a:avLst/>
              <a:gdLst/>
              <a:ahLst/>
              <a:cxnLst/>
              <a:rect l="l" t="t" r="r" b="b"/>
              <a:pathLst>
                <a:path w="7854" h="5196" extrusionOk="0">
                  <a:moveTo>
                    <a:pt x="5905" y="0"/>
                  </a:moveTo>
                  <a:lnTo>
                    <a:pt x="1" y="2716"/>
                  </a:lnTo>
                  <a:lnTo>
                    <a:pt x="827" y="4605"/>
                  </a:lnTo>
                  <a:lnTo>
                    <a:pt x="3071" y="3542"/>
                  </a:lnTo>
                  <a:lnTo>
                    <a:pt x="3838" y="5195"/>
                  </a:lnTo>
                  <a:lnTo>
                    <a:pt x="5255" y="4546"/>
                  </a:lnTo>
                  <a:lnTo>
                    <a:pt x="4488" y="2893"/>
                  </a:lnTo>
                  <a:lnTo>
                    <a:pt x="5314" y="2539"/>
                  </a:lnTo>
                  <a:lnTo>
                    <a:pt x="6377" y="4841"/>
                  </a:lnTo>
                  <a:lnTo>
                    <a:pt x="7853" y="4133"/>
                  </a:lnTo>
                  <a:lnTo>
                    <a:pt x="59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9" name="Google Shape;1319;p23"/>
            <p:cNvSpPr/>
            <p:nvPr/>
          </p:nvSpPr>
          <p:spPr>
            <a:xfrm>
              <a:off x="7117650" y="2185925"/>
              <a:ext cx="168300" cy="168275"/>
            </a:xfrm>
            <a:custGeom>
              <a:avLst/>
              <a:gdLst/>
              <a:ahLst/>
              <a:cxnLst/>
              <a:rect l="l" t="t" r="r" b="b"/>
              <a:pathLst>
                <a:path w="6732" h="6731" extrusionOk="0">
                  <a:moveTo>
                    <a:pt x="3780" y="2067"/>
                  </a:moveTo>
                  <a:lnTo>
                    <a:pt x="4075" y="2126"/>
                  </a:lnTo>
                  <a:lnTo>
                    <a:pt x="4252" y="2244"/>
                  </a:lnTo>
                  <a:lnTo>
                    <a:pt x="4488" y="2421"/>
                  </a:lnTo>
                  <a:lnTo>
                    <a:pt x="4606" y="2598"/>
                  </a:lnTo>
                  <a:lnTo>
                    <a:pt x="4724" y="2893"/>
                  </a:lnTo>
                  <a:lnTo>
                    <a:pt x="4783" y="3188"/>
                  </a:lnTo>
                  <a:lnTo>
                    <a:pt x="4842" y="3424"/>
                  </a:lnTo>
                  <a:lnTo>
                    <a:pt x="4783" y="3661"/>
                  </a:lnTo>
                  <a:lnTo>
                    <a:pt x="4665" y="3897"/>
                  </a:lnTo>
                  <a:lnTo>
                    <a:pt x="4547" y="4133"/>
                  </a:lnTo>
                  <a:lnTo>
                    <a:pt x="4311" y="4310"/>
                  </a:lnTo>
                  <a:lnTo>
                    <a:pt x="4075" y="4428"/>
                  </a:lnTo>
                  <a:lnTo>
                    <a:pt x="3780" y="4546"/>
                  </a:lnTo>
                  <a:lnTo>
                    <a:pt x="3484" y="4664"/>
                  </a:lnTo>
                  <a:lnTo>
                    <a:pt x="2953" y="4664"/>
                  </a:lnTo>
                  <a:lnTo>
                    <a:pt x="2658" y="4605"/>
                  </a:lnTo>
                  <a:lnTo>
                    <a:pt x="2481" y="4487"/>
                  </a:lnTo>
                  <a:lnTo>
                    <a:pt x="2244" y="4310"/>
                  </a:lnTo>
                  <a:lnTo>
                    <a:pt x="2126" y="4133"/>
                  </a:lnTo>
                  <a:lnTo>
                    <a:pt x="2008" y="3838"/>
                  </a:lnTo>
                  <a:lnTo>
                    <a:pt x="1949" y="3543"/>
                  </a:lnTo>
                  <a:lnTo>
                    <a:pt x="1890" y="3306"/>
                  </a:lnTo>
                  <a:lnTo>
                    <a:pt x="1949" y="3070"/>
                  </a:lnTo>
                  <a:lnTo>
                    <a:pt x="2067" y="2834"/>
                  </a:lnTo>
                  <a:lnTo>
                    <a:pt x="2185" y="2598"/>
                  </a:lnTo>
                  <a:lnTo>
                    <a:pt x="2422" y="2421"/>
                  </a:lnTo>
                  <a:lnTo>
                    <a:pt x="2658" y="2303"/>
                  </a:lnTo>
                  <a:lnTo>
                    <a:pt x="2953" y="2185"/>
                  </a:lnTo>
                  <a:lnTo>
                    <a:pt x="3248" y="2067"/>
                  </a:lnTo>
                  <a:close/>
                  <a:moveTo>
                    <a:pt x="3130" y="0"/>
                  </a:moveTo>
                  <a:lnTo>
                    <a:pt x="2717" y="59"/>
                  </a:lnTo>
                  <a:lnTo>
                    <a:pt x="2244" y="177"/>
                  </a:lnTo>
                  <a:lnTo>
                    <a:pt x="1831" y="354"/>
                  </a:lnTo>
                  <a:lnTo>
                    <a:pt x="1418" y="591"/>
                  </a:lnTo>
                  <a:lnTo>
                    <a:pt x="1064" y="886"/>
                  </a:lnTo>
                  <a:lnTo>
                    <a:pt x="768" y="1181"/>
                  </a:lnTo>
                  <a:lnTo>
                    <a:pt x="532" y="1535"/>
                  </a:lnTo>
                  <a:lnTo>
                    <a:pt x="296" y="1949"/>
                  </a:lnTo>
                  <a:lnTo>
                    <a:pt x="178" y="2303"/>
                  </a:lnTo>
                  <a:lnTo>
                    <a:pt x="60" y="2716"/>
                  </a:lnTo>
                  <a:lnTo>
                    <a:pt x="1" y="3188"/>
                  </a:lnTo>
                  <a:lnTo>
                    <a:pt x="1" y="3602"/>
                  </a:lnTo>
                  <a:lnTo>
                    <a:pt x="60" y="4074"/>
                  </a:lnTo>
                  <a:lnTo>
                    <a:pt x="178" y="4487"/>
                  </a:lnTo>
                  <a:lnTo>
                    <a:pt x="355" y="4900"/>
                  </a:lnTo>
                  <a:lnTo>
                    <a:pt x="591" y="5255"/>
                  </a:lnTo>
                  <a:lnTo>
                    <a:pt x="887" y="5609"/>
                  </a:lnTo>
                  <a:lnTo>
                    <a:pt x="1182" y="5904"/>
                  </a:lnTo>
                  <a:lnTo>
                    <a:pt x="1536" y="6199"/>
                  </a:lnTo>
                  <a:lnTo>
                    <a:pt x="1890" y="6376"/>
                  </a:lnTo>
                  <a:lnTo>
                    <a:pt x="2304" y="6554"/>
                  </a:lnTo>
                  <a:lnTo>
                    <a:pt x="2717" y="6672"/>
                  </a:lnTo>
                  <a:lnTo>
                    <a:pt x="3130" y="6731"/>
                  </a:lnTo>
                  <a:lnTo>
                    <a:pt x="3602" y="6731"/>
                  </a:lnTo>
                  <a:lnTo>
                    <a:pt x="4016" y="6672"/>
                  </a:lnTo>
                  <a:lnTo>
                    <a:pt x="4488" y="6495"/>
                  </a:lnTo>
                  <a:lnTo>
                    <a:pt x="4901" y="6317"/>
                  </a:lnTo>
                  <a:lnTo>
                    <a:pt x="5315" y="6140"/>
                  </a:lnTo>
                  <a:lnTo>
                    <a:pt x="5669" y="5845"/>
                  </a:lnTo>
                  <a:lnTo>
                    <a:pt x="5964" y="5550"/>
                  </a:lnTo>
                  <a:lnTo>
                    <a:pt x="6200" y="5196"/>
                  </a:lnTo>
                  <a:lnTo>
                    <a:pt x="6436" y="4782"/>
                  </a:lnTo>
                  <a:lnTo>
                    <a:pt x="6554" y="4428"/>
                  </a:lnTo>
                  <a:lnTo>
                    <a:pt x="6672" y="4015"/>
                  </a:lnTo>
                  <a:lnTo>
                    <a:pt x="6731" y="3543"/>
                  </a:lnTo>
                  <a:lnTo>
                    <a:pt x="6731" y="3129"/>
                  </a:lnTo>
                  <a:lnTo>
                    <a:pt x="6613" y="2716"/>
                  </a:lnTo>
                  <a:lnTo>
                    <a:pt x="6495" y="2244"/>
                  </a:lnTo>
                  <a:lnTo>
                    <a:pt x="6318" y="1830"/>
                  </a:lnTo>
                  <a:lnTo>
                    <a:pt x="6141" y="1476"/>
                  </a:lnTo>
                  <a:lnTo>
                    <a:pt x="5846" y="1122"/>
                  </a:lnTo>
                  <a:lnTo>
                    <a:pt x="5551" y="827"/>
                  </a:lnTo>
                  <a:lnTo>
                    <a:pt x="5196" y="532"/>
                  </a:lnTo>
                  <a:lnTo>
                    <a:pt x="4842" y="295"/>
                  </a:lnTo>
                  <a:lnTo>
                    <a:pt x="4429" y="177"/>
                  </a:lnTo>
                  <a:lnTo>
                    <a:pt x="4016" y="59"/>
                  </a:lnTo>
                  <a:lnTo>
                    <a:pt x="36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20" name="Google Shape;1320;p23"/>
            <p:cNvSpPr/>
            <p:nvPr/>
          </p:nvSpPr>
          <p:spPr>
            <a:xfrm>
              <a:off x="7157525" y="2361550"/>
              <a:ext cx="171225" cy="137300"/>
            </a:xfrm>
            <a:custGeom>
              <a:avLst/>
              <a:gdLst/>
              <a:ahLst/>
              <a:cxnLst/>
              <a:rect l="l" t="t" r="r" b="b"/>
              <a:pathLst>
                <a:path w="6849" h="5492" extrusionOk="0">
                  <a:moveTo>
                    <a:pt x="6317" y="1"/>
                  </a:moveTo>
                  <a:lnTo>
                    <a:pt x="0" y="1595"/>
                  </a:lnTo>
                  <a:lnTo>
                    <a:pt x="1004" y="5492"/>
                  </a:lnTo>
                  <a:lnTo>
                    <a:pt x="2480" y="5078"/>
                  </a:lnTo>
                  <a:lnTo>
                    <a:pt x="2007" y="3189"/>
                  </a:lnTo>
                  <a:lnTo>
                    <a:pt x="6849" y="2008"/>
                  </a:lnTo>
                  <a:lnTo>
                    <a:pt x="63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21" name="Google Shape;1321;p23"/>
            <p:cNvSpPr/>
            <p:nvPr/>
          </p:nvSpPr>
          <p:spPr>
            <a:xfrm>
              <a:off x="7187025" y="2492925"/>
              <a:ext cx="169775" cy="79725"/>
            </a:xfrm>
            <a:custGeom>
              <a:avLst/>
              <a:gdLst/>
              <a:ahLst/>
              <a:cxnLst/>
              <a:rect l="l" t="t" r="r" b="b"/>
              <a:pathLst>
                <a:path w="6791" h="3189" extrusionOk="0">
                  <a:moveTo>
                    <a:pt x="6377" y="0"/>
                  </a:moveTo>
                  <a:lnTo>
                    <a:pt x="1" y="1181"/>
                  </a:lnTo>
                  <a:lnTo>
                    <a:pt x="355" y="3188"/>
                  </a:lnTo>
                  <a:lnTo>
                    <a:pt x="6790" y="2008"/>
                  </a:lnTo>
                  <a:lnTo>
                    <a:pt x="63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22" name="Google Shape;1322;p23"/>
            <p:cNvSpPr/>
            <p:nvPr/>
          </p:nvSpPr>
          <p:spPr>
            <a:xfrm>
              <a:off x="7207700" y="2588850"/>
              <a:ext cx="168275" cy="168300"/>
            </a:xfrm>
            <a:custGeom>
              <a:avLst/>
              <a:gdLst/>
              <a:ahLst/>
              <a:cxnLst/>
              <a:rect l="l" t="t" r="r" b="b"/>
              <a:pathLst>
                <a:path w="6731" h="6732" extrusionOk="0">
                  <a:moveTo>
                    <a:pt x="3543" y="2067"/>
                  </a:moveTo>
                  <a:lnTo>
                    <a:pt x="3838" y="2126"/>
                  </a:lnTo>
                  <a:lnTo>
                    <a:pt x="4133" y="2185"/>
                  </a:lnTo>
                  <a:lnTo>
                    <a:pt x="4369" y="2303"/>
                  </a:lnTo>
                  <a:lnTo>
                    <a:pt x="4546" y="2481"/>
                  </a:lnTo>
                  <a:lnTo>
                    <a:pt x="4664" y="2717"/>
                  </a:lnTo>
                  <a:lnTo>
                    <a:pt x="4783" y="2953"/>
                  </a:lnTo>
                  <a:lnTo>
                    <a:pt x="4842" y="3248"/>
                  </a:lnTo>
                  <a:lnTo>
                    <a:pt x="4842" y="3543"/>
                  </a:lnTo>
                  <a:lnTo>
                    <a:pt x="4783" y="3779"/>
                  </a:lnTo>
                  <a:lnTo>
                    <a:pt x="4664" y="4016"/>
                  </a:lnTo>
                  <a:lnTo>
                    <a:pt x="4546" y="4193"/>
                  </a:lnTo>
                  <a:lnTo>
                    <a:pt x="4310" y="4370"/>
                  </a:lnTo>
                  <a:lnTo>
                    <a:pt x="4074" y="4488"/>
                  </a:lnTo>
                  <a:lnTo>
                    <a:pt x="3838" y="4606"/>
                  </a:lnTo>
                  <a:lnTo>
                    <a:pt x="3484" y="4665"/>
                  </a:lnTo>
                  <a:lnTo>
                    <a:pt x="3189" y="4665"/>
                  </a:lnTo>
                  <a:lnTo>
                    <a:pt x="2893" y="4606"/>
                  </a:lnTo>
                  <a:lnTo>
                    <a:pt x="2657" y="4547"/>
                  </a:lnTo>
                  <a:lnTo>
                    <a:pt x="2421" y="4429"/>
                  </a:lnTo>
                  <a:lnTo>
                    <a:pt x="2244" y="4252"/>
                  </a:lnTo>
                  <a:lnTo>
                    <a:pt x="2067" y="4075"/>
                  </a:lnTo>
                  <a:lnTo>
                    <a:pt x="2008" y="3779"/>
                  </a:lnTo>
                  <a:lnTo>
                    <a:pt x="1949" y="3543"/>
                  </a:lnTo>
                  <a:lnTo>
                    <a:pt x="1949" y="3248"/>
                  </a:lnTo>
                  <a:lnTo>
                    <a:pt x="2008" y="2953"/>
                  </a:lnTo>
                  <a:lnTo>
                    <a:pt x="2067" y="2717"/>
                  </a:lnTo>
                  <a:lnTo>
                    <a:pt x="2244" y="2540"/>
                  </a:lnTo>
                  <a:lnTo>
                    <a:pt x="2421" y="2362"/>
                  </a:lnTo>
                  <a:lnTo>
                    <a:pt x="2657" y="2244"/>
                  </a:lnTo>
                  <a:lnTo>
                    <a:pt x="2952" y="2185"/>
                  </a:lnTo>
                  <a:lnTo>
                    <a:pt x="3248" y="2126"/>
                  </a:lnTo>
                  <a:lnTo>
                    <a:pt x="3543" y="2067"/>
                  </a:lnTo>
                  <a:close/>
                  <a:moveTo>
                    <a:pt x="3484" y="1"/>
                  </a:moveTo>
                  <a:lnTo>
                    <a:pt x="3011" y="60"/>
                  </a:lnTo>
                  <a:lnTo>
                    <a:pt x="2598" y="119"/>
                  </a:lnTo>
                  <a:lnTo>
                    <a:pt x="2126" y="237"/>
                  </a:lnTo>
                  <a:lnTo>
                    <a:pt x="1713" y="414"/>
                  </a:lnTo>
                  <a:lnTo>
                    <a:pt x="1358" y="650"/>
                  </a:lnTo>
                  <a:lnTo>
                    <a:pt x="1004" y="946"/>
                  </a:lnTo>
                  <a:lnTo>
                    <a:pt x="768" y="1241"/>
                  </a:lnTo>
                  <a:lnTo>
                    <a:pt x="473" y="1595"/>
                  </a:lnTo>
                  <a:lnTo>
                    <a:pt x="296" y="2008"/>
                  </a:lnTo>
                  <a:lnTo>
                    <a:pt x="178" y="2421"/>
                  </a:lnTo>
                  <a:lnTo>
                    <a:pt x="59" y="2835"/>
                  </a:lnTo>
                  <a:lnTo>
                    <a:pt x="0" y="3248"/>
                  </a:lnTo>
                  <a:lnTo>
                    <a:pt x="59" y="3720"/>
                  </a:lnTo>
                  <a:lnTo>
                    <a:pt x="118" y="4193"/>
                  </a:lnTo>
                  <a:lnTo>
                    <a:pt x="237" y="4606"/>
                  </a:lnTo>
                  <a:lnTo>
                    <a:pt x="414" y="4960"/>
                  </a:lnTo>
                  <a:lnTo>
                    <a:pt x="650" y="5373"/>
                  </a:lnTo>
                  <a:lnTo>
                    <a:pt x="945" y="5669"/>
                  </a:lnTo>
                  <a:lnTo>
                    <a:pt x="1240" y="5964"/>
                  </a:lnTo>
                  <a:lnTo>
                    <a:pt x="1594" y="6259"/>
                  </a:lnTo>
                  <a:lnTo>
                    <a:pt x="1949" y="6436"/>
                  </a:lnTo>
                  <a:lnTo>
                    <a:pt x="2362" y="6613"/>
                  </a:lnTo>
                  <a:lnTo>
                    <a:pt x="2834" y="6672"/>
                  </a:lnTo>
                  <a:lnTo>
                    <a:pt x="3248" y="6731"/>
                  </a:lnTo>
                  <a:lnTo>
                    <a:pt x="3720" y="6672"/>
                  </a:lnTo>
                  <a:lnTo>
                    <a:pt x="4192" y="6613"/>
                  </a:lnTo>
                  <a:lnTo>
                    <a:pt x="4605" y="6495"/>
                  </a:lnTo>
                  <a:lnTo>
                    <a:pt x="5019" y="6318"/>
                  </a:lnTo>
                  <a:lnTo>
                    <a:pt x="5373" y="6082"/>
                  </a:lnTo>
                  <a:lnTo>
                    <a:pt x="5727" y="5787"/>
                  </a:lnTo>
                  <a:lnTo>
                    <a:pt x="6022" y="5492"/>
                  </a:lnTo>
                  <a:lnTo>
                    <a:pt x="6259" y="5137"/>
                  </a:lnTo>
                  <a:lnTo>
                    <a:pt x="6436" y="4724"/>
                  </a:lnTo>
                  <a:lnTo>
                    <a:pt x="6613" y="4370"/>
                  </a:lnTo>
                  <a:lnTo>
                    <a:pt x="6672" y="3897"/>
                  </a:lnTo>
                  <a:lnTo>
                    <a:pt x="6731" y="3484"/>
                  </a:lnTo>
                  <a:lnTo>
                    <a:pt x="6731" y="3012"/>
                  </a:lnTo>
                  <a:lnTo>
                    <a:pt x="6613" y="2599"/>
                  </a:lnTo>
                  <a:lnTo>
                    <a:pt x="6495" y="2185"/>
                  </a:lnTo>
                  <a:lnTo>
                    <a:pt x="6318" y="1772"/>
                  </a:lnTo>
                  <a:lnTo>
                    <a:pt x="6081" y="1418"/>
                  </a:lnTo>
                  <a:lnTo>
                    <a:pt x="5845" y="1064"/>
                  </a:lnTo>
                  <a:lnTo>
                    <a:pt x="5550" y="768"/>
                  </a:lnTo>
                  <a:lnTo>
                    <a:pt x="5196" y="532"/>
                  </a:lnTo>
                  <a:lnTo>
                    <a:pt x="4783" y="296"/>
                  </a:lnTo>
                  <a:lnTo>
                    <a:pt x="4369" y="119"/>
                  </a:lnTo>
                  <a:lnTo>
                    <a:pt x="3956" y="60"/>
                  </a:lnTo>
                  <a:lnTo>
                    <a:pt x="34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23" name="Google Shape;1323;p23"/>
            <p:cNvSpPr/>
            <p:nvPr/>
          </p:nvSpPr>
          <p:spPr>
            <a:xfrm>
              <a:off x="7215075" y="2826500"/>
              <a:ext cx="166800" cy="178600"/>
            </a:xfrm>
            <a:custGeom>
              <a:avLst/>
              <a:gdLst/>
              <a:ahLst/>
              <a:cxnLst/>
              <a:rect l="l" t="t" r="r" b="b"/>
              <a:pathLst>
                <a:path w="6672" h="7144" extrusionOk="0">
                  <a:moveTo>
                    <a:pt x="2657" y="3070"/>
                  </a:moveTo>
                  <a:lnTo>
                    <a:pt x="4488" y="3720"/>
                  </a:lnTo>
                  <a:lnTo>
                    <a:pt x="2657" y="4251"/>
                  </a:lnTo>
                  <a:lnTo>
                    <a:pt x="2657" y="3070"/>
                  </a:lnTo>
                  <a:close/>
                  <a:moveTo>
                    <a:pt x="237" y="0"/>
                  </a:moveTo>
                  <a:lnTo>
                    <a:pt x="178" y="2185"/>
                  </a:lnTo>
                  <a:lnTo>
                    <a:pt x="1181" y="2539"/>
                  </a:lnTo>
                  <a:lnTo>
                    <a:pt x="1063" y="4664"/>
                  </a:lnTo>
                  <a:lnTo>
                    <a:pt x="119" y="4959"/>
                  </a:lnTo>
                  <a:lnTo>
                    <a:pt x="1" y="7144"/>
                  </a:lnTo>
                  <a:lnTo>
                    <a:pt x="1" y="7144"/>
                  </a:lnTo>
                  <a:lnTo>
                    <a:pt x="6613" y="4959"/>
                  </a:lnTo>
                  <a:lnTo>
                    <a:pt x="6672" y="2598"/>
                  </a:lnTo>
                  <a:lnTo>
                    <a:pt x="2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24" name="Google Shape;1324;p23"/>
            <p:cNvSpPr/>
            <p:nvPr/>
          </p:nvSpPr>
          <p:spPr>
            <a:xfrm>
              <a:off x="7200325" y="3030175"/>
              <a:ext cx="174175" cy="156475"/>
            </a:xfrm>
            <a:custGeom>
              <a:avLst/>
              <a:gdLst/>
              <a:ahLst/>
              <a:cxnLst/>
              <a:rect l="l" t="t" r="r" b="b"/>
              <a:pathLst>
                <a:path w="6967" h="6259" extrusionOk="0">
                  <a:moveTo>
                    <a:pt x="2480" y="1"/>
                  </a:moveTo>
                  <a:lnTo>
                    <a:pt x="2067" y="60"/>
                  </a:lnTo>
                  <a:lnTo>
                    <a:pt x="1712" y="178"/>
                  </a:lnTo>
                  <a:lnTo>
                    <a:pt x="1358" y="355"/>
                  </a:lnTo>
                  <a:lnTo>
                    <a:pt x="1063" y="532"/>
                  </a:lnTo>
                  <a:lnTo>
                    <a:pt x="827" y="768"/>
                  </a:lnTo>
                  <a:lnTo>
                    <a:pt x="591" y="1063"/>
                  </a:lnTo>
                  <a:lnTo>
                    <a:pt x="413" y="1358"/>
                  </a:lnTo>
                  <a:lnTo>
                    <a:pt x="236" y="1713"/>
                  </a:lnTo>
                  <a:lnTo>
                    <a:pt x="118" y="2067"/>
                  </a:lnTo>
                  <a:lnTo>
                    <a:pt x="59" y="2480"/>
                  </a:lnTo>
                  <a:lnTo>
                    <a:pt x="0" y="2834"/>
                  </a:lnTo>
                  <a:lnTo>
                    <a:pt x="59" y="3248"/>
                  </a:lnTo>
                  <a:lnTo>
                    <a:pt x="59" y="3602"/>
                  </a:lnTo>
                  <a:lnTo>
                    <a:pt x="177" y="4015"/>
                  </a:lnTo>
                  <a:lnTo>
                    <a:pt x="295" y="4310"/>
                  </a:lnTo>
                  <a:lnTo>
                    <a:pt x="532" y="4665"/>
                  </a:lnTo>
                  <a:lnTo>
                    <a:pt x="709" y="4901"/>
                  </a:lnTo>
                  <a:lnTo>
                    <a:pt x="1004" y="5196"/>
                  </a:lnTo>
                  <a:lnTo>
                    <a:pt x="1358" y="5373"/>
                  </a:lnTo>
                  <a:lnTo>
                    <a:pt x="1712" y="5550"/>
                  </a:lnTo>
                  <a:lnTo>
                    <a:pt x="2067" y="5668"/>
                  </a:lnTo>
                  <a:lnTo>
                    <a:pt x="2539" y="5786"/>
                  </a:lnTo>
                  <a:lnTo>
                    <a:pt x="6199" y="6259"/>
                  </a:lnTo>
                  <a:lnTo>
                    <a:pt x="6435" y="4251"/>
                  </a:lnTo>
                  <a:lnTo>
                    <a:pt x="2834" y="3779"/>
                  </a:lnTo>
                  <a:lnTo>
                    <a:pt x="2421" y="3661"/>
                  </a:lnTo>
                  <a:lnTo>
                    <a:pt x="2126" y="3425"/>
                  </a:lnTo>
                  <a:lnTo>
                    <a:pt x="2067" y="3307"/>
                  </a:lnTo>
                  <a:lnTo>
                    <a:pt x="2008" y="3130"/>
                  </a:lnTo>
                  <a:lnTo>
                    <a:pt x="1948" y="2953"/>
                  </a:lnTo>
                  <a:lnTo>
                    <a:pt x="1948" y="2775"/>
                  </a:lnTo>
                  <a:lnTo>
                    <a:pt x="2008" y="2539"/>
                  </a:lnTo>
                  <a:lnTo>
                    <a:pt x="2067" y="2421"/>
                  </a:lnTo>
                  <a:lnTo>
                    <a:pt x="2185" y="2244"/>
                  </a:lnTo>
                  <a:lnTo>
                    <a:pt x="2303" y="2185"/>
                  </a:lnTo>
                  <a:lnTo>
                    <a:pt x="2657" y="2067"/>
                  </a:lnTo>
                  <a:lnTo>
                    <a:pt x="3070" y="2067"/>
                  </a:lnTo>
                  <a:lnTo>
                    <a:pt x="6672" y="2598"/>
                  </a:lnTo>
                  <a:lnTo>
                    <a:pt x="6967" y="591"/>
                  </a:lnTo>
                  <a:lnTo>
                    <a:pt x="3306" y="60"/>
                  </a:lnTo>
                  <a:lnTo>
                    <a:pt x="28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25" name="Google Shape;1325;p23"/>
            <p:cNvSpPr/>
            <p:nvPr/>
          </p:nvSpPr>
          <p:spPr>
            <a:xfrm>
              <a:off x="7167850" y="3192525"/>
              <a:ext cx="178625" cy="171250"/>
            </a:xfrm>
            <a:custGeom>
              <a:avLst/>
              <a:gdLst/>
              <a:ahLst/>
              <a:cxnLst/>
              <a:rect l="l" t="t" r="r" b="b"/>
              <a:pathLst>
                <a:path w="7145" h="6850" extrusionOk="0">
                  <a:moveTo>
                    <a:pt x="2067" y="2421"/>
                  </a:moveTo>
                  <a:lnTo>
                    <a:pt x="4901" y="3130"/>
                  </a:lnTo>
                  <a:lnTo>
                    <a:pt x="4783" y="3602"/>
                  </a:lnTo>
                  <a:lnTo>
                    <a:pt x="4664" y="3957"/>
                  </a:lnTo>
                  <a:lnTo>
                    <a:pt x="4546" y="4193"/>
                  </a:lnTo>
                  <a:lnTo>
                    <a:pt x="4369" y="4429"/>
                  </a:lnTo>
                  <a:lnTo>
                    <a:pt x="4133" y="4606"/>
                  </a:lnTo>
                  <a:lnTo>
                    <a:pt x="3897" y="4724"/>
                  </a:lnTo>
                  <a:lnTo>
                    <a:pt x="3661" y="4783"/>
                  </a:lnTo>
                  <a:lnTo>
                    <a:pt x="3307" y="4783"/>
                  </a:lnTo>
                  <a:lnTo>
                    <a:pt x="3011" y="4724"/>
                  </a:lnTo>
                  <a:lnTo>
                    <a:pt x="2716" y="4606"/>
                  </a:lnTo>
                  <a:lnTo>
                    <a:pt x="2421" y="4488"/>
                  </a:lnTo>
                  <a:lnTo>
                    <a:pt x="2244" y="4311"/>
                  </a:lnTo>
                  <a:lnTo>
                    <a:pt x="2067" y="4075"/>
                  </a:lnTo>
                  <a:lnTo>
                    <a:pt x="1949" y="3838"/>
                  </a:lnTo>
                  <a:lnTo>
                    <a:pt x="1890" y="3543"/>
                  </a:lnTo>
                  <a:lnTo>
                    <a:pt x="1890" y="3248"/>
                  </a:lnTo>
                  <a:lnTo>
                    <a:pt x="1949" y="2894"/>
                  </a:lnTo>
                  <a:lnTo>
                    <a:pt x="2067" y="2421"/>
                  </a:lnTo>
                  <a:close/>
                  <a:moveTo>
                    <a:pt x="827" y="1"/>
                  </a:moveTo>
                  <a:lnTo>
                    <a:pt x="118" y="2658"/>
                  </a:lnTo>
                  <a:lnTo>
                    <a:pt x="59" y="3130"/>
                  </a:lnTo>
                  <a:lnTo>
                    <a:pt x="0" y="3602"/>
                  </a:lnTo>
                  <a:lnTo>
                    <a:pt x="59" y="4075"/>
                  </a:lnTo>
                  <a:lnTo>
                    <a:pt x="118" y="4488"/>
                  </a:lnTo>
                  <a:lnTo>
                    <a:pt x="296" y="4901"/>
                  </a:lnTo>
                  <a:lnTo>
                    <a:pt x="473" y="5255"/>
                  </a:lnTo>
                  <a:lnTo>
                    <a:pt x="709" y="5610"/>
                  </a:lnTo>
                  <a:lnTo>
                    <a:pt x="1004" y="5905"/>
                  </a:lnTo>
                  <a:lnTo>
                    <a:pt x="1299" y="6200"/>
                  </a:lnTo>
                  <a:lnTo>
                    <a:pt x="1653" y="6436"/>
                  </a:lnTo>
                  <a:lnTo>
                    <a:pt x="2067" y="6613"/>
                  </a:lnTo>
                  <a:lnTo>
                    <a:pt x="2480" y="6731"/>
                  </a:lnTo>
                  <a:lnTo>
                    <a:pt x="2952" y="6849"/>
                  </a:lnTo>
                  <a:lnTo>
                    <a:pt x="3838" y="6849"/>
                  </a:lnTo>
                  <a:lnTo>
                    <a:pt x="4251" y="6731"/>
                  </a:lnTo>
                  <a:lnTo>
                    <a:pt x="4605" y="6613"/>
                  </a:lnTo>
                  <a:lnTo>
                    <a:pt x="5019" y="6377"/>
                  </a:lnTo>
                  <a:lnTo>
                    <a:pt x="5314" y="6141"/>
                  </a:lnTo>
                  <a:lnTo>
                    <a:pt x="5668" y="5846"/>
                  </a:lnTo>
                  <a:lnTo>
                    <a:pt x="5904" y="5492"/>
                  </a:lnTo>
                  <a:lnTo>
                    <a:pt x="6140" y="5137"/>
                  </a:lnTo>
                  <a:lnTo>
                    <a:pt x="6318" y="4724"/>
                  </a:lnTo>
                  <a:lnTo>
                    <a:pt x="6495" y="4252"/>
                  </a:lnTo>
                  <a:lnTo>
                    <a:pt x="7144" y="1595"/>
                  </a:lnTo>
                  <a:lnTo>
                    <a:pt x="8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26" name="Google Shape;1326;p23"/>
            <p:cNvSpPr/>
            <p:nvPr/>
          </p:nvSpPr>
          <p:spPr>
            <a:xfrm>
              <a:off x="7125050" y="3365225"/>
              <a:ext cx="171225" cy="100400"/>
            </a:xfrm>
            <a:custGeom>
              <a:avLst/>
              <a:gdLst/>
              <a:ahLst/>
              <a:cxnLst/>
              <a:rect l="l" t="t" r="r" b="b"/>
              <a:pathLst>
                <a:path w="6849" h="4016" extrusionOk="0">
                  <a:moveTo>
                    <a:pt x="650" y="0"/>
                  </a:moveTo>
                  <a:lnTo>
                    <a:pt x="0" y="1949"/>
                  </a:lnTo>
                  <a:lnTo>
                    <a:pt x="6199" y="4015"/>
                  </a:lnTo>
                  <a:lnTo>
                    <a:pt x="6849" y="2067"/>
                  </a:lnTo>
                  <a:lnTo>
                    <a:pt x="6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27" name="Google Shape;1327;p23"/>
            <p:cNvSpPr/>
            <p:nvPr/>
          </p:nvSpPr>
          <p:spPr>
            <a:xfrm>
              <a:off x="7077800" y="3464125"/>
              <a:ext cx="168300" cy="168275"/>
            </a:xfrm>
            <a:custGeom>
              <a:avLst/>
              <a:gdLst/>
              <a:ahLst/>
              <a:cxnLst/>
              <a:rect l="l" t="t" r="r" b="b"/>
              <a:pathLst>
                <a:path w="6732" h="6731" extrusionOk="0">
                  <a:moveTo>
                    <a:pt x="3248" y="2066"/>
                  </a:moveTo>
                  <a:lnTo>
                    <a:pt x="3543" y="2125"/>
                  </a:lnTo>
                  <a:lnTo>
                    <a:pt x="3838" y="2185"/>
                  </a:lnTo>
                  <a:lnTo>
                    <a:pt x="4134" y="2362"/>
                  </a:lnTo>
                  <a:lnTo>
                    <a:pt x="4370" y="2539"/>
                  </a:lnTo>
                  <a:lnTo>
                    <a:pt x="4547" y="2716"/>
                  </a:lnTo>
                  <a:lnTo>
                    <a:pt x="4724" y="2952"/>
                  </a:lnTo>
                  <a:lnTo>
                    <a:pt x="4783" y="3188"/>
                  </a:lnTo>
                  <a:lnTo>
                    <a:pt x="4783" y="3424"/>
                  </a:lnTo>
                  <a:lnTo>
                    <a:pt x="4783" y="3661"/>
                  </a:lnTo>
                  <a:lnTo>
                    <a:pt x="4665" y="3956"/>
                  </a:lnTo>
                  <a:lnTo>
                    <a:pt x="4547" y="4192"/>
                  </a:lnTo>
                  <a:lnTo>
                    <a:pt x="4370" y="4428"/>
                  </a:lnTo>
                  <a:lnTo>
                    <a:pt x="4193" y="4546"/>
                  </a:lnTo>
                  <a:lnTo>
                    <a:pt x="3957" y="4664"/>
                  </a:lnTo>
                  <a:lnTo>
                    <a:pt x="3720" y="4723"/>
                  </a:lnTo>
                  <a:lnTo>
                    <a:pt x="3425" y="4723"/>
                  </a:lnTo>
                  <a:lnTo>
                    <a:pt x="3130" y="4664"/>
                  </a:lnTo>
                  <a:lnTo>
                    <a:pt x="2835" y="4546"/>
                  </a:lnTo>
                  <a:lnTo>
                    <a:pt x="2540" y="4428"/>
                  </a:lnTo>
                  <a:lnTo>
                    <a:pt x="2362" y="4251"/>
                  </a:lnTo>
                  <a:lnTo>
                    <a:pt x="2126" y="4074"/>
                  </a:lnTo>
                  <a:lnTo>
                    <a:pt x="2008" y="3838"/>
                  </a:lnTo>
                  <a:lnTo>
                    <a:pt x="1949" y="3601"/>
                  </a:lnTo>
                  <a:lnTo>
                    <a:pt x="1890" y="3365"/>
                  </a:lnTo>
                  <a:lnTo>
                    <a:pt x="1949" y="3070"/>
                  </a:lnTo>
                  <a:lnTo>
                    <a:pt x="2008" y="2834"/>
                  </a:lnTo>
                  <a:lnTo>
                    <a:pt x="2126" y="2539"/>
                  </a:lnTo>
                  <a:lnTo>
                    <a:pt x="2303" y="2362"/>
                  </a:lnTo>
                  <a:lnTo>
                    <a:pt x="2540" y="2185"/>
                  </a:lnTo>
                  <a:lnTo>
                    <a:pt x="2776" y="2066"/>
                  </a:lnTo>
                  <a:close/>
                  <a:moveTo>
                    <a:pt x="2894" y="0"/>
                  </a:moveTo>
                  <a:lnTo>
                    <a:pt x="2481" y="118"/>
                  </a:lnTo>
                  <a:lnTo>
                    <a:pt x="2067" y="236"/>
                  </a:lnTo>
                  <a:lnTo>
                    <a:pt x="1654" y="413"/>
                  </a:lnTo>
                  <a:lnTo>
                    <a:pt x="1300" y="709"/>
                  </a:lnTo>
                  <a:lnTo>
                    <a:pt x="1005" y="945"/>
                  </a:lnTo>
                  <a:lnTo>
                    <a:pt x="709" y="1299"/>
                  </a:lnTo>
                  <a:lnTo>
                    <a:pt x="473" y="1653"/>
                  </a:lnTo>
                  <a:lnTo>
                    <a:pt x="237" y="2066"/>
                  </a:lnTo>
                  <a:lnTo>
                    <a:pt x="119" y="2480"/>
                  </a:lnTo>
                  <a:lnTo>
                    <a:pt x="1" y="2893"/>
                  </a:lnTo>
                  <a:lnTo>
                    <a:pt x="1" y="3365"/>
                  </a:lnTo>
                  <a:lnTo>
                    <a:pt x="1" y="3779"/>
                  </a:lnTo>
                  <a:lnTo>
                    <a:pt x="60" y="4192"/>
                  </a:lnTo>
                  <a:lnTo>
                    <a:pt x="237" y="4605"/>
                  </a:lnTo>
                  <a:lnTo>
                    <a:pt x="414" y="5018"/>
                  </a:lnTo>
                  <a:lnTo>
                    <a:pt x="650" y="5373"/>
                  </a:lnTo>
                  <a:lnTo>
                    <a:pt x="887" y="5727"/>
                  </a:lnTo>
                  <a:lnTo>
                    <a:pt x="1241" y="6022"/>
                  </a:lnTo>
                  <a:lnTo>
                    <a:pt x="1595" y="6258"/>
                  </a:lnTo>
                  <a:lnTo>
                    <a:pt x="2067" y="6435"/>
                  </a:lnTo>
                  <a:lnTo>
                    <a:pt x="2481" y="6612"/>
                  </a:lnTo>
                  <a:lnTo>
                    <a:pt x="2894" y="6731"/>
                  </a:lnTo>
                  <a:lnTo>
                    <a:pt x="3779" y="6731"/>
                  </a:lnTo>
                  <a:lnTo>
                    <a:pt x="4252" y="6612"/>
                  </a:lnTo>
                  <a:lnTo>
                    <a:pt x="4606" y="6494"/>
                  </a:lnTo>
                  <a:lnTo>
                    <a:pt x="5019" y="6317"/>
                  </a:lnTo>
                  <a:lnTo>
                    <a:pt x="5374" y="6081"/>
                  </a:lnTo>
                  <a:lnTo>
                    <a:pt x="5669" y="5786"/>
                  </a:lnTo>
                  <a:lnTo>
                    <a:pt x="5964" y="5432"/>
                  </a:lnTo>
                  <a:lnTo>
                    <a:pt x="6200" y="5077"/>
                  </a:lnTo>
                  <a:lnTo>
                    <a:pt x="6436" y="4664"/>
                  </a:lnTo>
                  <a:lnTo>
                    <a:pt x="6554" y="4251"/>
                  </a:lnTo>
                  <a:lnTo>
                    <a:pt x="6672" y="3838"/>
                  </a:lnTo>
                  <a:lnTo>
                    <a:pt x="6731" y="3424"/>
                  </a:lnTo>
                  <a:lnTo>
                    <a:pt x="6672" y="2952"/>
                  </a:lnTo>
                  <a:lnTo>
                    <a:pt x="6613" y="2539"/>
                  </a:lnTo>
                  <a:lnTo>
                    <a:pt x="6495" y="2125"/>
                  </a:lnTo>
                  <a:lnTo>
                    <a:pt x="6318" y="1771"/>
                  </a:lnTo>
                  <a:lnTo>
                    <a:pt x="6082" y="1358"/>
                  </a:lnTo>
                  <a:lnTo>
                    <a:pt x="5787" y="1063"/>
                  </a:lnTo>
                  <a:lnTo>
                    <a:pt x="5433" y="768"/>
                  </a:lnTo>
                  <a:lnTo>
                    <a:pt x="5078" y="472"/>
                  </a:lnTo>
                  <a:lnTo>
                    <a:pt x="4665" y="295"/>
                  </a:lnTo>
                  <a:lnTo>
                    <a:pt x="4193" y="118"/>
                  </a:lnTo>
                  <a:lnTo>
                    <a:pt x="3779" y="59"/>
                  </a:lnTo>
                  <a:lnTo>
                    <a:pt x="33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28" name="Google Shape;1328;p23"/>
            <p:cNvSpPr/>
            <p:nvPr/>
          </p:nvSpPr>
          <p:spPr>
            <a:xfrm>
              <a:off x="6964150" y="3658950"/>
              <a:ext cx="194875" cy="175650"/>
            </a:xfrm>
            <a:custGeom>
              <a:avLst/>
              <a:gdLst/>
              <a:ahLst/>
              <a:cxnLst/>
              <a:rect l="l" t="t" r="r" b="b"/>
              <a:pathLst>
                <a:path w="7795" h="7026" extrusionOk="0">
                  <a:moveTo>
                    <a:pt x="2185" y="0"/>
                  </a:moveTo>
                  <a:lnTo>
                    <a:pt x="1" y="3720"/>
                  </a:lnTo>
                  <a:lnTo>
                    <a:pt x="1359" y="4546"/>
                  </a:lnTo>
                  <a:lnTo>
                    <a:pt x="2540" y="2598"/>
                  </a:lnTo>
                  <a:lnTo>
                    <a:pt x="3366" y="3011"/>
                  </a:lnTo>
                  <a:lnTo>
                    <a:pt x="2303" y="4782"/>
                  </a:lnTo>
                  <a:lnTo>
                    <a:pt x="3661" y="5550"/>
                  </a:lnTo>
                  <a:lnTo>
                    <a:pt x="4665" y="3838"/>
                  </a:lnTo>
                  <a:lnTo>
                    <a:pt x="5373" y="4192"/>
                  </a:lnTo>
                  <a:lnTo>
                    <a:pt x="4193" y="6199"/>
                  </a:lnTo>
                  <a:lnTo>
                    <a:pt x="5610" y="7026"/>
                  </a:lnTo>
                  <a:lnTo>
                    <a:pt x="7794" y="3247"/>
                  </a:lnTo>
                  <a:lnTo>
                    <a:pt x="218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29" name="Google Shape;1329;p23"/>
            <p:cNvSpPr/>
            <p:nvPr/>
          </p:nvSpPr>
          <p:spPr>
            <a:xfrm>
              <a:off x="6859375" y="3775550"/>
              <a:ext cx="222900" cy="221425"/>
            </a:xfrm>
            <a:custGeom>
              <a:avLst/>
              <a:gdLst/>
              <a:ahLst/>
              <a:cxnLst/>
              <a:rect l="l" t="t" r="r" b="b"/>
              <a:pathLst>
                <a:path w="8916" h="8857" extrusionOk="0">
                  <a:moveTo>
                    <a:pt x="3602" y="0"/>
                  </a:moveTo>
                  <a:lnTo>
                    <a:pt x="2421" y="1653"/>
                  </a:lnTo>
                  <a:lnTo>
                    <a:pt x="5077" y="3543"/>
                  </a:lnTo>
                  <a:lnTo>
                    <a:pt x="5077" y="3543"/>
                  </a:lnTo>
                  <a:lnTo>
                    <a:pt x="1181" y="3425"/>
                  </a:lnTo>
                  <a:lnTo>
                    <a:pt x="0" y="5078"/>
                  </a:lnTo>
                  <a:lnTo>
                    <a:pt x="5255" y="8856"/>
                  </a:lnTo>
                  <a:lnTo>
                    <a:pt x="6494" y="7203"/>
                  </a:lnTo>
                  <a:lnTo>
                    <a:pt x="3779" y="5255"/>
                  </a:lnTo>
                  <a:lnTo>
                    <a:pt x="7734" y="5432"/>
                  </a:lnTo>
                  <a:lnTo>
                    <a:pt x="8915" y="3779"/>
                  </a:lnTo>
                  <a:lnTo>
                    <a:pt x="36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30" name="Google Shape;1330;p23"/>
            <p:cNvSpPr/>
            <p:nvPr/>
          </p:nvSpPr>
          <p:spPr>
            <a:xfrm>
              <a:off x="6764900" y="3952675"/>
              <a:ext cx="169775" cy="169750"/>
            </a:xfrm>
            <a:custGeom>
              <a:avLst/>
              <a:gdLst/>
              <a:ahLst/>
              <a:cxnLst/>
              <a:rect l="l" t="t" r="r" b="b"/>
              <a:pathLst>
                <a:path w="6791" h="6790" extrusionOk="0">
                  <a:moveTo>
                    <a:pt x="3189" y="0"/>
                  </a:moveTo>
                  <a:lnTo>
                    <a:pt x="2775" y="59"/>
                  </a:lnTo>
                  <a:lnTo>
                    <a:pt x="2362" y="177"/>
                  </a:lnTo>
                  <a:lnTo>
                    <a:pt x="2008" y="354"/>
                  </a:lnTo>
                  <a:lnTo>
                    <a:pt x="1595" y="590"/>
                  </a:lnTo>
                  <a:lnTo>
                    <a:pt x="1240" y="886"/>
                  </a:lnTo>
                  <a:lnTo>
                    <a:pt x="886" y="1181"/>
                  </a:lnTo>
                  <a:lnTo>
                    <a:pt x="532" y="1653"/>
                  </a:lnTo>
                  <a:lnTo>
                    <a:pt x="296" y="2066"/>
                  </a:lnTo>
                  <a:lnTo>
                    <a:pt x="119" y="2539"/>
                  </a:lnTo>
                  <a:lnTo>
                    <a:pt x="1" y="2952"/>
                  </a:lnTo>
                  <a:lnTo>
                    <a:pt x="1" y="3424"/>
                  </a:lnTo>
                  <a:lnTo>
                    <a:pt x="1" y="3838"/>
                  </a:lnTo>
                  <a:lnTo>
                    <a:pt x="60" y="4251"/>
                  </a:lnTo>
                  <a:lnTo>
                    <a:pt x="178" y="4664"/>
                  </a:lnTo>
                  <a:lnTo>
                    <a:pt x="1713" y="6022"/>
                  </a:lnTo>
                  <a:lnTo>
                    <a:pt x="3897" y="3542"/>
                  </a:lnTo>
                  <a:lnTo>
                    <a:pt x="2834" y="2598"/>
                  </a:lnTo>
                  <a:lnTo>
                    <a:pt x="1772" y="3779"/>
                  </a:lnTo>
                  <a:lnTo>
                    <a:pt x="1713" y="3483"/>
                  </a:lnTo>
                  <a:lnTo>
                    <a:pt x="1772" y="3129"/>
                  </a:lnTo>
                  <a:lnTo>
                    <a:pt x="1890" y="2834"/>
                  </a:lnTo>
                  <a:lnTo>
                    <a:pt x="2067" y="2598"/>
                  </a:lnTo>
                  <a:lnTo>
                    <a:pt x="2362" y="2303"/>
                  </a:lnTo>
                  <a:lnTo>
                    <a:pt x="2598" y="2125"/>
                  </a:lnTo>
                  <a:lnTo>
                    <a:pt x="2834" y="2066"/>
                  </a:lnTo>
                  <a:lnTo>
                    <a:pt x="3130" y="2007"/>
                  </a:lnTo>
                  <a:lnTo>
                    <a:pt x="3366" y="2007"/>
                  </a:lnTo>
                  <a:lnTo>
                    <a:pt x="3661" y="2125"/>
                  </a:lnTo>
                  <a:lnTo>
                    <a:pt x="3897" y="2244"/>
                  </a:lnTo>
                  <a:lnTo>
                    <a:pt x="4192" y="2480"/>
                  </a:lnTo>
                  <a:lnTo>
                    <a:pt x="4429" y="2716"/>
                  </a:lnTo>
                  <a:lnTo>
                    <a:pt x="4606" y="2952"/>
                  </a:lnTo>
                  <a:lnTo>
                    <a:pt x="4724" y="3188"/>
                  </a:lnTo>
                  <a:lnTo>
                    <a:pt x="4783" y="3424"/>
                  </a:lnTo>
                  <a:lnTo>
                    <a:pt x="4783" y="3660"/>
                  </a:lnTo>
                  <a:lnTo>
                    <a:pt x="4724" y="3897"/>
                  </a:lnTo>
                  <a:lnTo>
                    <a:pt x="4606" y="4133"/>
                  </a:lnTo>
                  <a:lnTo>
                    <a:pt x="4429" y="4369"/>
                  </a:lnTo>
                  <a:lnTo>
                    <a:pt x="4251" y="4546"/>
                  </a:lnTo>
                  <a:lnTo>
                    <a:pt x="4015" y="4664"/>
                  </a:lnTo>
                  <a:lnTo>
                    <a:pt x="3779" y="4723"/>
                  </a:lnTo>
                  <a:lnTo>
                    <a:pt x="3543" y="4723"/>
                  </a:lnTo>
                  <a:lnTo>
                    <a:pt x="2126" y="6376"/>
                  </a:lnTo>
                  <a:lnTo>
                    <a:pt x="2539" y="6612"/>
                  </a:lnTo>
                  <a:lnTo>
                    <a:pt x="3012" y="6730"/>
                  </a:lnTo>
                  <a:lnTo>
                    <a:pt x="3484" y="6790"/>
                  </a:lnTo>
                  <a:lnTo>
                    <a:pt x="4015" y="6730"/>
                  </a:lnTo>
                  <a:lnTo>
                    <a:pt x="4488" y="6612"/>
                  </a:lnTo>
                  <a:lnTo>
                    <a:pt x="4960" y="6376"/>
                  </a:lnTo>
                  <a:lnTo>
                    <a:pt x="5432" y="6022"/>
                  </a:lnTo>
                  <a:lnTo>
                    <a:pt x="5845" y="5609"/>
                  </a:lnTo>
                  <a:lnTo>
                    <a:pt x="6141" y="5255"/>
                  </a:lnTo>
                  <a:lnTo>
                    <a:pt x="6377" y="4841"/>
                  </a:lnTo>
                  <a:lnTo>
                    <a:pt x="6554" y="4428"/>
                  </a:lnTo>
                  <a:lnTo>
                    <a:pt x="6731" y="4015"/>
                  </a:lnTo>
                  <a:lnTo>
                    <a:pt x="6790" y="3601"/>
                  </a:lnTo>
                  <a:lnTo>
                    <a:pt x="6790" y="3188"/>
                  </a:lnTo>
                  <a:lnTo>
                    <a:pt x="6731" y="2775"/>
                  </a:lnTo>
                  <a:lnTo>
                    <a:pt x="6613" y="2421"/>
                  </a:lnTo>
                  <a:lnTo>
                    <a:pt x="6436" y="2007"/>
                  </a:lnTo>
                  <a:lnTo>
                    <a:pt x="6200" y="1653"/>
                  </a:lnTo>
                  <a:lnTo>
                    <a:pt x="5905" y="1299"/>
                  </a:lnTo>
                  <a:lnTo>
                    <a:pt x="5550" y="945"/>
                  </a:lnTo>
                  <a:lnTo>
                    <a:pt x="5196" y="649"/>
                  </a:lnTo>
                  <a:lnTo>
                    <a:pt x="4842" y="413"/>
                  </a:lnTo>
                  <a:lnTo>
                    <a:pt x="4429" y="236"/>
                  </a:lnTo>
                  <a:lnTo>
                    <a:pt x="4015" y="118"/>
                  </a:lnTo>
                  <a:lnTo>
                    <a:pt x="36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31" name="Google Shape;1331;p23"/>
            <p:cNvSpPr/>
            <p:nvPr/>
          </p:nvSpPr>
          <p:spPr>
            <a:xfrm>
              <a:off x="6680775" y="4057450"/>
              <a:ext cx="149100" cy="153525"/>
            </a:xfrm>
            <a:custGeom>
              <a:avLst/>
              <a:gdLst/>
              <a:ahLst/>
              <a:cxnLst/>
              <a:rect l="l" t="t" r="r" b="b"/>
              <a:pathLst>
                <a:path w="5964" h="6141" extrusionOk="0">
                  <a:moveTo>
                    <a:pt x="1476" y="1"/>
                  </a:moveTo>
                  <a:lnTo>
                    <a:pt x="0" y="1418"/>
                  </a:lnTo>
                  <a:lnTo>
                    <a:pt x="4487" y="6141"/>
                  </a:lnTo>
                  <a:lnTo>
                    <a:pt x="5963" y="4724"/>
                  </a:lnTo>
                  <a:lnTo>
                    <a:pt x="147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32" name="Google Shape;1332;p23"/>
            <p:cNvSpPr/>
            <p:nvPr/>
          </p:nvSpPr>
          <p:spPr>
            <a:xfrm>
              <a:off x="6537600" y="4115025"/>
              <a:ext cx="224375" cy="225850"/>
            </a:xfrm>
            <a:custGeom>
              <a:avLst/>
              <a:gdLst/>
              <a:ahLst/>
              <a:cxnLst/>
              <a:rect l="l" t="t" r="r" b="b"/>
              <a:pathLst>
                <a:path w="8975" h="9034" extrusionOk="0">
                  <a:moveTo>
                    <a:pt x="4842" y="0"/>
                  </a:moveTo>
                  <a:lnTo>
                    <a:pt x="3248" y="1299"/>
                  </a:lnTo>
                  <a:lnTo>
                    <a:pt x="5373" y="3838"/>
                  </a:lnTo>
                  <a:lnTo>
                    <a:pt x="1595" y="2657"/>
                  </a:lnTo>
                  <a:lnTo>
                    <a:pt x="1" y="3956"/>
                  </a:lnTo>
                  <a:lnTo>
                    <a:pt x="4133" y="9033"/>
                  </a:lnTo>
                  <a:lnTo>
                    <a:pt x="5727" y="7734"/>
                  </a:lnTo>
                  <a:lnTo>
                    <a:pt x="3602" y="5137"/>
                  </a:lnTo>
                  <a:lnTo>
                    <a:pt x="7380" y="6318"/>
                  </a:lnTo>
                  <a:lnTo>
                    <a:pt x="8975" y="5078"/>
                  </a:lnTo>
                  <a:lnTo>
                    <a:pt x="48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33" name="Google Shape;1333;p23"/>
            <p:cNvSpPr/>
            <p:nvPr/>
          </p:nvSpPr>
          <p:spPr>
            <a:xfrm>
              <a:off x="6422475" y="4230150"/>
              <a:ext cx="181575" cy="196325"/>
            </a:xfrm>
            <a:custGeom>
              <a:avLst/>
              <a:gdLst/>
              <a:ahLst/>
              <a:cxnLst/>
              <a:rect l="l" t="t" r="r" b="b"/>
              <a:pathLst>
                <a:path w="7263" h="7853" extrusionOk="0">
                  <a:moveTo>
                    <a:pt x="3602" y="0"/>
                  </a:moveTo>
                  <a:lnTo>
                    <a:pt x="0" y="2421"/>
                  </a:lnTo>
                  <a:lnTo>
                    <a:pt x="886" y="3779"/>
                  </a:lnTo>
                  <a:lnTo>
                    <a:pt x="2834" y="2539"/>
                  </a:lnTo>
                  <a:lnTo>
                    <a:pt x="3366" y="3307"/>
                  </a:lnTo>
                  <a:lnTo>
                    <a:pt x="1654" y="4428"/>
                  </a:lnTo>
                  <a:lnTo>
                    <a:pt x="2539" y="5668"/>
                  </a:lnTo>
                  <a:lnTo>
                    <a:pt x="4192" y="4546"/>
                  </a:lnTo>
                  <a:lnTo>
                    <a:pt x="4665" y="5196"/>
                  </a:lnTo>
                  <a:lnTo>
                    <a:pt x="2716" y="6495"/>
                  </a:lnTo>
                  <a:lnTo>
                    <a:pt x="3661" y="7853"/>
                  </a:lnTo>
                  <a:lnTo>
                    <a:pt x="7262" y="5432"/>
                  </a:lnTo>
                  <a:lnTo>
                    <a:pt x="36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34" name="Google Shape;1334;p23"/>
            <p:cNvSpPr/>
            <p:nvPr/>
          </p:nvSpPr>
          <p:spPr>
            <a:xfrm>
              <a:off x="6304400" y="4305425"/>
              <a:ext cx="174175" cy="194850"/>
            </a:xfrm>
            <a:custGeom>
              <a:avLst/>
              <a:gdLst/>
              <a:ahLst/>
              <a:cxnLst/>
              <a:rect l="l" t="t" r="r" b="b"/>
              <a:pathLst>
                <a:path w="6967" h="7794" extrusionOk="0">
                  <a:moveTo>
                    <a:pt x="3838" y="0"/>
                  </a:moveTo>
                  <a:lnTo>
                    <a:pt x="0" y="2126"/>
                  </a:lnTo>
                  <a:lnTo>
                    <a:pt x="827" y="3543"/>
                  </a:lnTo>
                  <a:lnTo>
                    <a:pt x="2834" y="2421"/>
                  </a:lnTo>
                  <a:lnTo>
                    <a:pt x="3248" y="3188"/>
                  </a:lnTo>
                  <a:lnTo>
                    <a:pt x="1476" y="4192"/>
                  </a:lnTo>
                  <a:lnTo>
                    <a:pt x="2244" y="5550"/>
                  </a:lnTo>
                  <a:lnTo>
                    <a:pt x="4015" y="4546"/>
                  </a:lnTo>
                  <a:lnTo>
                    <a:pt x="4428" y="5255"/>
                  </a:lnTo>
                  <a:lnTo>
                    <a:pt x="2421" y="6377"/>
                  </a:lnTo>
                  <a:lnTo>
                    <a:pt x="3188" y="7794"/>
                  </a:lnTo>
                  <a:lnTo>
                    <a:pt x="6967" y="5668"/>
                  </a:lnTo>
                  <a:lnTo>
                    <a:pt x="38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35" name="Google Shape;1335;p23"/>
            <p:cNvSpPr/>
            <p:nvPr/>
          </p:nvSpPr>
          <p:spPr>
            <a:xfrm>
              <a:off x="6155325" y="4370375"/>
              <a:ext cx="191900" cy="187475"/>
            </a:xfrm>
            <a:custGeom>
              <a:avLst/>
              <a:gdLst/>
              <a:ahLst/>
              <a:cxnLst/>
              <a:rect l="l" t="t" r="r" b="b"/>
              <a:pathLst>
                <a:path w="7676" h="7499" extrusionOk="0">
                  <a:moveTo>
                    <a:pt x="4664" y="4192"/>
                  </a:moveTo>
                  <a:lnTo>
                    <a:pt x="5137" y="5196"/>
                  </a:lnTo>
                  <a:lnTo>
                    <a:pt x="4369" y="5550"/>
                  </a:lnTo>
                  <a:lnTo>
                    <a:pt x="4133" y="5609"/>
                  </a:lnTo>
                  <a:lnTo>
                    <a:pt x="3956" y="5609"/>
                  </a:lnTo>
                  <a:lnTo>
                    <a:pt x="3779" y="5491"/>
                  </a:lnTo>
                  <a:lnTo>
                    <a:pt x="3602" y="5255"/>
                  </a:lnTo>
                  <a:lnTo>
                    <a:pt x="3543" y="5018"/>
                  </a:lnTo>
                  <a:lnTo>
                    <a:pt x="3602" y="4841"/>
                  </a:lnTo>
                  <a:lnTo>
                    <a:pt x="3720" y="4664"/>
                  </a:lnTo>
                  <a:lnTo>
                    <a:pt x="3956" y="4546"/>
                  </a:lnTo>
                  <a:lnTo>
                    <a:pt x="4664" y="4192"/>
                  </a:lnTo>
                  <a:close/>
                  <a:moveTo>
                    <a:pt x="5019" y="0"/>
                  </a:moveTo>
                  <a:lnTo>
                    <a:pt x="3189" y="827"/>
                  </a:lnTo>
                  <a:lnTo>
                    <a:pt x="4133" y="2952"/>
                  </a:lnTo>
                  <a:lnTo>
                    <a:pt x="2067" y="1358"/>
                  </a:lnTo>
                  <a:lnTo>
                    <a:pt x="0" y="2244"/>
                  </a:lnTo>
                  <a:lnTo>
                    <a:pt x="2303" y="3956"/>
                  </a:lnTo>
                  <a:lnTo>
                    <a:pt x="2067" y="4192"/>
                  </a:lnTo>
                  <a:lnTo>
                    <a:pt x="1890" y="4487"/>
                  </a:lnTo>
                  <a:lnTo>
                    <a:pt x="1713" y="4723"/>
                  </a:lnTo>
                  <a:lnTo>
                    <a:pt x="1653" y="5018"/>
                  </a:lnTo>
                  <a:lnTo>
                    <a:pt x="1594" y="5373"/>
                  </a:lnTo>
                  <a:lnTo>
                    <a:pt x="1594" y="5668"/>
                  </a:lnTo>
                  <a:lnTo>
                    <a:pt x="1653" y="5963"/>
                  </a:lnTo>
                  <a:lnTo>
                    <a:pt x="1772" y="6258"/>
                  </a:lnTo>
                  <a:lnTo>
                    <a:pt x="1949" y="6494"/>
                  </a:lnTo>
                  <a:lnTo>
                    <a:pt x="2067" y="6731"/>
                  </a:lnTo>
                  <a:lnTo>
                    <a:pt x="2303" y="6967"/>
                  </a:lnTo>
                  <a:lnTo>
                    <a:pt x="2480" y="7144"/>
                  </a:lnTo>
                  <a:lnTo>
                    <a:pt x="2716" y="7262"/>
                  </a:lnTo>
                  <a:lnTo>
                    <a:pt x="3011" y="7380"/>
                  </a:lnTo>
                  <a:lnTo>
                    <a:pt x="3248" y="7439"/>
                  </a:lnTo>
                  <a:lnTo>
                    <a:pt x="3602" y="7498"/>
                  </a:lnTo>
                  <a:lnTo>
                    <a:pt x="3897" y="7498"/>
                  </a:lnTo>
                  <a:lnTo>
                    <a:pt x="4251" y="7439"/>
                  </a:lnTo>
                  <a:lnTo>
                    <a:pt x="4546" y="7321"/>
                  </a:lnTo>
                  <a:lnTo>
                    <a:pt x="4901" y="7203"/>
                  </a:lnTo>
                  <a:lnTo>
                    <a:pt x="7675" y="5963"/>
                  </a:lnTo>
                  <a:lnTo>
                    <a:pt x="50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36" name="Google Shape;1336;p23"/>
            <p:cNvSpPr/>
            <p:nvPr/>
          </p:nvSpPr>
          <p:spPr>
            <a:xfrm>
              <a:off x="5988525" y="4451550"/>
              <a:ext cx="146150" cy="180075"/>
            </a:xfrm>
            <a:custGeom>
              <a:avLst/>
              <a:gdLst/>
              <a:ahLst/>
              <a:cxnLst/>
              <a:rect l="l" t="t" r="r" b="b"/>
              <a:pathLst>
                <a:path w="5846" h="7203" extrusionOk="0">
                  <a:moveTo>
                    <a:pt x="3071" y="4133"/>
                  </a:moveTo>
                  <a:lnTo>
                    <a:pt x="3425" y="5255"/>
                  </a:lnTo>
                  <a:lnTo>
                    <a:pt x="2894" y="5432"/>
                  </a:lnTo>
                  <a:lnTo>
                    <a:pt x="2599" y="5491"/>
                  </a:lnTo>
                  <a:lnTo>
                    <a:pt x="2363" y="5432"/>
                  </a:lnTo>
                  <a:lnTo>
                    <a:pt x="2244" y="5255"/>
                  </a:lnTo>
                  <a:lnTo>
                    <a:pt x="2126" y="5019"/>
                  </a:lnTo>
                  <a:lnTo>
                    <a:pt x="2067" y="4782"/>
                  </a:lnTo>
                  <a:lnTo>
                    <a:pt x="2126" y="4546"/>
                  </a:lnTo>
                  <a:lnTo>
                    <a:pt x="2303" y="4369"/>
                  </a:lnTo>
                  <a:lnTo>
                    <a:pt x="2540" y="4251"/>
                  </a:lnTo>
                  <a:lnTo>
                    <a:pt x="3071" y="4133"/>
                  </a:lnTo>
                  <a:close/>
                  <a:moveTo>
                    <a:pt x="3957" y="0"/>
                  </a:moveTo>
                  <a:lnTo>
                    <a:pt x="2008" y="591"/>
                  </a:lnTo>
                  <a:lnTo>
                    <a:pt x="2599" y="2539"/>
                  </a:lnTo>
                  <a:lnTo>
                    <a:pt x="1831" y="2775"/>
                  </a:lnTo>
                  <a:lnTo>
                    <a:pt x="1477" y="2952"/>
                  </a:lnTo>
                  <a:lnTo>
                    <a:pt x="1182" y="3070"/>
                  </a:lnTo>
                  <a:lnTo>
                    <a:pt x="887" y="3247"/>
                  </a:lnTo>
                  <a:lnTo>
                    <a:pt x="650" y="3484"/>
                  </a:lnTo>
                  <a:lnTo>
                    <a:pt x="414" y="3720"/>
                  </a:lnTo>
                  <a:lnTo>
                    <a:pt x="296" y="3956"/>
                  </a:lnTo>
                  <a:lnTo>
                    <a:pt x="178" y="4192"/>
                  </a:lnTo>
                  <a:lnTo>
                    <a:pt x="60" y="4487"/>
                  </a:lnTo>
                  <a:lnTo>
                    <a:pt x="1" y="4782"/>
                  </a:lnTo>
                  <a:lnTo>
                    <a:pt x="1" y="5078"/>
                  </a:lnTo>
                  <a:lnTo>
                    <a:pt x="60" y="5373"/>
                  </a:lnTo>
                  <a:lnTo>
                    <a:pt x="119" y="5668"/>
                  </a:lnTo>
                  <a:lnTo>
                    <a:pt x="296" y="6081"/>
                  </a:lnTo>
                  <a:lnTo>
                    <a:pt x="532" y="6495"/>
                  </a:lnTo>
                  <a:lnTo>
                    <a:pt x="827" y="6790"/>
                  </a:lnTo>
                  <a:lnTo>
                    <a:pt x="1182" y="7026"/>
                  </a:lnTo>
                  <a:lnTo>
                    <a:pt x="1654" y="7144"/>
                  </a:lnTo>
                  <a:lnTo>
                    <a:pt x="2067" y="7203"/>
                  </a:lnTo>
                  <a:lnTo>
                    <a:pt x="2599" y="7203"/>
                  </a:lnTo>
                  <a:lnTo>
                    <a:pt x="3130" y="7085"/>
                  </a:lnTo>
                  <a:lnTo>
                    <a:pt x="5846" y="6199"/>
                  </a:lnTo>
                  <a:lnTo>
                    <a:pt x="39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37" name="Google Shape;1337;p23"/>
            <p:cNvSpPr/>
            <p:nvPr/>
          </p:nvSpPr>
          <p:spPr>
            <a:xfrm>
              <a:off x="5792225" y="4507625"/>
              <a:ext cx="168300" cy="168300"/>
            </a:xfrm>
            <a:custGeom>
              <a:avLst/>
              <a:gdLst/>
              <a:ahLst/>
              <a:cxnLst/>
              <a:rect l="l" t="t" r="r" b="b"/>
              <a:pathLst>
                <a:path w="6732" h="6732" extrusionOk="0">
                  <a:moveTo>
                    <a:pt x="3602" y="1949"/>
                  </a:moveTo>
                  <a:lnTo>
                    <a:pt x="3897" y="2008"/>
                  </a:lnTo>
                  <a:lnTo>
                    <a:pt x="4074" y="2185"/>
                  </a:lnTo>
                  <a:lnTo>
                    <a:pt x="4252" y="2362"/>
                  </a:lnTo>
                  <a:lnTo>
                    <a:pt x="4429" y="2539"/>
                  </a:lnTo>
                  <a:lnTo>
                    <a:pt x="4547" y="2835"/>
                  </a:lnTo>
                  <a:lnTo>
                    <a:pt x="4606" y="3130"/>
                  </a:lnTo>
                  <a:lnTo>
                    <a:pt x="4665" y="3425"/>
                  </a:lnTo>
                  <a:lnTo>
                    <a:pt x="4665" y="3720"/>
                  </a:lnTo>
                  <a:lnTo>
                    <a:pt x="4606" y="4015"/>
                  </a:lnTo>
                  <a:lnTo>
                    <a:pt x="4488" y="4252"/>
                  </a:lnTo>
                  <a:lnTo>
                    <a:pt x="4370" y="4429"/>
                  </a:lnTo>
                  <a:lnTo>
                    <a:pt x="4133" y="4606"/>
                  </a:lnTo>
                  <a:lnTo>
                    <a:pt x="3897" y="4724"/>
                  </a:lnTo>
                  <a:lnTo>
                    <a:pt x="3661" y="4783"/>
                  </a:lnTo>
                  <a:lnTo>
                    <a:pt x="3366" y="4842"/>
                  </a:lnTo>
                  <a:lnTo>
                    <a:pt x="3071" y="4842"/>
                  </a:lnTo>
                  <a:lnTo>
                    <a:pt x="2835" y="4724"/>
                  </a:lnTo>
                  <a:lnTo>
                    <a:pt x="2657" y="4606"/>
                  </a:lnTo>
                  <a:lnTo>
                    <a:pt x="2480" y="4429"/>
                  </a:lnTo>
                  <a:lnTo>
                    <a:pt x="2303" y="4193"/>
                  </a:lnTo>
                  <a:lnTo>
                    <a:pt x="2185" y="3956"/>
                  </a:lnTo>
                  <a:lnTo>
                    <a:pt x="2126" y="3602"/>
                  </a:lnTo>
                  <a:lnTo>
                    <a:pt x="2067" y="3307"/>
                  </a:lnTo>
                  <a:lnTo>
                    <a:pt x="2067" y="3012"/>
                  </a:lnTo>
                  <a:lnTo>
                    <a:pt x="2126" y="2776"/>
                  </a:lnTo>
                  <a:lnTo>
                    <a:pt x="2244" y="2539"/>
                  </a:lnTo>
                  <a:lnTo>
                    <a:pt x="2362" y="2303"/>
                  </a:lnTo>
                  <a:lnTo>
                    <a:pt x="2539" y="2185"/>
                  </a:lnTo>
                  <a:lnTo>
                    <a:pt x="2776" y="2067"/>
                  </a:lnTo>
                  <a:lnTo>
                    <a:pt x="3071" y="1949"/>
                  </a:lnTo>
                  <a:close/>
                  <a:moveTo>
                    <a:pt x="3602" y="1"/>
                  </a:moveTo>
                  <a:lnTo>
                    <a:pt x="3130" y="60"/>
                  </a:lnTo>
                  <a:lnTo>
                    <a:pt x="2717" y="119"/>
                  </a:lnTo>
                  <a:lnTo>
                    <a:pt x="2303" y="178"/>
                  </a:lnTo>
                  <a:lnTo>
                    <a:pt x="1890" y="355"/>
                  </a:lnTo>
                  <a:lnTo>
                    <a:pt x="1477" y="591"/>
                  </a:lnTo>
                  <a:lnTo>
                    <a:pt x="1122" y="827"/>
                  </a:lnTo>
                  <a:lnTo>
                    <a:pt x="827" y="1122"/>
                  </a:lnTo>
                  <a:lnTo>
                    <a:pt x="591" y="1477"/>
                  </a:lnTo>
                  <a:lnTo>
                    <a:pt x="355" y="1831"/>
                  </a:lnTo>
                  <a:lnTo>
                    <a:pt x="178" y="2244"/>
                  </a:lnTo>
                  <a:lnTo>
                    <a:pt x="60" y="2657"/>
                  </a:lnTo>
                  <a:lnTo>
                    <a:pt x="1" y="3130"/>
                  </a:lnTo>
                  <a:lnTo>
                    <a:pt x="1" y="3543"/>
                  </a:lnTo>
                  <a:lnTo>
                    <a:pt x="60" y="4015"/>
                  </a:lnTo>
                  <a:lnTo>
                    <a:pt x="178" y="4488"/>
                  </a:lnTo>
                  <a:lnTo>
                    <a:pt x="355" y="4901"/>
                  </a:lnTo>
                  <a:lnTo>
                    <a:pt x="591" y="5255"/>
                  </a:lnTo>
                  <a:lnTo>
                    <a:pt x="827" y="5609"/>
                  </a:lnTo>
                  <a:lnTo>
                    <a:pt x="1122" y="5964"/>
                  </a:lnTo>
                  <a:lnTo>
                    <a:pt x="1477" y="6200"/>
                  </a:lnTo>
                  <a:lnTo>
                    <a:pt x="1831" y="6377"/>
                  </a:lnTo>
                  <a:lnTo>
                    <a:pt x="2244" y="6554"/>
                  </a:lnTo>
                  <a:lnTo>
                    <a:pt x="2657" y="6672"/>
                  </a:lnTo>
                  <a:lnTo>
                    <a:pt x="3130" y="6731"/>
                  </a:lnTo>
                  <a:lnTo>
                    <a:pt x="3543" y="6731"/>
                  </a:lnTo>
                  <a:lnTo>
                    <a:pt x="4015" y="6672"/>
                  </a:lnTo>
                  <a:lnTo>
                    <a:pt x="4429" y="6554"/>
                  </a:lnTo>
                  <a:lnTo>
                    <a:pt x="4842" y="6377"/>
                  </a:lnTo>
                  <a:lnTo>
                    <a:pt x="5196" y="6200"/>
                  </a:lnTo>
                  <a:lnTo>
                    <a:pt x="5550" y="5905"/>
                  </a:lnTo>
                  <a:lnTo>
                    <a:pt x="5905" y="5609"/>
                  </a:lnTo>
                  <a:lnTo>
                    <a:pt x="6141" y="5255"/>
                  </a:lnTo>
                  <a:lnTo>
                    <a:pt x="6377" y="4901"/>
                  </a:lnTo>
                  <a:lnTo>
                    <a:pt x="6554" y="4488"/>
                  </a:lnTo>
                  <a:lnTo>
                    <a:pt x="6672" y="4074"/>
                  </a:lnTo>
                  <a:lnTo>
                    <a:pt x="6731" y="3661"/>
                  </a:lnTo>
                  <a:lnTo>
                    <a:pt x="6731" y="3189"/>
                  </a:lnTo>
                  <a:lnTo>
                    <a:pt x="6672" y="2717"/>
                  </a:lnTo>
                  <a:lnTo>
                    <a:pt x="6554" y="2303"/>
                  </a:lnTo>
                  <a:lnTo>
                    <a:pt x="6377" y="1890"/>
                  </a:lnTo>
                  <a:lnTo>
                    <a:pt x="6141" y="1477"/>
                  </a:lnTo>
                  <a:lnTo>
                    <a:pt x="5905" y="1122"/>
                  </a:lnTo>
                  <a:lnTo>
                    <a:pt x="5550" y="827"/>
                  </a:lnTo>
                  <a:lnTo>
                    <a:pt x="5196" y="591"/>
                  </a:lnTo>
                  <a:lnTo>
                    <a:pt x="4842" y="355"/>
                  </a:lnTo>
                  <a:lnTo>
                    <a:pt x="4429" y="178"/>
                  </a:lnTo>
                  <a:lnTo>
                    <a:pt x="4015" y="60"/>
                  </a:lnTo>
                  <a:lnTo>
                    <a:pt x="36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38" name="Google Shape;1338;p23"/>
            <p:cNvSpPr/>
            <p:nvPr/>
          </p:nvSpPr>
          <p:spPr>
            <a:xfrm>
              <a:off x="5615125" y="4529775"/>
              <a:ext cx="153525" cy="169750"/>
            </a:xfrm>
            <a:custGeom>
              <a:avLst/>
              <a:gdLst/>
              <a:ahLst/>
              <a:cxnLst/>
              <a:rect l="l" t="t" r="r" b="b"/>
              <a:pathLst>
                <a:path w="6141" h="6790" extrusionOk="0">
                  <a:moveTo>
                    <a:pt x="3838" y="3897"/>
                  </a:moveTo>
                  <a:lnTo>
                    <a:pt x="3956" y="5019"/>
                  </a:lnTo>
                  <a:lnTo>
                    <a:pt x="3129" y="5078"/>
                  </a:lnTo>
                  <a:lnTo>
                    <a:pt x="2893" y="5078"/>
                  </a:lnTo>
                  <a:lnTo>
                    <a:pt x="2657" y="4960"/>
                  </a:lnTo>
                  <a:lnTo>
                    <a:pt x="2539" y="4782"/>
                  </a:lnTo>
                  <a:lnTo>
                    <a:pt x="2480" y="4546"/>
                  </a:lnTo>
                  <a:lnTo>
                    <a:pt x="2480" y="4310"/>
                  </a:lnTo>
                  <a:lnTo>
                    <a:pt x="2598" y="4133"/>
                  </a:lnTo>
                  <a:lnTo>
                    <a:pt x="2775" y="4015"/>
                  </a:lnTo>
                  <a:lnTo>
                    <a:pt x="3011" y="3956"/>
                  </a:lnTo>
                  <a:lnTo>
                    <a:pt x="3838" y="3897"/>
                  </a:lnTo>
                  <a:close/>
                  <a:moveTo>
                    <a:pt x="5550" y="0"/>
                  </a:moveTo>
                  <a:lnTo>
                    <a:pt x="3483" y="177"/>
                  </a:lnTo>
                  <a:lnTo>
                    <a:pt x="3719" y="2539"/>
                  </a:lnTo>
                  <a:lnTo>
                    <a:pt x="2244" y="296"/>
                  </a:lnTo>
                  <a:lnTo>
                    <a:pt x="0" y="532"/>
                  </a:lnTo>
                  <a:lnTo>
                    <a:pt x="1653" y="2893"/>
                  </a:lnTo>
                  <a:lnTo>
                    <a:pt x="1358" y="3011"/>
                  </a:lnTo>
                  <a:lnTo>
                    <a:pt x="1063" y="3247"/>
                  </a:lnTo>
                  <a:lnTo>
                    <a:pt x="886" y="3425"/>
                  </a:lnTo>
                  <a:lnTo>
                    <a:pt x="708" y="3720"/>
                  </a:lnTo>
                  <a:lnTo>
                    <a:pt x="531" y="3956"/>
                  </a:lnTo>
                  <a:lnTo>
                    <a:pt x="472" y="4251"/>
                  </a:lnTo>
                  <a:lnTo>
                    <a:pt x="413" y="4546"/>
                  </a:lnTo>
                  <a:lnTo>
                    <a:pt x="413" y="4901"/>
                  </a:lnTo>
                  <a:lnTo>
                    <a:pt x="472" y="5196"/>
                  </a:lnTo>
                  <a:lnTo>
                    <a:pt x="531" y="5432"/>
                  </a:lnTo>
                  <a:lnTo>
                    <a:pt x="649" y="5727"/>
                  </a:lnTo>
                  <a:lnTo>
                    <a:pt x="827" y="5963"/>
                  </a:lnTo>
                  <a:lnTo>
                    <a:pt x="1004" y="6140"/>
                  </a:lnTo>
                  <a:lnTo>
                    <a:pt x="1181" y="6317"/>
                  </a:lnTo>
                  <a:lnTo>
                    <a:pt x="1417" y="6495"/>
                  </a:lnTo>
                  <a:lnTo>
                    <a:pt x="1712" y="6613"/>
                  </a:lnTo>
                  <a:lnTo>
                    <a:pt x="2007" y="6731"/>
                  </a:lnTo>
                  <a:lnTo>
                    <a:pt x="2362" y="6790"/>
                  </a:lnTo>
                  <a:lnTo>
                    <a:pt x="3070" y="6790"/>
                  </a:lnTo>
                  <a:lnTo>
                    <a:pt x="6140" y="6495"/>
                  </a:lnTo>
                  <a:lnTo>
                    <a:pt x="55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39" name="Google Shape;1339;p23"/>
            <p:cNvSpPr/>
            <p:nvPr/>
          </p:nvSpPr>
          <p:spPr>
            <a:xfrm>
              <a:off x="5461600" y="4543050"/>
              <a:ext cx="138775" cy="163850"/>
            </a:xfrm>
            <a:custGeom>
              <a:avLst/>
              <a:gdLst/>
              <a:ahLst/>
              <a:cxnLst/>
              <a:rect l="l" t="t" r="r" b="b"/>
              <a:pathLst>
                <a:path w="5551" h="6554" extrusionOk="0">
                  <a:moveTo>
                    <a:pt x="1831" y="1"/>
                  </a:moveTo>
                  <a:lnTo>
                    <a:pt x="1772" y="4901"/>
                  </a:lnTo>
                  <a:lnTo>
                    <a:pt x="60" y="4842"/>
                  </a:lnTo>
                  <a:lnTo>
                    <a:pt x="1" y="6495"/>
                  </a:lnTo>
                  <a:lnTo>
                    <a:pt x="5492" y="6554"/>
                  </a:lnTo>
                  <a:lnTo>
                    <a:pt x="5551" y="4960"/>
                  </a:lnTo>
                  <a:lnTo>
                    <a:pt x="3838" y="4901"/>
                  </a:lnTo>
                  <a:lnTo>
                    <a:pt x="38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40" name="Google Shape;1340;p23"/>
            <p:cNvSpPr/>
            <p:nvPr/>
          </p:nvSpPr>
          <p:spPr>
            <a:xfrm>
              <a:off x="5315500" y="4537150"/>
              <a:ext cx="128425" cy="166800"/>
            </a:xfrm>
            <a:custGeom>
              <a:avLst/>
              <a:gdLst/>
              <a:ahLst/>
              <a:cxnLst/>
              <a:rect l="l" t="t" r="r" b="b"/>
              <a:pathLst>
                <a:path w="5137" h="6672" extrusionOk="0">
                  <a:moveTo>
                    <a:pt x="3070" y="1"/>
                  </a:moveTo>
                  <a:lnTo>
                    <a:pt x="2893" y="2480"/>
                  </a:lnTo>
                  <a:lnTo>
                    <a:pt x="1063" y="2303"/>
                  </a:lnTo>
                  <a:lnTo>
                    <a:pt x="886" y="3838"/>
                  </a:lnTo>
                  <a:lnTo>
                    <a:pt x="2716" y="3956"/>
                  </a:lnTo>
                  <a:lnTo>
                    <a:pt x="2657" y="4901"/>
                  </a:lnTo>
                  <a:lnTo>
                    <a:pt x="118" y="4665"/>
                  </a:lnTo>
                  <a:lnTo>
                    <a:pt x="0" y="6259"/>
                  </a:lnTo>
                  <a:lnTo>
                    <a:pt x="4546" y="6672"/>
                  </a:lnTo>
                  <a:lnTo>
                    <a:pt x="5136" y="178"/>
                  </a:lnTo>
                  <a:lnTo>
                    <a:pt x="30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41" name="Google Shape;1341;p23"/>
            <p:cNvSpPr/>
            <p:nvPr/>
          </p:nvSpPr>
          <p:spPr>
            <a:xfrm>
              <a:off x="5128050" y="4512050"/>
              <a:ext cx="168275" cy="166825"/>
            </a:xfrm>
            <a:custGeom>
              <a:avLst/>
              <a:gdLst/>
              <a:ahLst/>
              <a:cxnLst/>
              <a:rect l="l" t="t" r="r" b="b"/>
              <a:pathLst>
                <a:path w="6731" h="6673" extrusionOk="0">
                  <a:moveTo>
                    <a:pt x="3306" y="1890"/>
                  </a:moveTo>
                  <a:lnTo>
                    <a:pt x="3601" y="1949"/>
                  </a:lnTo>
                  <a:lnTo>
                    <a:pt x="3897" y="2008"/>
                  </a:lnTo>
                  <a:lnTo>
                    <a:pt x="4133" y="2126"/>
                  </a:lnTo>
                  <a:lnTo>
                    <a:pt x="4310" y="2303"/>
                  </a:lnTo>
                  <a:lnTo>
                    <a:pt x="4487" y="2480"/>
                  </a:lnTo>
                  <a:lnTo>
                    <a:pt x="4546" y="2717"/>
                  </a:lnTo>
                  <a:lnTo>
                    <a:pt x="4605" y="3012"/>
                  </a:lnTo>
                  <a:lnTo>
                    <a:pt x="4664" y="3248"/>
                  </a:lnTo>
                  <a:lnTo>
                    <a:pt x="4605" y="3602"/>
                  </a:lnTo>
                  <a:lnTo>
                    <a:pt x="4546" y="3897"/>
                  </a:lnTo>
                  <a:lnTo>
                    <a:pt x="4428" y="4193"/>
                  </a:lnTo>
                  <a:lnTo>
                    <a:pt x="4251" y="4370"/>
                  </a:lnTo>
                  <a:lnTo>
                    <a:pt x="4074" y="4547"/>
                  </a:lnTo>
                  <a:lnTo>
                    <a:pt x="3897" y="4724"/>
                  </a:lnTo>
                  <a:lnTo>
                    <a:pt x="3601" y="4783"/>
                  </a:lnTo>
                  <a:lnTo>
                    <a:pt x="3365" y="4842"/>
                  </a:lnTo>
                  <a:lnTo>
                    <a:pt x="3070" y="4783"/>
                  </a:lnTo>
                  <a:lnTo>
                    <a:pt x="2775" y="4724"/>
                  </a:lnTo>
                  <a:lnTo>
                    <a:pt x="2539" y="4606"/>
                  </a:lnTo>
                  <a:lnTo>
                    <a:pt x="2362" y="4429"/>
                  </a:lnTo>
                  <a:lnTo>
                    <a:pt x="2244" y="4252"/>
                  </a:lnTo>
                  <a:lnTo>
                    <a:pt x="2125" y="4016"/>
                  </a:lnTo>
                  <a:lnTo>
                    <a:pt x="2066" y="3720"/>
                  </a:lnTo>
                  <a:lnTo>
                    <a:pt x="2066" y="3425"/>
                  </a:lnTo>
                  <a:lnTo>
                    <a:pt x="2066" y="3130"/>
                  </a:lnTo>
                  <a:lnTo>
                    <a:pt x="2185" y="2835"/>
                  </a:lnTo>
                  <a:lnTo>
                    <a:pt x="2303" y="2540"/>
                  </a:lnTo>
                  <a:lnTo>
                    <a:pt x="2421" y="2303"/>
                  </a:lnTo>
                  <a:lnTo>
                    <a:pt x="2598" y="2126"/>
                  </a:lnTo>
                  <a:lnTo>
                    <a:pt x="2834" y="2008"/>
                  </a:lnTo>
                  <a:lnTo>
                    <a:pt x="3070" y="1949"/>
                  </a:lnTo>
                  <a:lnTo>
                    <a:pt x="3306" y="1890"/>
                  </a:lnTo>
                  <a:close/>
                  <a:moveTo>
                    <a:pt x="3070" y="1"/>
                  </a:moveTo>
                  <a:lnTo>
                    <a:pt x="2657" y="60"/>
                  </a:lnTo>
                  <a:lnTo>
                    <a:pt x="2244" y="178"/>
                  </a:lnTo>
                  <a:lnTo>
                    <a:pt x="1830" y="355"/>
                  </a:lnTo>
                  <a:lnTo>
                    <a:pt x="1417" y="532"/>
                  </a:lnTo>
                  <a:lnTo>
                    <a:pt x="1122" y="827"/>
                  </a:lnTo>
                  <a:lnTo>
                    <a:pt x="827" y="1123"/>
                  </a:lnTo>
                  <a:lnTo>
                    <a:pt x="531" y="1477"/>
                  </a:lnTo>
                  <a:lnTo>
                    <a:pt x="354" y="1890"/>
                  </a:lnTo>
                  <a:lnTo>
                    <a:pt x="177" y="2303"/>
                  </a:lnTo>
                  <a:lnTo>
                    <a:pt x="59" y="2776"/>
                  </a:lnTo>
                  <a:lnTo>
                    <a:pt x="0" y="3189"/>
                  </a:lnTo>
                  <a:lnTo>
                    <a:pt x="0" y="3661"/>
                  </a:lnTo>
                  <a:lnTo>
                    <a:pt x="59" y="4075"/>
                  </a:lnTo>
                  <a:lnTo>
                    <a:pt x="177" y="4547"/>
                  </a:lnTo>
                  <a:lnTo>
                    <a:pt x="354" y="4901"/>
                  </a:lnTo>
                  <a:lnTo>
                    <a:pt x="590" y="5314"/>
                  </a:lnTo>
                  <a:lnTo>
                    <a:pt x="827" y="5610"/>
                  </a:lnTo>
                  <a:lnTo>
                    <a:pt x="1181" y="5905"/>
                  </a:lnTo>
                  <a:lnTo>
                    <a:pt x="1535" y="6200"/>
                  </a:lnTo>
                  <a:lnTo>
                    <a:pt x="1889" y="6377"/>
                  </a:lnTo>
                  <a:lnTo>
                    <a:pt x="2303" y="6554"/>
                  </a:lnTo>
                  <a:lnTo>
                    <a:pt x="2716" y="6672"/>
                  </a:lnTo>
                  <a:lnTo>
                    <a:pt x="3601" y="6672"/>
                  </a:lnTo>
                  <a:lnTo>
                    <a:pt x="4074" y="6613"/>
                  </a:lnTo>
                  <a:lnTo>
                    <a:pt x="4487" y="6554"/>
                  </a:lnTo>
                  <a:lnTo>
                    <a:pt x="4900" y="6377"/>
                  </a:lnTo>
                  <a:lnTo>
                    <a:pt x="5255" y="6141"/>
                  </a:lnTo>
                  <a:lnTo>
                    <a:pt x="5609" y="5905"/>
                  </a:lnTo>
                  <a:lnTo>
                    <a:pt x="5904" y="5551"/>
                  </a:lnTo>
                  <a:lnTo>
                    <a:pt x="6140" y="5196"/>
                  </a:lnTo>
                  <a:lnTo>
                    <a:pt x="6376" y="4842"/>
                  </a:lnTo>
                  <a:lnTo>
                    <a:pt x="6553" y="4429"/>
                  </a:lnTo>
                  <a:lnTo>
                    <a:pt x="6671" y="3956"/>
                  </a:lnTo>
                  <a:lnTo>
                    <a:pt x="6731" y="3484"/>
                  </a:lnTo>
                  <a:lnTo>
                    <a:pt x="6671" y="3071"/>
                  </a:lnTo>
                  <a:lnTo>
                    <a:pt x="6612" y="2599"/>
                  </a:lnTo>
                  <a:lnTo>
                    <a:pt x="6494" y="2185"/>
                  </a:lnTo>
                  <a:lnTo>
                    <a:pt x="6317" y="1772"/>
                  </a:lnTo>
                  <a:lnTo>
                    <a:pt x="6140" y="1418"/>
                  </a:lnTo>
                  <a:lnTo>
                    <a:pt x="5845" y="1064"/>
                  </a:lnTo>
                  <a:lnTo>
                    <a:pt x="5550" y="768"/>
                  </a:lnTo>
                  <a:lnTo>
                    <a:pt x="5196" y="532"/>
                  </a:lnTo>
                  <a:lnTo>
                    <a:pt x="4782" y="296"/>
                  </a:lnTo>
                  <a:lnTo>
                    <a:pt x="4369" y="178"/>
                  </a:lnTo>
                  <a:lnTo>
                    <a:pt x="3956" y="60"/>
                  </a:lnTo>
                  <a:lnTo>
                    <a:pt x="34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42" name="Google Shape;1342;p23"/>
            <p:cNvSpPr/>
            <p:nvPr/>
          </p:nvSpPr>
          <p:spPr>
            <a:xfrm>
              <a:off x="5012925" y="4464825"/>
              <a:ext cx="106275" cy="184525"/>
            </a:xfrm>
            <a:custGeom>
              <a:avLst/>
              <a:gdLst/>
              <a:ahLst/>
              <a:cxnLst/>
              <a:rect l="l" t="t" r="r" b="b"/>
              <a:pathLst>
                <a:path w="4251" h="7381" extrusionOk="0">
                  <a:moveTo>
                    <a:pt x="413" y="1"/>
                  </a:moveTo>
                  <a:lnTo>
                    <a:pt x="0" y="1477"/>
                  </a:lnTo>
                  <a:lnTo>
                    <a:pt x="1889" y="2067"/>
                  </a:lnTo>
                  <a:lnTo>
                    <a:pt x="531" y="6849"/>
                  </a:lnTo>
                  <a:lnTo>
                    <a:pt x="2480" y="7380"/>
                  </a:lnTo>
                  <a:lnTo>
                    <a:pt x="4251" y="1122"/>
                  </a:lnTo>
                  <a:lnTo>
                    <a:pt x="4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43" name="Google Shape;1343;p23"/>
            <p:cNvSpPr/>
            <p:nvPr/>
          </p:nvSpPr>
          <p:spPr>
            <a:xfrm>
              <a:off x="4897775" y="4439725"/>
              <a:ext cx="101875" cy="171250"/>
            </a:xfrm>
            <a:custGeom>
              <a:avLst/>
              <a:gdLst/>
              <a:ahLst/>
              <a:cxnLst/>
              <a:rect l="l" t="t" r="r" b="b"/>
              <a:pathLst>
                <a:path w="4075" h="6850" extrusionOk="0">
                  <a:moveTo>
                    <a:pt x="2185" y="1"/>
                  </a:moveTo>
                  <a:lnTo>
                    <a:pt x="1" y="6141"/>
                  </a:lnTo>
                  <a:lnTo>
                    <a:pt x="1949" y="6849"/>
                  </a:lnTo>
                  <a:lnTo>
                    <a:pt x="4075" y="709"/>
                  </a:lnTo>
                  <a:lnTo>
                    <a:pt x="21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44" name="Google Shape;1344;p23"/>
            <p:cNvSpPr/>
            <p:nvPr/>
          </p:nvSpPr>
          <p:spPr>
            <a:xfrm>
              <a:off x="4732475" y="4389550"/>
              <a:ext cx="168300" cy="168300"/>
            </a:xfrm>
            <a:custGeom>
              <a:avLst/>
              <a:gdLst/>
              <a:ahLst/>
              <a:cxnLst/>
              <a:rect l="l" t="t" r="r" b="b"/>
              <a:pathLst>
                <a:path w="6732" h="6732" extrusionOk="0">
                  <a:moveTo>
                    <a:pt x="3425" y="1890"/>
                  </a:moveTo>
                  <a:lnTo>
                    <a:pt x="3720" y="1949"/>
                  </a:lnTo>
                  <a:lnTo>
                    <a:pt x="3956" y="2067"/>
                  </a:lnTo>
                  <a:lnTo>
                    <a:pt x="4192" y="2185"/>
                  </a:lnTo>
                  <a:lnTo>
                    <a:pt x="4428" y="2362"/>
                  </a:lnTo>
                  <a:lnTo>
                    <a:pt x="4547" y="2539"/>
                  </a:lnTo>
                  <a:lnTo>
                    <a:pt x="4665" y="2775"/>
                  </a:lnTo>
                  <a:lnTo>
                    <a:pt x="4724" y="3071"/>
                  </a:lnTo>
                  <a:lnTo>
                    <a:pt x="4724" y="3307"/>
                  </a:lnTo>
                  <a:lnTo>
                    <a:pt x="4665" y="3602"/>
                  </a:lnTo>
                  <a:lnTo>
                    <a:pt x="4547" y="3897"/>
                  </a:lnTo>
                  <a:lnTo>
                    <a:pt x="4428" y="4192"/>
                  </a:lnTo>
                  <a:lnTo>
                    <a:pt x="4251" y="4429"/>
                  </a:lnTo>
                  <a:lnTo>
                    <a:pt x="4015" y="4606"/>
                  </a:lnTo>
                  <a:lnTo>
                    <a:pt x="3838" y="4724"/>
                  </a:lnTo>
                  <a:lnTo>
                    <a:pt x="3602" y="4783"/>
                  </a:lnTo>
                  <a:lnTo>
                    <a:pt x="3307" y="4842"/>
                  </a:lnTo>
                  <a:lnTo>
                    <a:pt x="3071" y="4783"/>
                  </a:lnTo>
                  <a:lnTo>
                    <a:pt x="2775" y="4724"/>
                  </a:lnTo>
                  <a:lnTo>
                    <a:pt x="2539" y="4547"/>
                  </a:lnTo>
                  <a:lnTo>
                    <a:pt x="2362" y="4369"/>
                  </a:lnTo>
                  <a:lnTo>
                    <a:pt x="2185" y="4192"/>
                  </a:lnTo>
                  <a:lnTo>
                    <a:pt x="2067" y="3956"/>
                  </a:lnTo>
                  <a:lnTo>
                    <a:pt x="2067" y="3720"/>
                  </a:lnTo>
                  <a:lnTo>
                    <a:pt x="2067" y="3425"/>
                  </a:lnTo>
                  <a:lnTo>
                    <a:pt x="2126" y="3130"/>
                  </a:lnTo>
                  <a:lnTo>
                    <a:pt x="2244" y="2834"/>
                  </a:lnTo>
                  <a:lnTo>
                    <a:pt x="2362" y="2598"/>
                  </a:lnTo>
                  <a:lnTo>
                    <a:pt x="2539" y="2362"/>
                  </a:lnTo>
                  <a:lnTo>
                    <a:pt x="2716" y="2185"/>
                  </a:lnTo>
                  <a:lnTo>
                    <a:pt x="2953" y="2008"/>
                  </a:lnTo>
                  <a:lnTo>
                    <a:pt x="3189" y="1949"/>
                  </a:lnTo>
                  <a:lnTo>
                    <a:pt x="3425" y="1890"/>
                  </a:lnTo>
                  <a:close/>
                  <a:moveTo>
                    <a:pt x="3012" y="1"/>
                  </a:moveTo>
                  <a:lnTo>
                    <a:pt x="2598" y="60"/>
                  </a:lnTo>
                  <a:lnTo>
                    <a:pt x="2185" y="237"/>
                  </a:lnTo>
                  <a:lnTo>
                    <a:pt x="1772" y="414"/>
                  </a:lnTo>
                  <a:lnTo>
                    <a:pt x="1417" y="591"/>
                  </a:lnTo>
                  <a:lnTo>
                    <a:pt x="1063" y="886"/>
                  </a:lnTo>
                  <a:lnTo>
                    <a:pt x="768" y="1240"/>
                  </a:lnTo>
                  <a:lnTo>
                    <a:pt x="532" y="1595"/>
                  </a:lnTo>
                  <a:lnTo>
                    <a:pt x="296" y="2008"/>
                  </a:lnTo>
                  <a:lnTo>
                    <a:pt x="178" y="2421"/>
                  </a:lnTo>
                  <a:lnTo>
                    <a:pt x="60" y="2894"/>
                  </a:lnTo>
                  <a:lnTo>
                    <a:pt x="1" y="3307"/>
                  </a:lnTo>
                  <a:lnTo>
                    <a:pt x="60" y="3779"/>
                  </a:lnTo>
                  <a:lnTo>
                    <a:pt x="119" y="4192"/>
                  </a:lnTo>
                  <a:lnTo>
                    <a:pt x="237" y="4606"/>
                  </a:lnTo>
                  <a:lnTo>
                    <a:pt x="414" y="4960"/>
                  </a:lnTo>
                  <a:lnTo>
                    <a:pt x="650" y="5373"/>
                  </a:lnTo>
                  <a:lnTo>
                    <a:pt x="945" y="5668"/>
                  </a:lnTo>
                  <a:lnTo>
                    <a:pt x="1240" y="5964"/>
                  </a:lnTo>
                  <a:lnTo>
                    <a:pt x="1595" y="6200"/>
                  </a:lnTo>
                  <a:lnTo>
                    <a:pt x="2008" y="6436"/>
                  </a:lnTo>
                  <a:lnTo>
                    <a:pt x="2421" y="6554"/>
                  </a:lnTo>
                  <a:lnTo>
                    <a:pt x="2893" y="6672"/>
                  </a:lnTo>
                  <a:lnTo>
                    <a:pt x="3307" y="6731"/>
                  </a:lnTo>
                  <a:lnTo>
                    <a:pt x="3720" y="6731"/>
                  </a:lnTo>
                  <a:lnTo>
                    <a:pt x="4192" y="6672"/>
                  </a:lnTo>
                  <a:lnTo>
                    <a:pt x="4606" y="6554"/>
                  </a:lnTo>
                  <a:lnTo>
                    <a:pt x="4960" y="6377"/>
                  </a:lnTo>
                  <a:lnTo>
                    <a:pt x="5314" y="6141"/>
                  </a:lnTo>
                  <a:lnTo>
                    <a:pt x="5668" y="5845"/>
                  </a:lnTo>
                  <a:lnTo>
                    <a:pt x="5964" y="5491"/>
                  </a:lnTo>
                  <a:lnTo>
                    <a:pt x="6259" y="5137"/>
                  </a:lnTo>
                  <a:lnTo>
                    <a:pt x="6436" y="4724"/>
                  </a:lnTo>
                  <a:lnTo>
                    <a:pt x="6613" y="4310"/>
                  </a:lnTo>
                  <a:lnTo>
                    <a:pt x="6731" y="3838"/>
                  </a:lnTo>
                  <a:lnTo>
                    <a:pt x="6731" y="3425"/>
                  </a:lnTo>
                  <a:lnTo>
                    <a:pt x="6731" y="2953"/>
                  </a:lnTo>
                  <a:lnTo>
                    <a:pt x="6672" y="2539"/>
                  </a:lnTo>
                  <a:lnTo>
                    <a:pt x="6554" y="2126"/>
                  </a:lnTo>
                  <a:lnTo>
                    <a:pt x="6318" y="1772"/>
                  </a:lnTo>
                  <a:lnTo>
                    <a:pt x="6082" y="1358"/>
                  </a:lnTo>
                  <a:lnTo>
                    <a:pt x="5845" y="1063"/>
                  </a:lnTo>
                  <a:lnTo>
                    <a:pt x="5491" y="768"/>
                  </a:lnTo>
                  <a:lnTo>
                    <a:pt x="5137" y="532"/>
                  </a:lnTo>
                  <a:lnTo>
                    <a:pt x="4724" y="296"/>
                  </a:lnTo>
                  <a:lnTo>
                    <a:pt x="4310" y="178"/>
                  </a:lnTo>
                  <a:lnTo>
                    <a:pt x="3897" y="60"/>
                  </a:lnTo>
                  <a:lnTo>
                    <a:pt x="34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45" name="Google Shape;1345;p23"/>
            <p:cNvSpPr/>
            <p:nvPr/>
          </p:nvSpPr>
          <p:spPr>
            <a:xfrm>
              <a:off x="4531750" y="4241950"/>
              <a:ext cx="187475" cy="200750"/>
            </a:xfrm>
            <a:custGeom>
              <a:avLst/>
              <a:gdLst/>
              <a:ahLst/>
              <a:cxnLst/>
              <a:rect l="l" t="t" r="r" b="b"/>
              <a:pathLst>
                <a:path w="7499" h="8030" extrusionOk="0">
                  <a:moveTo>
                    <a:pt x="2657" y="3720"/>
                  </a:moveTo>
                  <a:lnTo>
                    <a:pt x="3661" y="4311"/>
                  </a:lnTo>
                  <a:lnTo>
                    <a:pt x="2185" y="5550"/>
                  </a:lnTo>
                  <a:lnTo>
                    <a:pt x="2657" y="3720"/>
                  </a:lnTo>
                  <a:close/>
                  <a:moveTo>
                    <a:pt x="1417" y="1"/>
                  </a:moveTo>
                  <a:lnTo>
                    <a:pt x="0" y="6790"/>
                  </a:lnTo>
                  <a:lnTo>
                    <a:pt x="2008" y="8030"/>
                  </a:lnTo>
                  <a:lnTo>
                    <a:pt x="7498" y="3779"/>
                  </a:lnTo>
                  <a:lnTo>
                    <a:pt x="5668" y="2598"/>
                  </a:lnTo>
                  <a:lnTo>
                    <a:pt x="4900" y="3307"/>
                  </a:lnTo>
                  <a:lnTo>
                    <a:pt x="3011" y="2126"/>
                  </a:lnTo>
                  <a:lnTo>
                    <a:pt x="3247" y="1122"/>
                  </a:lnTo>
                  <a:lnTo>
                    <a:pt x="14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46" name="Google Shape;1346;p23"/>
            <p:cNvSpPr/>
            <p:nvPr/>
          </p:nvSpPr>
          <p:spPr>
            <a:xfrm>
              <a:off x="4339875" y="4168150"/>
              <a:ext cx="188950" cy="191900"/>
            </a:xfrm>
            <a:custGeom>
              <a:avLst/>
              <a:gdLst/>
              <a:ahLst/>
              <a:cxnLst/>
              <a:rect l="l" t="t" r="r" b="b"/>
              <a:pathLst>
                <a:path w="7558" h="7676" extrusionOk="0">
                  <a:moveTo>
                    <a:pt x="4251" y="1"/>
                  </a:moveTo>
                  <a:lnTo>
                    <a:pt x="3897" y="60"/>
                  </a:lnTo>
                  <a:lnTo>
                    <a:pt x="3542" y="178"/>
                  </a:lnTo>
                  <a:lnTo>
                    <a:pt x="3188" y="355"/>
                  </a:lnTo>
                  <a:lnTo>
                    <a:pt x="2893" y="591"/>
                  </a:lnTo>
                  <a:lnTo>
                    <a:pt x="2598" y="886"/>
                  </a:lnTo>
                  <a:lnTo>
                    <a:pt x="2303" y="1241"/>
                  </a:lnTo>
                  <a:lnTo>
                    <a:pt x="0" y="4133"/>
                  </a:lnTo>
                  <a:lnTo>
                    <a:pt x="1594" y="5373"/>
                  </a:lnTo>
                  <a:lnTo>
                    <a:pt x="3897" y="2480"/>
                  </a:lnTo>
                  <a:lnTo>
                    <a:pt x="4192" y="2185"/>
                  </a:lnTo>
                  <a:lnTo>
                    <a:pt x="4487" y="2008"/>
                  </a:lnTo>
                  <a:lnTo>
                    <a:pt x="4664" y="2008"/>
                  </a:lnTo>
                  <a:lnTo>
                    <a:pt x="4841" y="2067"/>
                  </a:lnTo>
                  <a:lnTo>
                    <a:pt x="4959" y="2126"/>
                  </a:lnTo>
                  <a:lnTo>
                    <a:pt x="5137" y="2244"/>
                  </a:lnTo>
                  <a:lnTo>
                    <a:pt x="5314" y="2362"/>
                  </a:lnTo>
                  <a:lnTo>
                    <a:pt x="5432" y="2539"/>
                  </a:lnTo>
                  <a:lnTo>
                    <a:pt x="5491" y="2657"/>
                  </a:lnTo>
                  <a:lnTo>
                    <a:pt x="5491" y="2835"/>
                  </a:lnTo>
                  <a:lnTo>
                    <a:pt x="5432" y="3189"/>
                  </a:lnTo>
                  <a:lnTo>
                    <a:pt x="5196" y="3484"/>
                  </a:lnTo>
                  <a:lnTo>
                    <a:pt x="2952" y="6436"/>
                  </a:lnTo>
                  <a:lnTo>
                    <a:pt x="4546" y="7676"/>
                  </a:lnTo>
                  <a:lnTo>
                    <a:pt x="6849" y="4783"/>
                  </a:lnTo>
                  <a:lnTo>
                    <a:pt x="7085" y="4370"/>
                  </a:lnTo>
                  <a:lnTo>
                    <a:pt x="7262" y="4015"/>
                  </a:lnTo>
                  <a:lnTo>
                    <a:pt x="7439" y="3661"/>
                  </a:lnTo>
                  <a:lnTo>
                    <a:pt x="7498" y="3307"/>
                  </a:lnTo>
                  <a:lnTo>
                    <a:pt x="7557" y="2953"/>
                  </a:lnTo>
                  <a:lnTo>
                    <a:pt x="7557" y="2598"/>
                  </a:lnTo>
                  <a:lnTo>
                    <a:pt x="7439" y="2244"/>
                  </a:lnTo>
                  <a:lnTo>
                    <a:pt x="7321" y="1890"/>
                  </a:lnTo>
                  <a:lnTo>
                    <a:pt x="7144" y="1595"/>
                  </a:lnTo>
                  <a:lnTo>
                    <a:pt x="6967" y="1300"/>
                  </a:lnTo>
                  <a:lnTo>
                    <a:pt x="6672" y="1004"/>
                  </a:lnTo>
                  <a:lnTo>
                    <a:pt x="6376" y="709"/>
                  </a:lnTo>
                  <a:lnTo>
                    <a:pt x="6081" y="473"/>
                  </a:lnTo>
                  <a:lnTo>
                    <a:pt x="5727" y="296"/>
                  </a:lnTo>
                  <a:lnTo>
                    <a:pt x="5373" y="178"/>
                  </a:lnTo>
                  <a:lnTo>
                    <a:pt x="5018" y="60"/>
                  </a:lnTo>
                  <a:lnTo>
                    <a:pt x="46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47" name="Google Shape;1347;p23"/>
            <p:cNvSpPr/>
            <p:nvPr/>
          </p:nvSpPr>
          <p:spPr>
            <a:xfrm>
              <a:off x="4227700" y="4050075"/>
              <a:ext cx="190425" cy="190425"/>
            </a:xfrm>
            <a:custGeom>
              <a:avLst/>
              <a:gdLst/>
              <a:ahLst/>
              <a:cxnLst/>
              <a:rect l="l" t="t" r="r" b="b"/>
              <a:pathLst>
                <a:path w="7617" h="7617" extrusionOk="0">
                  <a:moveTo>
                    <a:pt x="3483" y="2008"/>
                  </a:moveTo>
                  <a:lnTo>
                    <a:pt x="3779" y="2067"/>
                  </a:lnTo>
                  <a:lnTo>
                    <a:pt x="4015" y="2126"/>
                  </a:lnTo>
                  <a:lnTo>
                    <a:pt x="4310" y="2303"/>
                  </a:lnTo>
                  <a:lnTo>
                    <a:pt x="4546" y="2480"/>
                  </a:lnTo>
                  <a:lnTo>
                    <a:pt x="4900" y="2834"/>
                  </a:lnTo>
                  <a:lnTo>
                    <a:pt x="2893" y="4901"/>
                  </a:lnTo>
                  <a:lnTo>
                    <a:pt x="2539" y="4606"/>
                  </a:lnTo>
                  <a:lnTo>
                    <a:pt x="2303" y="4369"/>
                  </a:lnTo>
                  <a:lnTo>
                    <a:pt x="2126" y="4074"/>
                  </a:lnTo>
                  <a:lnTo>
                    <a:pt x="2066" y="3838"/>
                  </a:lnTo>
                  <a:lnTo>
                    <a:pt x="2007" y="3543"/>
                  </a:lnTo>
                  <a:lnTo>
                    <a:pt x="2007" y="3307"/>
                  </a:lnTo>
                  <a:lnTo>
                    <a:pt x="2126" y="3012"/>
                  </a:lnTo>
                  <a:lnTo>
                    <a:pt x="2244" y="2775"/>
                  </a:lnTo>
                  <a:lnTo>
                    <a:pt x="2480" y="2480"/>
                  </a:lnTo>
                  <a:lnTo>
                    <a:pt x="2716" y="2303"/>
                  </a:lnTo>
                  <a:lnTo>
                    <a:pt x="2952" y="2126"/>
                  </a:lnTo>
                  <a:lnTo>
                    <a:pt x="3247" y="2008"/>
                  </a:lnTo>
                  <a:close/>
                  <a:moveTo>
                    <a:pt x="3247" y="1"/>
                  </a:moveTo>
                  <a:lnTo>
                    <a:pt x="2834" y="60"/>
                  </a:lnTo>
                  <a:lnTo>
                    <a:pt x="2421" y="119"/>
                  </a:lnTo>
                  <a:lnTo>
                    <a:pt x="2007" y="296"/>
                  </a:lnTo>
                  <a:lnTo>
                    <a:pt x="1653" y="473"/>
                  </a:lnTo>
                  <a:lnTo>
                    <a:pt x="1299" y="768"/>
                  </a:lnTo>
                  <a:lnTo>
                    <a:pt x="945" y="1063"/>
                  </a:lnTo>
                  <a:lnTo>
                    <a:pt x="650" y="1418"/>
                  </a:lnTo>
                  <a:lnTo>
                    <a:pt x="413" y="1772"/>
                  </a:lnTo>
                  <a:lnTo>
                    <a:pt x="236" y="2185"/>
                  </a:lnTo>
                  <a:lnTo>
                    <a:pt x="118" y="2539"/>
                  </a:lnTo>
                  <a:lnTo>
                    <a:pt x="0" y="2953"/>
                  </a:lnTo>
                  <a:lnTo>
                    <a:pt x="0" y="3366"/>
                  </a:lnTo>
                  <a:lnTo>
                    <a:pt x="59" y="3779"/>
                  </a:lnTo>
                  <a:lnTo>
                    <a:pt x="177" y="4192"/>
                  </a:lnTo>
                  <a:lnTo>
                    <a:pt x="295" y="4606"/>
                  </a:lnTo>
                  <a:lnTo>
                    <a:pt x="531" y="5019"/>
                  </a:lnTo>
                  <a:lnTo>
                    <a:pt x="827" y="5373"/>
                  </a:lnTo>
                  <a:lnTo>
                    <a:pt x="1181" y="5727"/>
                  </a:lnTo>
                  <a:lnTo>
                    <a:pt x="3129" y="7617"/>
                  </a:lnTo>
                  <a:lnTo>
                    <a:pt x="7616" y="2953"/>
                  </a:lnTo>
                  <a:lnTo>
                    <a:pt x="5668" y="1063"/>
                  </a:lnTo>
                  <a:lnTo>
                    <a:pt x="5314" y="709"/>
                  </a:lnTo>
                  <a:lnTo>
                    <a:pt x="4900" y="473"/>
                  </a:lnTo>
                  <a:lnTo>
                    <a:pt x="4487" y="237"/>
                  </a:lnTo>
                  <a:lnTo>
                    <a:pt x="4074" y="119"/>
                  </a:lnTo>
                  <a:lnTo>
                    <a:pt x="3661" y="60"/>
                  </a:lnTo>
                  <a:lnTo>
                    <a:pt x="32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48" name="Google Shape;1348;p23"/>
            <p:cNvSpPr/>
            <p:nvPr/>
          </p:nvSpPr>
          <p:spPr>
            <a:xfrm>
              <a:off x="4136175" y="3958575"/>
              <a:ext cx="156475" cy="147625"/>
            </a:xfrm>
            <a:custGeom>
              <a:avLst/>
              <a:gdLst/>
              <a:ahLst/>
              <a:cxnLst/>
              <a:rect l="l" t="t" r="r" b="b"/>
              <a:pathLst>
                <a:path w="6259" h="5905" extrusionOk="0">
                  <a:moveTo>
                    <a:pt x="4901" y="0"/>
                  </a:moveTo>
                  <a:lnTo>
                    <a:pt x="1" y="4369"/>
                  </a:lnTo>
                  <a:lnTo>
                    <a:pt x="1359" y="5904"/>
                  </a:lnTo>
                  <a:lnTo>
                    <a:pt x="6259" y="1535"/>
                  </a:lnTo>
                  <a:lnTo>
                    <a:pt x="490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49" name="Google Shape;1349;p23"/>
            <p:cNvSpPr/>
            <p:nvPr/>
          </p:nvSpPr>
          <p:spPr>
            <a:xfrm>
              <a:off x="4038775" y="3839025"/>
              <a:ext cx="169750" cy="168275"/>
            </a:xfrm>
            <a:custGeom>
              <a:avLst/>
              <a:gdLst/>
              <a:ahLst/>
              <a:cxnLst/>
              <a:rect l="l" t="t" r="r" b="b"/>
              <a:pathLst>
                <a:path w="6790" h="6731" extrusionOk="0">
                  <a:moveTo>
                    <a:pt x="3897" y="2007"/>
                  </a:moveTo>
                  <a:lnTo>
                    <a:pt x="4133" y="2125"/>
                  </a:lnTo>
                  <a:lnTo>
                    <a:pt x="4369" y="2303"/>
                  </a:lnTo>
                  <a:lnTo>
                    <a:pt x="4546" y="2480"/>
                  </a:lnTo>
                  <a:lnTo>
                    <a:pt x="4723" y="2775"/>
                  </a:lnTo>
                  <a:lnTo>
                    <a:pt x="4782" y="3011"/>
                  </a:lnTo>
                  <a:lnTo>
                    <a:pt x="4841" y="3247"/>
                  </a:lnTo>
                  <a:lnTo>
                    <a:pt x="4782" y="3483"/>
                  </a:lnTo>
                  <a:lnTo>
                    <a:pt x="4723" y="3719"/>
                  </a:lnTo>
                  <a:lnTo>
                    <a:pt x="4605" y="3956"/>
                  </a:lnTo>
                  <a:lnTo>
                    <a:pt x="4428" y="4192"/>
                  </a:lnTo>
                  <a:lnTo>
                    <a:pt x="4192" y="4369"/>
                  </a:lnTo>
                  <a:lnTo>
                    <a:pt x="3897" y="4546"/>
                  </a:lnTo>
                  <a:lnTo>
                    <a:pt x="3661" y="4664"/>
                  </a:lnTo>
                  <a:lnTo>
                    <a:pt x="3365" y="4782"/>
                  </a:lnTo>
                  <a:lnTo>
                    <a:pt x="3129" y="4782"/>
                  </a:lnTo>
                  <a:lnTo>
                    <a:pt x="2893" y="4723"/>
                  </a:lnTo>
                  <a:lnTo>
                    <a:pt x="2657" y="4605"/>
                  </a:lnTo>
                  <a:lnTo>
                    <a:pt x="2421" y="4487"/>
                  </a:lnTo>
                  <a:lnTo>
                    <a:pt x="2244" y="4251"/>
                  </a:lnTo>
                  <a:lnTo>
                    <a:pt x="2066" y="4015"/>
                  </a:lnTo>
                  <a:lnTo>
                    <a:pt x="2007" y="3779"/>
                  </a:lnTo>
                  <a:lnTo>
                    <a:pt x="1948" y="3542"/>
                  </a:lnTo>
                  <a:lnTo>
                    <a:pt x="1948" y="3247"/>
                  </a:lnTo>
                  <a:lnTo>
                    <a:pt x="2066" y="3011"/>
                  </a:lnTo>
                  <a:lnTo>
                    <a:pt x="2185" y="2775"/>
                  </a:lnTo>
                  <a:lnTo>
                    <a:pt x="2362" y="2598"/>
                  </a:lnTo>
                  <a:lnTo>
                    <a:pt x="2598" y="2362"/>
                  </a:lnTo>
                  <a:lnTo>
                    <a:pt x="2893" y="2184"/>
                  </a:lnTo>
                  <a:lnTo>
                    <a:pt x="3129" y="2066"/>
                  </a:lnTo>
                  <a:lnTo>
                    <a:pt x="3424" y="2007"/>
                  </a:lnTo>
                  <a:close/>
                  <a:moveTo>
                    <a:pt x="3011" y="0"/>
                  </a:moveTo>
                  <a:lnTo>
                    <a:pt x="2598" y="118"/>
                  </a:lnTo>
                  <a:lnTo>
                    <a:pt x="2185" y="236"/>
                  </a:lnTo>
                  <a:lnTo>
                    <a:pt x="1771" y="472"/>
                  </a:lnTo>
                  <a:lnTo>
                    <a:pt x="1358" y="708"/>
                  </a:lnTo>
                  <a:lnTo>
                    <a:pt x="1004" y="1004"/>
                  </a:lnTo>
                  <a:lnTo>
                    <a:pt x="709" y="1358"/>
                  </a:lnTo>
                  <a:lnTo>
                    <a:pt x="472" y="1712"/>
                  </a:lnTo>
                  <a:lnTo>
                    <a:pt x="295" y="2125"/>
                  </a:lnTo>
                  <a:lnTo>
                    <a:pt x="118" y="2539"/>
                  </a:lnTo>
                  <a:lnTo>
                    <a:pt x="59" y="2952"/>
                  </a:lnTo>
                  <a:lnTo>
                    <a:pt x="0" y="3365"/>
                  </a:lnTo>
                  <a:lnTo>
                    <a:pt x="59" y="3779"/>
                  </a:lnTo>
                  <a:lnTo>
                    <a:pt x="118" y="4192"/>
                  </a:lnTo>
                  <a:lnTo>
                    <a:pt x="295" y="4605"/>
                  </a:lnTo>
                  <a:lnTo>
                    <a:pt x="472" y="5018"/>
                  </a:lnTo>
                  <a:lnTo>
                    <a:pt x="709" y="5373"/>
                  </a:lnTo>
                  <a:lnTo>
                    <a:pt x="1004" y="5727"/>
                  </a:lnTo>
                  <a:lnTo>
                    <a:pt x="1358" y="6022"/>
                  </a:lnTo>
                  <a:lnTo>
                    <a:pt x="1712" y="6258"/>
                  </a:lnTo>
                  <a:lnTo>
                    <a:pt x="2066" y="6494"/>
                  </a:lnTo>
                  <a:lnTo>
                    <a:pt x="2480" y="6612"/>
                  </a:lnTo>
                  <a:lnTo>
                    <a:pt x="2893" y="6730"/>
                  </a:lnTo>
                  <a:lnTo>
                    <a:pt x="3779" y="6730"/>
                  </a:lnTo>
                  <a:lnTo>
                    <a:pt x="4192" y="6671"/>
                  </a:lnTo>
                  <a:lnTo>
                    <a:pt x="4605" y="6494"/>
                  </a:lnTo>
                  <a:lnTo>
                    <a:pt x="5018" y="6317"/>
                  </a:lnTo>
                  <a:lnTo>
                    <a:pt x="5432" y="6081"/>
                  </a:lnTo>
                  <a:lnTo>
                    <a:pt x="5786" y="5727"/>
                  </a:lnTo>
                  <a:lnTo>
                    <a:pt x="6081" y="5432"/>
                  </a:lnTo>
                  <a:lnTo>
                    <a:pt x="6317" y="5077"/>
                  </a:lnTo>
                  <a:lnTo>
                    <a:pt x="6494" y="4664"/>
                  </a:lnTo>
                  <a:lnTo>
                    <a:pt x="6672" y="4251"/>
                  </a:lnTo>
                  <a:lnTo>
                    <a:pt x="6731" y="3838"/>
                  </a:lnTo>
                  <a:lnTo>
                    <a:pt x="6790" y="3365"/>
                  </a:lnTo>
                  <a:lnTo>
                    <a:pt x="6731" y="2952"/>
                  </a:lnTo>
                  <a:lnTo>
                    <a:pt x="6672" y="2539"/>
                  </a:lnTo>
                  <a:lnTo>
                    <a:pt x="6494" y="2125"/>
                  </a:lnTo>
                  <a:lnTo>
                    <a:pt x="6317" y="1712"/>
                  </a:lnTo>
                  <a:lnTo>
                    <a:pt x="6081" y="1358"/>
                  </a:lnTo>
                  <a:lnTo>
                    <a:pt x="5786" y="1004"/>
                  </a:lnTo>
                  <a:lnTo>
                    <a:pt x="5432" y="708"/>
                  </a:lnTo>
                  <a:lnTo>
                    <a:pt x="5077" y="472"/>
                  </a:lnTo>
                  <a:lnTo>
                    <a:pt x="4723" y="295"/>
                  </a:lnTo>
                  <a:lnTo>
                    <a:pt x="4310" y="118"/>
                  </a:lnTo>
                  <a:lnTo>
                    <a:pt x="3897" y="59"/>
                  </a:lnTo>
                  <a:lnTo>
                    <a:pt x="34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50" name="Google Shape;1350;p23"/>
            <p:cNvSpPr/>
            <p:nvPr/>
          </p:nvSpPr>
          <p:spPr>
            <a:xfrm>
              <a:off x="3904450" y="3650100"/>
              <a:ext cx="194850" cy="175650"/>
            </a:xfrm>
            <a:custGeom>
              <a:avLst/>
              <a:gdLst/>
              <a:ahLst/>
              <a:cxnLst/>
              <a:rect l="l" t="t" r="r" b="b"/>
              <a:pathLst>
                <a:path w="7794" h="7026" extrusionOk="0">
                  <a:moveTo>
                    <a:pt x="5609" y="0"/>
                  </a:moveTo>
                  <a:lnTo>
                    <a:pt x="4192" y="827"/>
                  </a:lnTo>
                  <a:lnTo>
                    <a:pt x="5373" y="2834"/>
                  </a:lnTo>
                  <a:lnTo>
                    <a:pt x="4547" y="3247"/>
                  </a:lnTo>
                  <a:lnTo>
                    <a:pt x="3543" y="1535"/>
                  </a:lnTo>
                  <a:lnTo>
                    <a:pt x="2244" y="2303"/>
                  </a:lnTo>
                  <a:lnTo>
                    <a:pt x="3248" y="4015"/>
                  </a:lnTo>
                  <a:lnTo>
                    <a:pt x="2539" y="4428"/>
                  </a:lnTo>
                  <a:lnTo>
                    <a:pt x="1358" y="2421"/>
                  </a:lnTo>
                  <a:lnTo>
                    <a:pt x="1" y="3247"/>
                  </a:lnTo>
                  <a:lnTo>
                    <a:pt x="2126" y="7026"/>
                  </a:lnTo>
                  <a:lnTo>
                    <a:pt x="7794" y="3779"/>
                  </a:lnTo>
                  <a:lnTo>
                    <a:pt x="56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51" name="Google Shape;1351;p23"/>
            <p:cNvSpPr/>
            <p:nvPr/>
          </p:nvSpPr>
          <p:spPr>
            <a:xfrm>
              <a:off x="3818850" y="3484775"/>
              <a:ext cx="212550" cy="209625"/>
            </a:xfrm>
            <a:custGeom>
              <a:avLst/>
              <a:gdLst/>
              <a:ahLst/>
              <a:cxnLst/>
              <a:rect l="l" t="t" r="r" b="b"/>
              <a:pathLst>
                <a:path w="8502" h="8385" extrusionOk="0">
                  <a:moveTo>
                    <a:pt x="5904" y="1"/>
                  </a:moveTo>
                  <a:lnTo>
                    <a:pt x="0" y="2716"/>
                  </a:lnTo>
                  <a:lnTo>
                    <a:pt x="827" y="4606"/>
                  </a:lnTo>
                  <a:lnTo>
                    <a:pt x="3897" y="3189"/>
                  </a:lnTo>
                  <a:lnTo>
                    <a:pt x="1771" y="6554"/>
                  </a:lnTo>
                  <a:lnTo>
                    <a:pt x="2598" y="8384"/>
                  </a:lnTo>
                  <a:lnTo>
                    <a:pt x="8502" y="5727"/>
                  </a:lnTo>
                  <a:lnTo>
                    <a:pt x="7675" y="3838"/>
                  </a:lnTo>
                  <a:lnTo>
                    <a:pt x="4723" y="5196"/>
                  </a:lnTo>
                  <a:lnTo>
                    <a:pt x="4723" y="5196"/>
                  </a:lnTo>
                  <a:lnTo>
                    <a:pt x="6790" y="1890"/>
                  </a:lnTo>
                  <a:lnTo>
                    <a:pt x="59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52" name="Google Shape;1352;p23"/>
            <p:cNvSpPr/>
            <p:nvPr/>
          </p:nvSpPr>
          <p:spPr>
            <a:xfrm>
              <a:off x="3770125" y="3323900"/>
              <a:ext cx="168300" cy="168275"/>
            </a:xfrm>
            <a:custGeom>
              <a:avLst/>
              <a:gdLst/>
              <a:ahLst/>
              <a:cxnLst/>
              <a:rect l="l" t="t" r="r" b="b"/>
              <a:pathLst>
                <a:path w="6732" h="6731" extrusionOk="0">
                  <a:moveTo>
                    <a:pt x="3898" y="0"/>
                  </a:moveTo>
                  <a:lnTo>
                    <a:pt x="1949" y="650"/>
                  </a:lnTo>
                  <a:lnTo>
                    <a:pt x="2953" y="3838"/>
                  </a:lnTo>
                  <a:lnTo>
                    <a:pt x="4370" y="3366"/>
                  </a:lnTo>
                  <a:lnTo>
                    <a:pt x="3838" y="1831"/>
                  </a:lnTo>
                  <a:lnTo>
                    <a:pt x="4134" y="1949"/>
                  </a:lnTo>
                  <a:lnTo>
                    <a:pt x="4429" y="2126"/>
                  </a:lnTo>
                  <a:lnTo>
                    <a:pt x="4606" y="2421"/>
                  </a:lnTo>
                  <a:lnTo>
                    <a:pt x="4724" y="2716"/>
                  </a:lnTo>
                  <a:lnTo>
                    <a:pt x="4842" y="3070"/>
                  </a:lnTo>
                  <a:lnTo>
                    <a:pt x="4842" y="3366"/>
                  </a:lnTo>
                  <a:lnTo>
                    <a:pt x="4842" y="3661"/>
                  </a:lnTo>
                  <a:lnTo>
                    <a:pt x="4724" y="3897"/>
                  </a:lnTo>
                  <a:lnTo>
                    <a:pt x="4606" y="4074"/>
                  </a:lnTo>
                  <a:lnTo>
                    <a:pt x="4370" y="4310"/>
                  </a:lnTo>
                  <a:lnTo>
                    <a:pt x="4075" y="4428"/>
                  </a:lnTo>
                  <a:lnTo>
                    <a:pt x="3779" y="4605"/>
                  </a:lnTo>
                  <a:lnTo>
                    <a:pt x="3484" y="4664"/>
                  </a:lnTo>
                  <a:lnTo>
                    <a:pt x="2894" y="4664"/>
                  </a:lnTo>
                  <a:lnTo>
                    <a:pt x="2658" y="4605"/>
                  </a:lnTo>
                  <a:lnTo>
                    <a:pt x="2481" y="4487"/>
                  </a:lnTo>
                  <a:lnTo>
                    <a:pt x="2244" y="4310"/>
                  </a:lnTo>
                  <a:lnTo>
                    <a:pt x="2126" y="4133"/>
                  </a:lnTo>
                  <a:lnTo>
                    <a:pt x="2008" y="3838"/>
                  </a:lnTo>
                  <a:lnTo>
                    <a:pt x="1949" y="3543"/>
                  </a:lnTo>
                  <a:lnTo>
                    <a:pt x="1949" y="3307"/>
                  </a:lnTo>
                  <a:lnTo>
                    <a:pt x="2008" y="3070"/>
                  </a:lnTo>
                  <a:lnTo>
                    <a:pt x="2126" y="2893"/>
                  </a:lnTo>
                  <a:lnTo>
                    <a:pt x="1477" y="827"/>
                  </a:lnTo>
                  <a:lnTo>
                    <a:pt x="1005" y="1122"/>
                  </a:lnTo>
                  <a:lnTo>
                    <a:pt x="650" y="1417"/>
                  </a:lnTo>
                  <a:lnTo>
                    <a:pt x="355" y="1831"/>
                  </a:lnTo>
                  <a:lnTo>
                    <a:pt x="178" y="2303"/>
                  </a:lnTo>
                  <a:lnTo>
                    <a:pt x="60" y="2775"/>
                  </a:lnTo>
                  <a:lnTo>
                    <a:pt x="1" y="3307"/>
                  </a:lnTo>
                  <a:lnTo>
                    <a:pt x="60" y="3838"/>
                  </a:lnTo>
                  <a:lnTo>
                    <a:pt x="237" y="4428"/>
                  </a:lnTo>
                  <a:lnTo>
                    <a:pt x="414" y="4901"/>
                  </a:lnTo>
                  <a:lnTo>
                    <a:pt x="650" y="5314"/>
                  </a:lnTo>
                  <a:lnTo>
                    <a:pt x="887" y="5668"/>
                  </a:lnTo>
                  <a:lnTo>
                    <a:pt x="1182" y="5963"/>
                  </a:lnTo>
                  <a:lnTo>
                    <a:pt x="1477" y="6259"/>
                  </a:lnTo>
                  <a:lnTo>
                    <a:pt x="1831" y="6436"/>
                  </a:lnTo>
                  <a:lnTo>
                    <a:pt x="2244" y="6613"/>
                  </a:lnTo>
                  <a:lnTo>
                    <a:pt x="2658" y="6731"/>
                  </a:lnTo>
                  <a:lnTo>
                    <a:pt x="3484" y="6731"/>
                  </a:lnTo>
                  <a:lnTo>
                    <a:pt x="3957" y="6672"/>
                  </a:lnTo>
                  <a:lnTo>
                    <a:pt x="4429" y="6554"/>
                  </a:lnTo>
                  <a:lnTo>
                    <a:pt x="4842" y="6377"/>
                  </a:lnTo>
                  <a:lnTo>
                    <a:pt x="5255" y="6140"/>
                  </a:lnTo>
                  <a:lnTo>
                    <a:pt x="5610" y="5904"/>
                  </a:lnTo>
                  <a:lnTo>
                    <a:pt x="5905" y="5609"/>
                  </a:lnTo>
                  <a:lnTo>
                    <a:pt x="6200" y="5314"/>
                  </a:lnTo>
                  <a:lnTo>
                    <a:pt x="6377" y="4960"/>
                  </a:lnTo>
                  <a:lnTo>
                    <a:pt x="6554" y="4546"/>
                  </a:lnTo>
                  <a:lnTo>
                    <a:pt x="6672" y="4192"/>
                  </a:lnTo>
                  <a:lnTo>
                    <a:pt x="6731" y="3720"/>
                  </a:lnTo>
                  <a:lnTo>
                    <a:pt x="6731" y="3307"/>
                  </a:lnTo>
                  <a:lnTo>
                    <a:pt x="6672" y="2834"/>
                  </a:lnTo>
                  <a:lnTo>
                    <a:pt x="6495" y="2362"/>
                  </a:lnTo>
                  <a:lnTo>
                    <a:pt x="6318" y="1831"/>
                  </a:lnTo>
                  <a:lnTo>
                    <a:pt x="6082" y="1417"/>
                  </a:lnTo>
                  <a:lnTo>
                    <a:pt x="5787" y="1063"/>
                  </a:lnTo>
                  <a:lnTo>
                    <a:pt x="5433" y="709"/>
                  </a:lnTo>
                  <a:lnTo>
                    <a:pt x="5078" y="473"/>
                  </a:lnTo>
                  <a:lnTo>
                    <a:pt x="4665" y="296"/>
                  </a:lnTo>
                  <a:lnTo>
                    <a:pt x="4311" y="118"/>
                  </a:lnTo>
                  <a:lnTo>
                    <a:pt x="389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53" name="Google Shape;1353;p23"/>
            <p:cNvSpPr/>
            <p:nvPr/>
          </p:nvSpPr>
          <p:spPr>
            <a:xfrm>
              <a:off x="3731750" y="3235350"/>
              <a:ext cx="171250" cy="88575"/>
            </a:xfrm>
            <a:custGeom>
              <a:avLst/>
              <a:gdLst/>
              <a:ahLst/>
              <a:cxnLst/>
              <a:rect l="l" t="t" r="r" b="b"/>
              <a:pathLst>
                <a:path w="6850" h="3543" extrusionOk="0">
                  <a:moveTo>
                    <a:pt x="6377" y="0"/>
                  </a:moveTo>
                  <a:lnTo>
                    <a:pt x="1" y="1535"/>
                  </a:lnTo>
                  <a:lnTo>
                    <a:pt x="532" y="3542"/>
                  </a:lnTo>
                  <a:lnTo>
                    <a:pt x="6849" y="2007"/>
                  </a:lnTo>
                  <a:lnTo>
                    <a:pt x="63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54" name="Google Shape;1354;p23"/>
            <p:cNvSpPr/>
            <p:nvPr/>
          </p:nvSpPr>
          <p:spPr>
            <a:xfrm>
              <a:off x="3696325" y="3050850"/>
              <a:ext cx="186000" cy="181550"/>
            </a:xfrm>
            <a:custGeom>
              <a:avLst/>
              <a:gdLst/>
              <a:ahLst/>
              <a:cxnLst/>
              <a:rect l="l" t="t" r="r" b="b"/>
              <a:pathLst>
                <a:path w="7440" h="7262" extrusionOk="0">
                  <a:moveTo>
                    <a:pt x="6436" y="0"/>
                  </a:moveTo>
                  <a:lnTo>
                    <a:pt x="1" y="1063"/>
                  </a:lnTo>
                  <a:lnTo>
                    <a:pt x="355" y="3070"/>
                  </a:lnTo>
                  <a:lnTo>
                    <a:pt x="3602" y="2539"/>
                  </a:lnTo>
                  <a:lnTo>
                    <a:pt x="3602" y="2539"/>
                  </a:lnTo>
                  <a:lnTo>
                    <a:pt x="709" y="5196"/>
                  </a:lnTo>
                  <a:lnTo>
                    <a:pt x="1005" y="7262"/>
                  </a:lnTo>
                  <a:lnTo>
                    <a:pt x="7440" y="6199"/>
                  </a:lnTo>
                  <a:lnTo>
                    <a:pt x="7145" y="4192"/>
                  </a:lnTo>
                  <a:lnTo>
                    <a:pt x="3898" y="4723"/>
                  </a:lnTo>
                  <a:lnTo>
                    <a:pt x="6790" y="2066"/>
                  </a:lnTo>
                  <a:lnTo>
                    <a:pt x="64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55" name="Google Shape;1355;p23"/>
            <p:cNvSpPr/>
            <p:nvPr/>
          </p:nvSpPr>
          <p:spPr>
            <a:xfrm>
              <a:off x="3686000" y="2913575"/>
              <a:ext cx="169775" cy="118100"/>
            </a:xfrm>
            <a:custGeom>
              <a:avLst/>
              <a:gdLst/>
              <a:ahLst/>
              <a:cxnLst/>
              <a:rect l="l" t="t" r="r" b="b"/>
              <a:pathLst>
                <a:path w="6791" h="4724" extrusionOk="0">
                  <a:moveTo>
                    <a:pt x="6495" y="0"/>
                  </a:moveTo>
                  <a:lnTo>
                    <a:pt x="4842" y="119"/>
                  </a:lnTo>
                  <a:lnTo>
                    <a:pt x="5019" y="2362"/>
                  </a:lnTo>
                  <a:lnTo>
                    <a:pt x="4074" y="2421"/>
                  </a:lnTo>
                  <a:lnTo>
                    <a:pt x="3956" y="414"/>
                  </a:lnTo>
                  <a:lnTo>
                    <a:pt x="2421" y="532"/>
                  </a:lnTo>
                  <a:lnTo>
                    <a:pt x="2539" y="2539"/>
                  </a:lnTo>
                  <a:lnTo>
                    <a:pt x="1772" y="2598"/>
                  </a:lnTo>
                  <a:lnTo>
                    <a:pt x="1595" y="296"/>
                  </a:lnTo>
                  <a:lnTo>
                    <a:pt x="1" y="414"/>
                  </a:lnTo>
                  <a:lnTo>
                    <a:pt x="296" y="4724"/>
                  </a:lnTo>
                  <a:lnTo>
                    <a:pt x="6790" y="4310"/>
                  </a:lnTo>
                  <a:lnTo>
                    <a:pt x="64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56" name="Google Shape;1356;p23"/>
            <p:cNvSpPr/>
            <p:nvPr/>
          </p:nvSpPr>
          <p:spPr>
            <a:xfrm>
              <a:off x="3684525" y="2774825"/>
              <a:ext cx="165350" cy="112200"/>
            </a:xfrm>
            <a:custGeom>
              <a:avLst/>
              <a:gdLst/>
              <a:ahLst/>
              <a:cxnLst/>
              <a:rect l="l" t="t" r="r" b="b"/>
              <a:pathLst>
                <a:path w="6614" h="4488" extrusionOk="0">
                  <a:moveTo>
                    <a:pt x="60" y="1"/>
                  </a:moveTo>
                  <a:lnTo>
                    <a:pt x="1" y="4370"/>
                  </a:lnTo>
                  <a:lnTo>
                    <a:pt x="6554" y="4488"/>
                  </a:lnTo>
                  <a:lnTo>
                    <a:pt x="6613" y="119"/>
                  </a:lnTo>
                  <a:lnTo>
                    <a:pt x="4960" y="60"/>
                  </a:lnTo>
                  <a:lnTo>
                    <a:pt x="4901" y="2362"/>
                  </a:lnTo>
                  <a:lnTo>
                    <a:pt x="4015" y="2362"/>
                  </a:lnTo>
                  <a:lnTo>
                    <a:pt x="4015" y="355"/>
                  </a:lnTo>
                  <a:lnTo>
                    <a:pt x="2480" y="296"/>
                  </a:lnTo>
                  <a:lnTo>
                    <a:pt x="2480" y="2362"/>
                  </a:lnTo>
                  <a:lnTo>
                    <a:pt x="1654" y="2362"/>
                  </a:lnTo>
                  <a:lnTo>
                    <a:pt x="1713" y="60"/>
                  </a:lnTo>
                  <a:lnTo>
                    <a:pt x="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57" name="Google Shape;1357;p23"/>
            <p:cNvSpPr/>
            <p:nvPr/>
          </p:nvSpPr>
          <p:spPr>
            <a:xfrm>
              <a:off x="3687475" y="2602150"/>
              <a:ext cx="177150" cy="149100"/>
            </a:xfrm>
            <a:custGeom>
              <a:avLst/>
              <a:gdLst/>
              <a:ahLst/>
              <a:cxnLst/>
              <a:rect l="l" t="t" r="r" b="b"/>
              <a:pathLst>
                <a:path w="7086" h="5964" extrusionOk="0">
                  <a:moveTo>
                    <a:pt x="2658" y="2126"/>
                  </a:moveTo>
                  <a:lnTo>
                    <a:pt x="2894" y="2185"/>
                  </a:lnTo>
                  <a:lnTo>
                    <a:pt x="3012" y="2303"/>
                  </a:lnTo>
                  <a:lnTo>
                    <a:pt x="3130" y="2480"/>
                  </a:lnTo>
                  <a:lnTo>
                    <a:pt x="3130" y="2716"/>
                  </a:lnTo>
                  <a:lnTo>
                    <a:pt x="3012" y="3543"/>
                  </a:lnTo>
                  <a:lnTo>
                    <a:pt x="1949" y="3425"/>
                  </a:lnTo>
                  <a:lnTo>
                    <a:pt x="2008" y="2598"/>
                  </a:lnTo>
                  <a:lnTo>
                    <a:pt x="2067" y="2362"/>
                  </a:lnTo>
                  <a:lnTo>
                    <a:pt x="2185" y="2185"/>
                  </a:lnTo>
                  <a:lnTo>
                    <a:pt x="2421" y="2126"/>
                  </a:lnTo>
                  <a:close/>
                  <a:moveTo>
                    <a:pt x="2421" y="0"/>
                  </a:moveTo>
                  <a:lnTo>
                    <a:pt x="2126" y="59"/>
                  </a:lnTo>
                  <a:lnTo>
                    <a:pt x="1831" y="118"/>
                  </a:lnTo>
                  <a:lnTo>
                    <a:pt x="1595" y="177"/>
                  </a:lnTo>
                  <a:lnTo>
                    <a:pt x="1359" y="354"/>
                  </a:lnTo>
                  <a:lnTo>
                    <a:pt x="1122" y="473"/>
                  </a:lnTo>
                  <a:lnTo>
                    <a:pt x="945" y="709"/>
                  </a:lnTo>
                  <a:lnTo>
                    <a:pt x="768" y="945"/>
                  </a:lnTo>
                  <a:lnTo>
                    <a:pt x="591" y="1240"/>
                  </a:lnTo>
                  <a:lnTo>
                    <a:pt x="473" y="1535"/>
                  </a:lnTo>
                  <a:lnTo>
                    <a:pt x="414" y="1889"/>
                  </a:lnTo>
                  <a:lnTo>
                    <a:pt x="355" y="2244"/>
                  </a:lnTo>
                  <a:lnTo>
                    <a:pt x="1" y="5314"/>
                  </a:lnTo>
                  <a:lnTo>
                    <a:pt x="6495" y="5963"/>
                  </a:lnTo>
                  <a:lnTo>
                    <a:pt x="6731" y="3897"/>
                  </a:lnTo>
                  <a:lnTo>
                    <a:pt x="4370" y="3661"/>
                  </a:lnTo>
                  <a:lnTo>
                    <a:pt x="6849" y="2716"/>
                  </a:lnTo>
                  <a:lnTo>
                    <a:pt x="7085" y="473"/>
                  </a:lnTo>
                  <a:lnTo>
                    <a:pt x="4429" y="1594"/>
                  </a:lnTo>
                  <a:lnTo>
                    <a:pt x="4370" y="1299"/>
                  </a:lnTo>
                  <a:lnTo>
                    <a:pt x="4193" y="1004"/>
                  </a:lnTo>
                  <a:lnTo>
                    <a:pt x="4015" y="709"/>
                  </a:lnTo>
                  <a:lnTo>
                    <a:pt x="3838" y="473"/>
                  </a:lnTo>
                  <a:lnTo>
                    <a:pt x="3602" y="295"/>
                  </a:lnTo>
                  <a:lnTo>
                    <a:pt x="3307" y="177"/>
                  </a:lnTo>
                  <a:lnTo>
                    <a:pt x="3012" y="59"/>
                  </a:lnTo>
                  <a:lnTo>
                    <a:pt x="27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58" name="Google Shape;1358;p23"/>
            <p:cNvSpPr/>
            <p:nvPr/>
          </p:nvSpPr>
          <p:spPr>
            <a:xfrm>
              <a:off x="3717000" y="2388125"/>
              <a:ext cx="171250" cy="155000"/>
            </a:xfrm>
            <a:custGeom>
              <a:avLst/>
              <a:gdLst/>
              <a:ahLst/>
              <a:cxnLst/>
              <a:rect l="l" t="t" r="r" b="b"/>
              <a:pathLst>
                <a:path w="6850" h="6200" extrusionOk="0">
                  <a:moveTo>
                    <a:pt x="2952" y="2067"/>
                  </a:moveTo>
                  <a:lnTo>
                    <a:pt x="3189" y="2185"/>
                  </a:lnTo>
                  <a:lnTo>
                    <a:pt x="3307" y="2303"/>
                  </a:lnTo>
                  <a:lnTo>
                    <a:pt x="3425" y="2539"/>
                  </a:lnTo>
                  <a:lnTo>
                    <a:pt x="3366" y="2834"/>
                  </a:lnTo>
                  <a:lnTo>
                    <a:pt x="3248" y="3366"/>
                  </a:lnTo>
                  <a:lnTo>
                    <a:pt x="2067" y="3130"/>
                  </a:lnTo>
                  <a:lnTo>
                    <a:pt x="2185" y="2539"/>
                  </a:lnTo>
                  <a:lnTo>
                    <a:pt x="2303" y="2303"/>
                  </a:lnTo>
                  <a:lnTo>
                    <a:pt x="2480" y="2126"/>
                  </a:lnTo>
                  <a:lnTo>
                    <a:pt x="2657" y="2067"/>
                  </a:lnTo>
                  <a:close/>
                  <a:moveTo>
                    <a:pt x="2480" y="1"/>
                  </a:moveTo>
                  <a:lnTo>
                    <a:pt x="2067" y="119"/>
                  </a:lnTo>
                  <a:lnTo>
                    <a:pt x="1654" y="296"/>
                  </a:lnTo>
                  <a:lnTo>
                    <a:pt x="1299" y="591"/>
                  </a:lnTo>
                  <a:lnTo>
                    <a:pt x="1063" y="945"/>
                  </a:lnTo>
                  <a:lnTo>
                    <a:pt x="827" y="1418"/>
                  </a:lnTo>
                  <a:lnTo>
                    <a:pt x="650" y="1949"/>
                  </a:lnTo>
                  <a:lnTo>
                    <a:pt x="1" y="4724"/>
                  </a:lnTo>
                  <a:lnTo>
                    <a:pt x="6377" y="6200"/>
                  </a:lnTo>
                  <a:lnTo>
                    <a:pt x="6849" y="4192"/>
                  </a:lnTo>
                  <a:lnTo>
                    <a:pt x="4842" y="3720"/>
                  </a:lnTo>
                  <a:lnTo>
                    <a:pt x="5019" y="2953"/>
                  </a:lnTo>
                  <a:lnTo>
                    <a:pt x="5078" y="2598"/>
                  </a:lnTo>
                  <a:lnTo>
                    <a:pt x="5078" y="2244"/>
                  </a:lnTo>
                  <a:lnTo>
                    <a:pt x="5078" y="1890"/>
                  </a:lnTo>
                  <a:lnTo>
                    <a:pt x="5019" y="1595"/>
                  </a:lnTo>
                  <a:lnTo>
                    <a:pt x="4901" y="1299"/>
                  </a:lnTo>
                  <a:lnTo>
                    <a:pt x="4783" y="1004"/>
                  </a:lnTo>
                  <a:lnTo>
                    <a:pt x="4606" y="768"/>
                  </a:lnTo>
                  <a:lnTo>
                    <a:pt x="4428" y="591"/>
                  </a:lnTo>
                  <a:lnTo>
                    <a:pt x="4192" y="414"/>
                  </a:lnTo>
                  <a:lnTo>
                    <a:pt x="3956" y="237"/>
                  </a:lnTo>
                  <a:lnTo>
                    <a:pt x="3661" y="119"/>
                  </a:lnTo>
                  <a:lnTo>
                    <a:pt x="3366" y="60"/>
                  </a:lnTo>
                  <a:lnTo>
                    <a:pt x="28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59" name="Google Shape;1359;p23"/>
            <p:cNvSpPr/>
            <p:nvPr/>
          </p:nvSpPr>
          <p:spPr>
            <a:xfrm>
              <a:off x="3776050" y="2205100"/>
              <a:ext cx="166800" cy="168300"/>
            </a:xfrm>
            <a:custGeom>
              <a:avLst/>
              <a:gdLst/>
              <a:ahLst/>
              <a:cxnLst/>
              <a:rect l="l" t="t" r="r" b="b"/>
              <a:pathLst>
                <a:path w="6672" h="6732" extrusionOk="0">
                  <a:moveTo>
                    <a:pt x="3424" y="2067"/>
                  </a:moveTo>
                  <a:lnTo>
                    <a:pt x="3779" y="2126"/>
                  </a:lnTo>
                  <a:lnTo>
                    <a:pt x="4015" y="2303"/>
                  </a:lnTo>
                  <a:lnTo>
                    <a:pt x="4310" y="2421"/>
                  </a:lnTo>
                  <a:lnTo>
                    <a:pt x="4487" y="2598"/>
                  </a:lnTo>
                  <a:lnTo>
                    <a:pt x="4664" y="2835"/>
                  </a:lnTo>
                  <a:lnTo>
                    <a:pt x="4723" y="3012"/>
                  </a:lnTo>
                  <a:lnTo>
                    <a:pt x="4782" y="3307"/>
                  </a:lnTo>
                  <a:lnTo>
                    <a:pt x="4782" y="3543"/>
                  </a:lnTo>
                  <a:lnTo>
                    <a:pt x="4723" y="3838"/>
                  </a:lnTo>
                  <a:lnTo>
                    <a:pt x="4605" y="4074"/>
                  </a:lnTo>
                  <a:lnTo>
                    <a:pt x="4428" y="4311"/>
                  </a:lnTo>
                  <a:lnTo>
                    <a:pt x="4251" y="4488"/>
                  </a:lnTo>
                  <a:lnTo>
                    <a:pt x="4015" y="4606"/>
                  </a:lnTo>
                  <a:lnTo>
                    <a:pt x="3779" y="4665"/>
                  </a:lnTo>
                  <a:lnTo>
                    <a:pt x="3247" y="4665"/>
                  </a:lnTo>
                  <a:lnTo>
                    <a:pt x="2952" y="4547"/>
                  </a:lnTo>
                  <a:lnTo>
                    <a:pt x="2657" y="4429"/>
                  </a:lnTo>
                  <a:lnTo>
                    <a:pt x="2362" y="4311"/>
                  </a:lnTo>
                  <a:lnTo>
                    <a:pt x="2185" y="4133"/>
                  </a:lnTo>
                  <a:lnTo>
                    <a:pt x="2007" y="3897"/>
                  </a:lnTo>
                  <a:lnTo>
                    <a:pt x="1948" y="3661"/>
                  </a:lnTo>
                  <a:lnTo>
                    <a:pt x="1889" y="3425"/>
                  </a:lnTo>
                  <a:lnTo>
                    <a:pt x="1889" y="3189"/>
                  </a:lnTo>
                  <a:lnTo>
                    <a:pt x="1948" y="2894"/>
                  </a:lnTo>
                  <a:lnTo>
                    <a:pt x="2066" y="2598"/>
                  </a:lnTo>
                  <a:lnTo>
                    <a:pt x="2244" y="2421"/>
                  </a:lnTo>
                  <a:lnTo>
                    <a:pt x="2421" y="2244"/>
                  </a:lnTo>
                  <a:lnTo>
                    <a:pt x="2657" y="2126"/>
                  </a:lnTo>
                  <a:lnTo>
                    <a:pt x="2893" y="2067"/>
                  </a:lnTo>
                  <a:close/>
                  <a:moveTo>
                    <a:pt x="3070" y="1"/>
                  </a:moveTo>
                  <a:lnTo>
                    <a:pt x="2657" y="60"/>
                  </a:lnTo>
                  <a:lnTo>
                    <a:pt x="2244" y="178"/>
                  </a:lnTo>
                  <a:lnTo>
                    <a:pt x="1830" y="355"/>
                  </a:lnTo>
                  <a:lnTo>
                    <a:pt x="1476" y="532"/>
                  </a:lnTo>
                  <a:lnTo>
                    <a:pt x="1122" y="827"/>
                  </a:lnTo>
                  <a:lnTo>
                    <a:pt x="827" y="1122"/>
                  </a:lnTo>
                  <a:lnTo>
                    <a:pt x="531" y="1477"/>
                  </a:lnTo>
                  <a:lnTo>
                    <a:pt x="354" y="1890"/>
                  </a:lnTo>
                  <a:lnTo>
                    <a:pt x="177" y="2303"/>
                  </a:lnTo>
                  <a:lnTo>
                    <a:pt x="59" y="2717"/>
                  </a:lnTo>
                  <a:lnTo>
                    <a:pt x="0" y="3130"/>
                  </a:lnTo>
                  <a:lnTo>
                    <a:pt x="0" y="3602"/>
                  </a:lnTo>
                  <a:lnTo>
                    <a:pt x="59" y="4015"/>
                  </a:lnTo>
                  <a:lnTo>
                    <a:pt x="118" y="4429"/>
                  </a:lnTo>
                  <a:lnTo>
                    <a:pt x="295" y="4842"/>
                  </a:lnTo>
                  <a:lnTo>
                    <a:pt x="531" y="5196"/>
                  </a:lnTo>
                  <a:lnTo>
                    <a:pt x="768" y="5550"/>
                  </a:lnTo>
                  <a:lnTo>
                    <a:pt x="1063" y="5846"/>
                  </a:lnTo>
                  <a:lnTo>
                    <a:pt x="1417" y="6141"/>
                  </a:lnTo>
                  <a:lnTo>
                    <a:pt x="1830" y="6377"/>
                  </a:lnTo>
                  <a:lnTo>
                    <a:pt x="2244" y="6554"/>
                  </a:lnTo>
                  <a:lnTo>
                    <a:pt x="2716" y="6672"/>
                  </a:lnTo>
                  <a:lnTo>
                    <a:pt x="3188" y="6731"/>
                  </a:lnTo>
                  <a:lnTo>
                    <a:pt x="3601" y="6731"/>
                  </a:lnTo>
                  <a:lnTo>
                    <a:pt x="4015" y="6672"/>
                  </a:lnTo>
                  <a:lnTo>
                    <a:pt x="4487" y="6554"/>
                  </a:lnTo>
                  <a:lnTo>
                    <a:pt x="4841" y="6377"/>
                  </a:lnTo>
                  <a:lnTo>
                    <a:pt x="5196" y="6141"/>
                  </a:lnTo>
                  <a:lnTo>
                    <a:pt x="5550" y="5905"/>
                  </a:lnTo>
                  <a:lnTo>
                    <a:pt x="5845" y="5609"/>
                  </a:lnTo>
                  <a:lnTo>
                    <a:pt x="6140" y="5255"/>
                  </a:lnTo>
                  <a:lnTo>
                    <a:pt x="6317" y="4842"/>
                  </a:lnTo>
                  <a:lnTo>
                    <a:pt x="6494" y="4429"/>
                  </a:lnTo>
                  <a:lnTo>
                    <a:pt x="6613" y="4015"/>
                  </a:lnTo>
                  <a:lnTo>
                    <a:pt x="6672" y="3543"/>
                  </a:lnTo>
                  <a:lnTo>
                    <a:pt x="6672" y="3130"/>
                  </a:lnTo>
                  <a:lnTo>
                    <a:pt x="6672" y="2717"/>
                  </a:lnTo>
                  <a:lnTo>
                    <a:pt x="6553" y="2303"/>
                  </a:lnTo>
                  <a:lnTo>
                    <a:pt x="6376" y="1890"/>
                  </a:lnTo>
                  <a:lnTo>
                    <a:pt x="6140" y="1536"/>
                  </a:lnTo>
                  <a:lnTo>
                    <a:pt x="5904" y="1182"/>
                  </a:lnTo>
                  <a:lnTo>
                    <a:pt x="5609" y="827"/>
                  </a:lnTo>
                  <a:lnTo>
                    <a:pt x="5255" y="591"/>
                  </a:lnTo>
                  <a:lnTo>
                    <a:pt x="4841" y="355"/>
                  </a:lnTo>
                  <a:lnTo>
                    <a:pt x="4428" y="178"/>
                  </a:lnTo>
                  <a:lnTo>
                    <a:pt x="3956" y="60"/>
                  </a:lnTo>
                  <a:lnTo>
                    <a:pt x="35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60" name="Google Shape;1360;p23"/>
            <p:cNvSpPr/>
            <p:nvPr/>
          </p:nvSpPr>
          <p:spPr>
            <a:xfrm>
              <a:off x="3826225" y="2036850"/>
              <a:ext cx="206650" cy="177125"/>
            </a:xfrm>
            <a:custGeom>
              <a:avLst/>
              <a:gdLst/>
              <a:ahLst/>
              <a:cxnLst/>
              <a:rect l="l" t="t" r="r" b="b"/>
              <a:pathLst>
                <a:path w="8266" h="7085" extrusionOk="0">
                  <a:moveTo>
                    <a:pt x="3307" y="2067"/>
                  </a:moveTo>
                  <a:lnTo>
                    <a:pt x="3484" y="2126"/>
                  </a:lnTo>
                  <a:lnTo>
                    <a:pt x="3720" y="2303"/>
                  </a:lnTo>
                  <a:lnTo>
                    <a:pt x="3838" y="2480"/>
                  </a:lnTo>
                  <a:lnTo>
                    <a:pt x="3838" y="2657"/>
                  </a:lnTo>
                  <a:lnTo>
                    <a:pt x="3779" y="2893"/>
                  </a:lnTo>
                  <a:lnTo>
                    <a:pt x="3425" y="3661"/>
                  </a:lnTo>
                  <a:lnTo>
                    <a:pt x="2421" y="3188"/>
                  </a:lnTo>
                  <a:lnTo>
                    <a:pt x="2775" y="2480"/>
                  </a:lnTo>
                  <a:lnTo>
                    <a:pt x="2893" y="2244"/>
                  </a:lnTo>
                  <a:lnTo>
                    <a:pt x="3070" y="2126"/>
                  </a:lnTo>
                  <a:lnTo>
                    <a:pt x="3307" y="2067"/>
                  </a:lnTo>
                  <a:close/>
                  <a:moveTo>
                    <a:pt x="3130" y="0"/>
                  </a:moveTo>
                  <a:lnTo>
                    <a:pt x="2893" y="59"/>
                  </a:lnTo>
                  <a:lnTo>
                    <a:pt x="2598" y="177"/>
                  </a:lnTo>
                  <a:lnTo>
                    <a:pt x="2362" y="295"/>
                  </a:lnTo>
                  <a:lnTo>
                    <a:pt x="2067" y="473"/>
                  </a:lnTo>
                  <a:lnTo>
                    <a:pt x="1890" y="709"/>
                  </a:lnTo>
                  <a:lnTo>
                    <a:pt x="1654" y="945"/>
                  </a:lnTo>
                  <a:lnTo>
                    <a:pt x="1476" y="1240"/>
                  </a:lnTo>
                  <a:lnTo>
                    <a:pt x="1299" y="1594"/>
                  </a:lnTo>
                  <a:lnTo>
                    <a:pt x="0" y="4310"/>
                  </a:lnTo>
                  <a:lnTo>
                    <a:pt x="5904" y="7085"/>
                  </a:lnTo>
                  <a:lnTo>
                    <a:pt x="6790" y="5196"/>
                  </a:lnTo>
                  <a:lnTo>
                    <a:pt x="4665" y="4251"/>
                  </a:lnTo>
                  <a:lnTo>
                    <a:pt x="4665" y="4192"/>
                  </a:lnTo>
                  <a:lnTo>
                    <a:pt x="7321" y="4074"/>
                  </a:lnTo>
                  <a:lnTo>
                    <a:pt x="8266" y="2067"/>
                  </a:lnTo>
                  <a:lnTo>
                    <a:pt x="5373" y="2303"/>
                  </a:lnTo>
                  <a:lnTo>
                    <a:pt x="5373" y="1949"/>
                  </a:lnTo>
                  <a:lnTo>
                    <a:pt x="5373" y="1594"/>
                  </a:lnTo>
                  <a:lnTo>
                    <a:pt x="5255" y="1299"/>
                  </a:lnTo>
                  <a:lnTo>
                    <a:pt x="5137" y="1004"/>
                  </a:lnTo>
                  <a:lnTo>
                    <a:pt x="4960" y="768"/>
                  </a:lnTo>
                  <a:lnTo>
                    <a:pt x="4783" y="532"/>
                  </a:lnTo>
                  <a:lnTo>
                    <a:pt x="4546" y="354"/>
                  </a:lnTo>
                  <a:lnTo>
                    <a:pt x="4251" y="236"/>
                  </a:lnTo>
                  <a:lnTo>
                    <a:pt x="3956" y="118"/>
                  </a:lnTo>
                  <a:lnTo>
                    <a:pt x="3720" y="59"/>
                  </a:lnTo>
                  <a:lnTo>
                    <a:pt x="34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61" name="Google Shape;1361;p23"/>
            <p:cNvSpPr/>
            <p:nvPr/>
          </p:nvSpPr>
          <p:spPr>
            <a:xfrm>
              <a:off x="3897075" y="1875950"/>
              <a:ext cx="188950" cy="162400"/>
            </a:xfrm>
            <a:custGeom>
              <a:avLst/>
              <a:gdLst/>
              <a:ahLst/>
              <a:cxnLst/>
              <a:rect l="l" t="t" r="r" b="b"/>
              <a:pathLst>
                <a:path w="7558" h="6496" extrusionOk="0">
                  <a:moveTo>
                    <a:pt x="2775" y="1"/>
                  </a:moveTo>
                  <a:lnTo>
                    <a:pt x="0" y="4724"/>
                  </a:lnTo>
                  <a:lnTo>
                    <a:pt x="1417" y="5551"/>
                  </a:lnTo>
                  <a:lnTo>
                    <a:pt x="2303" y="4075"/>
                  </a:lnTo>
                  <a:lnTo>
                    <a:pt x="6495" y="6495"/>
                  </a:lnTo>
                  <a:lnTo>
                    <a:pt x="7557" y="4724"/>
                  </a:lnTo>
                  <a:lnTo>
                    <a:pt x="3307" y="2304"/>
                  </a:lnTo>
                  <a:lnTo>
                    <a:pt x="4192" y="769"/>
                  </a:lnTo>
                  <a:lnTo>
                    <a:pt x="277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62" name="Google Shape;1362;p23"/>
            <p:cNvSpPr/>
            <p:nvPr/>
          </p:nvSpPr>
          <p:spPr>
            <a:xfrm>
              <a:off x="3985625" y="1751975"/>
              <a:ext cx="162375" cy="187475"/>
            </a:xfrm>
            <a:custGeom>
              <a:avLst/>
              <a:gdLst/>
              <a:ahLst/>
              <a:cxnLst/>
              <a:rect l="l" t="t" r="r" b="b"/>
              <a:pathLst>
                <a:path w="6495" h="7499" extrusionOk="0">
                  <a:moveTo>
                    <a:pt x="2598" y="1"/>
                  </a:moveTo>
                  <a:lnTo>
                    <a:pt x="1" y="3779"/>
                  </a:lnTo>
                  <a:lnTo>
                    <a:pt x="5314" y="7499"/>
                  </a:lnTo>
                  <a:lnTo>
                    <a:pt x="6495" y="5787"/>
                  </a:lnTo>
                  <a:lnTo>
                    <a:pt x="4488" y="4429"/>
                  </a:lnTo>
                  <a:lnTo>
                    <a:pt x="5550" y="2894"/>
                  </a:lnTo>
                  <a:lnTo>
                    <a:pt x="4311" y="2008"/>
                  </a:lnTo>
                  <a:lnTo>
                    <a:pt x="3248" y="3543"/>
                  </a:lnTo>
                  <a:lnTo>
                    <a:pt x="2480" y="3012"/>
                  </a:lnTo>
                  <a:lnTo>
                    <a:pt x="3956" y="886"/>
                  </a:lnTo>
                  <a:lnTo>
                    <a:pt x="25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63" name="Google Shape;1363;p23"/>
            <p:cNvSpPr/>
            <p:nvPr/>
          </p:nvSpPr>
          <p:spPr>
            <a:xfrm>
              <a:off x="4103700" y="1626525"/>
              <a:ext cx="168300" cy="169750"/>
            </a:xfrm>
            <a:custGeom>
              <a:avLst/>
              <a:gdLst/>
              <a:ahLst/>
              <a:cxnLst/>
              <a:rect l="l" t="t" r="r" b="b"/>
              <a:pathLst>
                <a:path w="6732" h="6790" extrusionOk="0">
                  <a:moveTo>
                    <a:pt x="3425" y="2008"/>
                  </a:moveTo>
                  <a:lnTo>
                    <a:pt x="3661" y="2126"/>
                  </a:lnTo>
                  <a:lnTo>
                    <a:pt x="3956" y="2244"/>
                  </a:lnTo>
                  <a:lnTo>
                    <a:pt x="4193" y="2421"/>
                  </a:lnTo>
                  <a:lnTo>
                    <a:pt x="4429" y="2657"/>
                  </a:lnTo>
                  <a:lnTo>
                    <a:pt x="4606" y="2893"/>
                  </a:lnTo>
                  <a:lnTo>
                    <a:pt x="4724" y="3129"/>
                  </a:lnTo>
                  <a:lnTo>
                    <a:pt x="4783" y="3366"/>
                  </a:lnTo>
                  <a:lnTo>
                    <a:pt x="4783" y="3602"/>
                  </a:lnTo>
                  <a:lnTo>
                    <a:pt x="4724" y="3838"/>
                  </a:lnTo>
                  <a:lnTo>
                    <a:pt x="4665" y="4074"/>
                  </a:lnTo>
                  <a:lnTo>
                    <a:pt x="4488" y="4310"/>
                  </a:lnTo>
                  <a:lnTo>
                    <a:pt x="4252" y="4546"/>
                  </a:lnTo>
                  <a:lnTo>
                    <a:pt x="4075" y="4664"/>
                  </a:lnTo>
                  <a:lnTo>
                    <a:pt x="3838" y="4783"/>
                  </a:lnTo>
                  <a:lnTo>
                    <a:pt x="3307" y="4783"/>
                  </a:lnTo>
                  <a:lnTo>
                    <a:pt x="3071" y="4664"/>
                  </a:lnTo>
                  <a:lnTo>
                    <a:pt x="2776" y="4546"/>
                  </a:lnTo>
                  <a:lnTo>
                    <a:pt x="2540" y="4369"/>
                  </a:lnTo>
                  <a:lnTo>
                    <a:pt x="2303" y="4133"/>
                  </a:lnTo>
                  <a:lnTo>
                    <a:pt x="2126" y="3897"/>
                  </a:lnTo>
                  <a:lnTo>
                    <a:pt x="2008" y="3661"/>
                  </a:lnTo>
                  <a:lnTo>
                    <a:pt x="1949" y="3425"/>
                  </a:lnTo>
                  <a:lnTo>
                    <a:pt x="1949" y="3189"/>
                  </a:lnTo>
                  <a:lnTo>
                    <a:pt x="2008" y="2952"/>
                  </a:lnTo>
                  <a:lnTo>
                    <a:pt x="2067" y="2716"/>
                  </a:lnTo>
                  <a:lnTo>
                    <a:pt x="2244" y="2421"/>
                  </a:lnTo>
                  <a:lnTo>
                    <a:pt x="2480" y="2244"/>
                  </a:lnTo>
                  <a:lnTo>
                    <a:pt x="2717" y="2126"/>
                  </a:lnTo>
                  <a:lnTo>
                    <a:pt x="2953" y="2008"/>
                  </a:lnTo>
                  <a:close/>
                  <a:moveTo>
                    <a:pt x="3484" y="0"/>
                  </a:moveTo>
                  <a:lnTo>
                    <a:pt x="3071" y="59"/>
                  </a:lnTo>
                  <a:lnTo>
                    <a:pt x="2658" y="118"/>
                  </a:lnTo>
                  <a:lnTo>
                    <a:pt x="2244" y="237"/>
                  </a:lnTo>
                  <a:lnTo>
                    <a:pt x="1831" y="414"/>
                  </a:lnTo>
                  <a:lnTo>
                    <a:pt x="1477" y="650"/>
                  </a:lnTo>
                  <a:lnTo>
                    <a:pt x="1123" y="886"/>
                  </a:lnTo>
                  <a:lnTo>
                    <a:pt x="827" y="1240"/>
                  </a:lnTo>
                  <a:lnTo>
                    <a:pt x="532" y="1594"/>
                  </a:lnTo>
                  <a:lnTo>
                    <a:pt x="355" y="1949"/>
                  </a:lnTo>
                  <a:lnTo>
                    <a:pt x="178" y="2362"/>
                  </a:lnTo>
                  <a:lnTo>
                    <a:pt x="60" y="2775"/>
                  </a:lnTo>
                  <a:lnTo>
                    <a:pt x="1" y="3248"/>
                  </a:lnTo>
                  <a:lnTo>
                    <a:pt x="1" y="3661"/>
                  </a:lnTo>
                  <a:lnTo>
                    <a:pt x="60" y="4074"/>
                  </a:lnTo>
                  <a:lnTo>
                    <a:pt x="178" y="4487"/>
                  </a:lnTo>
                  <a:lnTo>
                    <a:pt x="355" y="4901"/>
                  </a:lnTo>
                  <a:lnTo>
                    <a:pt x="591" y="5255"/>
                  </a:lnTo>
                  <a:lnTo>
                    <a:pt x="827" y="5609"/>
                  </a:lnTo>
                  <a:lnTo>
                    <a:pt x="1182" y="5963"/>
                  </a:lnTo>
                  <a:lnTo>
                    <a:pt x="1595" y="6259"/>
                  </a:lnTo>
                  <a:lnTo>
                    <a:pt x="1949" y="6436"/>
                  </a:lnTo>
                  <a:lnTo>
                    <a:pt x="2362" y="6613"/>
                  </a:lnTo>
                  <a:lnTo>
                    <a:pt x="2776" y="6731"/>
                  </a:lnTo>
                  <a:lnTo>
                    <a:pt x="3248" y="6790"/>
                  </a:lnTo>
                  <a:lnTo>
                    <a:pt x="3661" y="6790"/>
                  </a:lnTo>
                  <a:lnTo>
                    <a:pt x="4075" y="6672"/>
                  </a:lnTo>
                  <a:lnTo>
                    <a:pt x="4488" y="6554"/>
                  </a:lnTo>
                  <a:lnTo>
                    <a:pt x="4901" y="6377"/>
                  </a:lnTo>
                  <a:lnTo>
                    <a:pt x="5255" y="6140"/>
                  </a:lnTo>
                  <a:lnTo>
                    <a:pt x="5610" y="5904"/>
                  </a:lnTo>
                  <a:lnTo>
                    <a:pt x="5905" y="5550"/>
                  </a:lnTo>
                  <a:lnTo>
                    <a:pt x="6200" y="5196"/>
                  </a:lnTo>
                  <a:lnTo>
                    <a:pt x="6436" y="4842"/>
                  </a:lnTo>
                  <a:lnTo>
                    <a:pt x="6554" y="4428"/>
                  </a:lnTo>
                  <a:lnTo>
                    <a:pt x="6672" y="4015"/>
                  </a:lnTo>
                  <a:lnTo>
                    <a:pt x="6731" y="3602"/>
                  </a:lnTo>
                  <a:lnTo>
                    <a:pt x="6731" y="3129"/>
                  </a:lnTo>
                  <a:lnTo>
                    <a:pt x="6672" y="2716"/>
                  </a:lnTo>
                  <a:lnTo>
                    <a:pt x="6554" y="2303"/>
                  </a:lnTo>
                  <a:lnTo>
                    <a:pt x="6377" y="1890"/>
                  </a:lnTo>
                  <a:lnTo>
                    <a:pt x="6141" y="1535"/>
                  </a:lnTo>
                  <a:lnTo>
                    <a:pt x="5905" y="1181"/>
                  </a:lnTo>
                  <a:lnTo>
                    <a:pt x="5551" y="827"/>
                  </a:lnTo>
                  <a:lnTo>
                    <a:pt x="5196" y="591"/>
                  </a:lnTo>
                  <a:lnTo>
                    <a:pt x="4783" y="355"/>
                  </a:lnTo>
                  <a:lnTo>
                    <a:pt x="4370" y="178"/>
                  </a:lnTo>
                  <a:lnTo>
                    <a:pt x="3956" y="59"/>
                  </a:lnTo>
                  <a:lnTo>
                    <a:pt x="34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64" name="Google Shape;1364;p23"/>
            <p:cNvSpPr/>
            <p:nvPr/>
          </p:nvSpPr>
          <p:spPr>
            <a:xfrm>
              <a:off x="4209975" y="1530575"/>
              <a:ext cx="186000" cy="153525"/>
            </a:xfrm>
            <a:custGeom>
              <a:avLst/>
              <a:gdLst/>
              <a:ahLst/>
              <a:cxnLst/>
              <a:rect l="l" t="t" r="r" b="b"/>
              <a:pathLst>
                <a:path w="7440" h="6141" extrusionOk="0">
                  <a:moveTo>
                    <a:pt x="1477" y="1"/>
                  </a:moveTo>
                  <a:lnTo>
                    <a:pt x="1" y="1477"/>
                  </a:lnTo>
                  <a:lnTo>
                    <a:pt x="4547" y="6141"/>
                  </a:lnTo>
                  <a:lnTo>
                    <a:pt x="7440" y="3307"/>
                  </a:lnTo>
                  <a:lnTo>
                    <a:pt x="6318" y="2185"/>
                  </a:lnTo>
                  <a:lnTo>
                    <a:pt x="4901" y="3602"/>
                  </a:lnTo>
                  <a:lnTo>
                    <a:pt x="14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65" name="Google Shape;1365;p23"/>
            <p:cNvSpPr/>
            <p:nvPr/>
          </p:nvSpPr>
          <p:spPr>
            <a:xfrm>
              <a:off x="4307400" y="1440550"/>
              <a:ext cx="144675" cy="156475"/>
            </a:xfrm>
            <a:custGeom>
              <a:avLst/>
              <a:gdLst/>
              <a:ahLst/>
              <a:cxnLst/>
              <a:rect l="l" t="t" r="r" b="b"/>
              <a:pathLst>
                <a:path w="5787" h="6259" extrusionOk="0">
                  <a:moveTo>
                    <a:pt x="1535" y="0"/>
                  </a:moveTo>
                  <a:lnTo>
                    <a:pt x="0" y="1358"/>
                  </a:lnTo>
                  <a:lnTo>
                    <a:pt x="4251" y="6259"/>
                  </a:lnTo>
                  <a:lnTo>
                    <a:pt x="5786" y="4960"/>
                  </a:lnTo>
                  <a:lnTo>
                    <a:pt x="15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66" name="Google Shape;1366;p23"/>
            <p:cNvSpPr/>
            <p:nvPr/>
          </p:nvSpPr>
          <p:spPr>
            <a:xfrm>
              <a:off x="4406275" y="1346075"/>
              <a:ext cx="168300" cy="168300"/>
            </a:xfrm>
            <a:custGeom>
              <a:avLst/>
              <a:gdLst/>
              <a:ahLst/>
              <a:cxnLst/>
              <a:rect l="l" t="t" r="r" b="b"/>
              <a:pathLst>
                <a:path w="6732" h="6732" extrusionOk="0">
                  <a:moveTo>
                    <a:pt x="3484" y="1949"/>
                  </a:moveTo>
                  <a:lnTo>
                    <a:pt x="3720" y="2067"/>
                  </a:lnTo>
                  <a:lnTo>
                    <a:pt x="3956" y="2185"/>
                  </a:lnTo>
                  <a:lnTo>
                    <a:pt x="4193" y="2363"/>
                  </a:lnTo>
                  <a:lnTo>
                    <a:pt x="4429" y="2599"/>
                  </a:lnTo>
                  <a:lnTo>
                    <a:pt x="4547" y="2894"/>
                  </a:lnTo>
                  <a:lnTo>
                    <a:pt x="4665" y="3130"/>
                  </a:lnTo>
                  <a:lnTo>
                    <a:pt x="4724" y="3425"/>
                  </a:lnTo>
                  <a:lnTo>
                    <a:pt x="4783" y="3661"/>
                  </a:lnTo>
                  <a:lnTo>
                    <a:pt x="4724" y="3898"/>
                  </a:lnTo>
                  <a:lnTo>
                    <a:pt x="4606" y="4134"/>
                  </a:lnTo>
                  <a:lnTo>
                    <a:pt x="4429" y="4370"/>
                  </a:lnTo>
                  <a:lnTo>
                    <a:pt x="4252" y="4547"/>
                  </a:lnTo>
                  <a:lnTo>
                    <a:pt x="3956" y="4665"/>
                  </a:lnTo>
                  <a:lnTo>
                    <a:pt x="3720" y="4783"/>
                  </a:lnTo>
                  <a:lnTo>
                    <a:pt x="3248" y="4783"/>
                  </a:lnTo>
                  <a:lnTo>
                    <a:pt x="3012" y="4665"/>
                  </a:lnTo>
                  <a:lnTo>
                    <a:pt x="2776" y="4547"/>
                  </a:lnTo>
                  <a:lnTo>
                    <a:pt x="2540" y="4370"/>
                  </a:lnTo>
                  <a:lnTo>
                    <a:pt x="2362" y="4134"/>
                  </a:lnTo>
                  <a:lnTo>
                    <a:pt x="2185" y="3838"/>
                  </a:lnTo>
                  <a:lnTo>
                    <a:pt x="2067" y="3602"/>
                  </a:lnTo>
                  <a:lnTo>
                    <a:pt x="2008" y="3307"/>
                  </a:lnTo>
                  <a:lnTo>
                    <a:pt x="2008" y="3071"/>
                  </a:lnTo>
                  <a:lnTo>
                    <a:pt x="2008" y="2835"/>
                  </a:lnTo>
                  <a:lnTo>
                    <a:pt x="2126" y="2599"/>
                  </a:lnTo>
                  <a:lnTo>
                    <a:pt x="2303" y="2363"/>
                  </a:lnTo>
                  <a:lnTo>
                    <a:pt x="2540" y="2185"/>
                  </a:lnTo>
                  <a:lnTo>
                    <a:pt x="2776" y="2067"/>
                  </a:lnTo>
                  <a:lnTo>
                    <a:pt x="3012" y="1949"/>
                  </a:lnTo>
                  <a:close/>
                  <a:moveTo>
                    <a:pt x="3012" y="1"/>
                  </a:moveTo>
                  <a:lnTo>
                    <a:pt x="2599" y="119"/>
                  </a:lnTo>
                  <a:lnTo>
                    <a:pt x="2185" y="237"/>
                  </a:lnTo>
                  <a:lnTo>
                    <a:pt x="1772" y="414"/>
                  </a:lnTo>
                  <a:lnTo>
                    <a:pt x="1418" y="650"/>
                  </a:lnTo>
                  <a:lnTo>
                    <a:pt x="1064" y="946"/>
                  </a:lnTo>
                  <a:lnTo>
                    <a:pt x="768" y="1300"/>
                  </a:lnTo>
                  <a:lnTo>
                    <a:pt x="473" y="1654"/>
                  </a:lnTo>
                  <a:lnTo>
                    <a:pt x="296" y="2008"/>
                  </a:lnTo>
                  <a:lnTo>
                    <a:pt x="119" y="2422"/>
                  </a:lnTo>
                  <a:lnTo>
                    <a:pt x="60" y="2835"/>
                  </a:lnTo>
                  <a:lnTo>
                    <a:pt x="1" y="3248"/>
                  </a:lnTo>
                  <a:lnTo>
                    <a:pt x="1" y="3720"/>
                  </a:lnTo>
                  <a:lnTo>
                    <a:pt x="60" y="4134"/>
                  </a:lnTo>
                  <a:lnTo>
                    <a:pt x="237" y="4547"/>
                  </a:lnTo>
                  <a:lnTo>
                    <a:pt x="414" y="4960"/>
                  </a:lnTo>
                  <a:lnTo>
                    <a:pt x="650" y="5374"/>
                  </a:lnTo>
                  <a:lnTo>
                    <a:pt x="945" y="5728"/>
                  </a:lnTo>
                  <a:lnTo>
                    <a:pt x="1300" y="6023"/>
                  </a:lnTo>
                  <a:lnTo>
                    <a:pt x="1654" y="6259"/>
                  </a:lnTo>
                  <a:lnTo>
                    <a:pt x="2067" y="6495"/>
                  </a:lnTo>
                  <a:lnTo>
                    <a:pt x="2481" y="6613"/>
                  </a:lnTo>
                  <a:lnTo>
                    <a:pt x="2894" y="6731"/>
                  </a:lnTo>
                  <a:lnTo>
                    <a:pt x="3720" y="6731"/>
                  </a:lnTo>
                  <a:lnTo>
                    <a:pt x="4193" y="6613"/>
                  </a:lnTo>
                  <a:lnTo>
                    <a:pt x="4606" y="6495"/>
                  </a:lnTo>
                  <a:lnTo>
                    <a:pt x="4960" y="6318"/>
                  </a:lnTo>
                  <a:lnTo>
                    <a:pt x="5373" y="6082"/>
                  </a:lnTo>
                  <a:lnTo>
                    <a:pt x="5728" y="5787"/>
                  </a:lnTo>
                  <a:lnTo>
                    <a:pt x="6023" y="5492"/>
                  </a:lnTo>
                  <a:lnTo>
                    <a:pt x="6259" y="5137"/>
                  </a:lnTo>
                  <a:lnTo>
                    <a:pt x="6436" y="4724"/>
                  </a:lnTo>
                  <a:lnTo>
                    <a:pt x="6613" y="4311"/>
                  </a:lnTo>
                  <a:lnTo>
                    <a:pt x="6731" y="3898"/>
                  </a:lnTo>
                  <a:lnTo>
                    <a:pt x="6731" y="3484"/>
                  </a:lnTo>
                  <a:lnTo>
                    <a:pt x="6731" y="3071"/>
                  </a:lnTo>
                  <a:lnTo>
                    <a:pt x="6672" y="2599"/>
                  </a:lnTo>
                  <a:lnTo>
                    <a:pt x="6495" y="2185"/>
                  </a:lnTo>
                  <a:lnTo>
                    <a:pt x="6318" y="1772"/>
                  </a:lnTo>
                  <a:lnTo>
                    <a:pt x="6082" y="1418"/>
                  </a:lnTo>
                  <a:lnTo>
                    <a:pt x="5787" y="1005"/>
                  </a:lnTo>
                  <a:lnTo>
                    <a:pt x="5432" y="709"/>
                  </a:lnTo>
                  <a:lnTo>
                    <a:pt x="5078" y="473"/>
                  </a:lnTo>
                  <a:lnTo>
                    <a:pt x="4724" y="296"/>
                  </a:lnTo>
                  <a:lnTo>
                    <a:pt x="4311" y="119"/>
                  </a:lnTo>
                  <a:lnTo>
                    <a:pt x="389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1367"/>
        <p:cNvGrpSpPr/>
        <p:nvPr/>
      </p:nvGrpSpPr>
      <p:grpSpPr>
        <a:xfrm>
          <a:off x="0" y="0"/>
          <a:ext cx="0" cy="0"/>
          <a:chOff x="0" y="0"/>
          <a:chExt cx="0" cy="0"/>
        </a:xfrm>
      </p:grpSpPr>
      <p:sp>
        <p:nvSpPr>
          <p:cNvPr id="1368" name="Google Shape;1368;p2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grpSp>
        <p:nvGrpSpPr>
          <p:cNvPr id="1369" name="Google Shape;1369;p24"/>
          <p:cNvGrpSpPr/>
          <p:nvPr/>
        </p:nvGrpSpPr>
        <p:grpSpPr>
          <a:xfrm>
            <a:off x="7994080" y="4228604"/>
            <a:ext cx="1834255" cy="1834975"/>
            <a:chOff x="3684525" y="1008100"/>
            <a:chExt cx="3697350" cy="3698800"/>
          </a:xfrm>
        </p:grpSpPr>
        <p:sp>
          <p:nvSpPr>
            <p:cNvPr id="1370" name="Google Shape;1370;p24"/>
            <p:cNvSpPr/>
            <p:nvPr/>
          </p:nvSpPr>
          <p:spPr>
            <a:xfrm>
              <a:off x="4642450" y="1210300"/>
              <a:ext cx="180075" cy="199275"/>
            </a:xfrm>
            <a:custGeom>
              <a:avLst/>
              <a:gdLst/>
              <a:ahLst/>
              <a:cxnLst/>
              <a:rect l="l" t="t" r="r" b="b"/>
              <a:pathLst>
                <a:path w="7203" h="7971" extrusionOk="0">
                  <a:moveTo>
                    <a:pt x="2067" y="2480"/>
                  </a:moveTo>
                  <a:lnTo>
                    <a:pt x="3424" y="3779"/>
                  </a:lnTo>
                  <a:lnTo>
                    <a:pt x="2362" y="4369"/>
                  </a:lnTo>
                  <a:lnTo>
                    <a:pt x="2067" y="2480"/>
                  </a:lnTo>
                  <a:close/>
                  <a:moveTo>
                    <a:pt x="2067" y="0"/>
                  </a:moveTo>
                  <a:lnTo>
                    <a:pt x="0" y="1122"/>
                  </a:lnTo>
                  <a:lnTo>
                    <a:pt x="945" y="7971"/>
                  </a:lnTo>
                  <a:lnTo>
                    <a:pt x="2834" y="6967"/>
                  </a:lnTo>
                  <a:lnTo>
                    <a:pt x="2657" y="5963"/>
                  </a:lnTo>
                  <a:lnTo>
                    <a:pt x="4546" y="4901"/>
                  </a:lnTo>
                  <a:lnTo>
                    <a:pt x="5314" y="5668"/>
                  </a:lnTo>
                  <a:lnTo>
                    <a:pt x="7203" y="4605"/>
                  </a:lnTo>
                  <a:lnTo>
                    <a:pt x="206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71" name="Google Shape;1371;p24"/>
            <p:cNvSpPr/>
            <p:nvPr/>
          </p:nvSpPr>
          <p:spPr>
            <a:xfrm>
              <a:off x="4778225" y="1114350"/>
              <a:ext cx="174200" cy="187475"/>
            </a:xfrm>
            <a:custGeom>
              <a:avLst/>
              <a:gdLst/>
              <a:ahLst/>
              <a:cxnLst/>
              <a:rect l="l" t="t" r="r" b="b"/>
              <a:pathLst>
                <a:path w="6968" h="7499" extrusionOk="0">
                  <a:moveTo>
                    <a:pt x="5373" y="1"/>
                  </a:moveTo>
                  <a:lnTo>
                    <a:pt x="3484" y="768"/>
                  </a:lnTo>
                  <a:lnTo>
                    <a:pt x="4842" y="4193"/>
                  </a:lnTo>
                  <a:lnTo>
                    <a:pt x="4960" y="4547"/>
                  </a:lnTo>
                  <a:lnTo>
                    <a:pt x="4901" y="4901"/>
                  </a:lnTo>
                  <a:lnTo>
                    <a:pt x="4842" y="5078"/>
                  </a:lnTo>
                  <a:lnTo>
                    <a:pt x="4724" y="5196"/>
                  </a:lnTo>
                  <a:lnTo>
                    <a:pt x="4606" y="5314"/>
                  </a:lnTo>
                  <a:lnTo>
                    <a:pt x="4370" y="5432"/>
                  </a:lnTo>
                  <a:lnTo>
                    <a:pt x="4193" y="5491"/>
                  </a:lnTo>
                  <a:lnTo>
                    <a:pt x="3838" y="5491"/>
                  </a:lnTo>
                  <a:lnTo>
                    <a:pt x="3720" y="5432"/>
                  </a:lnTo>
                  <a:lnTo>
                    <a:pt x="3425" y="5196"/>
                  </a:lnTo>
                  <a:lnTo>
                    <a:pt x="3248" y="4842"/>
                  </a:lnTo>
                  <a:lnTo>
                    <a:pt x="1890" y="1418"/>
                  </a:lnTo>
                  <a:lnTo>
                    <a:pt x="1" y="2185"/>
                  </a:lnTo>
                  <a:lnTo>
                    <a:pt x="1359" y="5550"/>
                  </a:lnTo>
                  <a:lnTo>
                    <a:pt x="1536" y="5964"/>
                  </a:lnTo>
                  <a:lnTo>
                    <a:pt x="1772" y="6318"/>
                  </a:lnTo>
                  <a:lnTo>
                    <a:pt x="2008" y="6672"/>
                  </a:lnTo>
                  <a:lnTo>
                    <a:pt x="2303" y="6908"/>
                  </a:lnTo>
                  <a:lnTo>
                    <a:pt x="2598" y="7145"/>
                  </a:lnTo>
                  <a:lnTo>
                    <a:pt x="2894" y="7263"/>
                  </a:lnTo>
                  <a:lnTo>
                    <a:pt x="3248" y="7381"/>
                  </a:lnTo>
                  <a:lnTo>
                    <a:pt x="3602" y="7440"/>
                  </a:lnTo>
                  <a:lnTo>
                    <a:pt x="3956" y="7499"/>
                  </a:lnTo>
                  <a:lnTo>
                    <a:pt x="4311" y="7440"/>
                  </a:lnTo>
                  <a:lnTo>
                    <a:pt x="4665" y="7381"/>
                  </a:lnTo>
                  <a:lnTo>
                    <a:pt x="5078" y="7204"/>
                  </a:lnTo>
                  <a:lnTo>
                    <a:pt x="5432" y="7026"/>
                  </a:lnTo>
                  <a:lnTo>
                    <a:pt x="5787" y="6849"/>
                  </a:lnTo>
                  <a:lnTo>
                    <a:pt x="6082" y="6613"/>
                  </a:lnTo>
                  <a:lnTo>
                    <a:pt x="6318" y="6377"/>
                  </a:lnTo>
                  <a:lnTo>
                    <a:pt x="6554" y="6082"/>
                  </a:lnTo>
                  <a:lnTo>
                    <a:pt x="6731" y="5728"/>
                  </a:lnTo>
                  <a:lnTo>
                    <a:pt x="6849" y="5432"/>
                  </a:lnTo>
                  <a:lnTo>
                    <a:pt x="6967" y="5019"/>
                  </a:lnTo>
                  <a:lnTo>
                    <a:pt x="6967" y="4665"/>
                  </a:lnTo>
                  <a:lnTo>
                    <a:pt x="6967" y="4252"/>
                  </a:lnTo>
                  <a:lnTo>
                    <a:pt x="6849" y="3838"/>
                  </a:lnTo>
                  <a:lnTo>
                    <a:pt x="6731" y="3425"/>
                  </a:lnTo>
                  <a:lnTo>
                    <a:pt x="53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72" name="Google Shape;1372;p24"/>
            <p:cNvSpPr/>
            <p:nvPr/>
          </p:nvSpPr>
          <p:spPr>
            <a:xfrm>
              <a:off x="4955350" y="1077450"/>
              <a:ext cx="172725" cy="178625"/>
            </a:xfrm>
            <a:custGeom>
              <a:avLst/>
              <a:gdLst/>
              <a:ahLst/>
              <a:cxnLst/>
              <a:rect l="l" t="t" r="r" b="b"/>
              <a:pathLst>
                <a:path w="6909" h="7145" extrusionOk="0">
                  <a:moveTo>
                    <a:pt x="3543" y="1831"/>
                  </a:moveTo>
                  <a:lnTo>
                    <a:pt x="3838" y="1890"/>
                  </a:lnTo>
                  <a:lnTo>
                    <a:pt x="4074" y="1949"/>
                  </a:lnTo>
                  <a:lnTo>
                    <a:pt x="4310" y="2126"/>
                  </a:lnTo>
                  <a:lnTo>
                    <a:pt x="4487" y="2362"/>
                  </a:lnTo>
                  <a:lnTo>
                    <a:pt x="4665" y="2599"/>
                  </a:lnTo>
                  <a:lnTo>
                    <a:pt x="4783" y="2894"/>
                  </a:lnTo>
                  <a:lnTo>
                    <a:pt x="4842" y="3248"/>
                  </a:lnTo>
                  <a:lnTo>
                    <a:pt x="4842" y="3543"/>
                  </a:lnTo>
                  <a:lnTo>
                    <a:pt x="4783" y="3779"/>
                  </a:lnTo>
                  <a:lnTo>
                    <a:pt x="4665" y="4075"/>
                  </a:lnTo>
                  <a:lnTo>
                    <a:pt x="4487" y="4252"/>
                  </a:lnTo>
                  <a:lnTo>
                    <a:pt x="4310" y="4429"/>
                  </a:lnTo>
                  <a:lnTo>
                    <a:pt x="4015" y="4606"/>
                  </a:lnTo>
                  <a:lnTo>
                    <a:pt x="3720" y="4724"/>
                  </a:lnTo>
                  <a:lnTo>
                    <a:pt x="3248" y="4842"/>
                  </a:lnTo>
                  <a:lnTo>
                    <a:pt x="2480" y="2067"/>
                  </a:lnTo>
                  <a:lnTo>
                    <a:pt x="2952" y="1890"/>
                  </a:lnTo>
                  <a:lnTo>
                    <a:pt x="3248" y="1831"/>
                  </a:lnTo>
                  <a:close/>
                  <a:moveTo>
                    <a:pt x="3543" y="1"/>
                  </a:moveTo>
                  <a:lnTo>
                    <a:pt x="3071" y="60"/>
                  </a:lnTo>
                  <a:lnTo>
                    <a:pt x="2598" y="119"/>
                  </a:lnTo>
                  <a:lnTo>
                    <a:pt x="0" y="886"/>
                  </a:lnTo>
                  <a:lnTo>
                    <a:pt x="1772" y="7145"/>
                  </a:lnTo>
                  <a:lnTo>
                    <a:pt x="4428" y="6436"/>
                  </a:lnTo>
                  <a:lnTo>
                    <a:pt x="4842" y="6259"/>
                  </a:lnTo>
                  <a:lnTo>
                    <a:pt x="5314" y="6023"/>
                  </a:lnTo>
                  <a:lnTo>
                    <a:pt x="5668" y="5787"/>
                  </a:lnTo>
                  <a:lnTo>
                    <a:pt x="6022" y="5491"/>
                  </a:lnTo>
                  <a:lnTo>
                    <a:pt x="6318" y="5196"/>
                  </a:lnTo>
                  <a:lnTo>
                    <a:pt x="6495" y="4842"/>
                  </a:lnTo>
                  <a:lnTo>
                    <a:pt x="6672" y="4488"/>
                  </a:lnTo>
                  <a:lnTo>
                    <a:pt x="6849" y="4075"/>
                  </a:lnTo>
                  <a:lnTo>
                    <a:pt x="6908" y="3661"/>
                  </a:lnTo>
                  <a:lnTo>
                    <a:pt x="6908" y="3189"/>
                  </a:lnTo>
                  <a:lnTo>
                    <a:pt x="6849" y="2776"/>
                  </a:lnTo>
                  <a:lnTo>
                    <a:pt x="6790" y="2362"/>
                  </a:lnTo>
                  <a:lnTo>
                    <a:pt x="6613" y="1890"/>
                  </a:lnTo>
                  <a:lnTo>
                    <a:pt x="6436" y="1536"/>
                  </a:lnTo>
                  <a:lnTo>
                    <a:pt x="6200" y="1182"/>
                  </a:lnTo>
                  <a:lnTo>
                    <a:pt x="5904" y="827"/>
                  </a:lnTo>
                  <a:lnTo>
                    <a:pt x="5609" y="591"/>
                  </a:lnTo>
                  <a:lnTo>
                    <a:pt x="5255" y="355"/>
                  </a:lnTo>
                  <a:lnTo>
                    <a:pt x="4842" y="178"/>
                  </a:lnTo>
                  <a:lnTo>
                    <a:pt x="4428" y="60"/>
                  </a:lnTo>
                  <a:lnTo>
                    <a:pt x="40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73" name="Google Shape;1373;p24"/>
            <p:cNvSpPr/>
            <p:nvPr/>
          </p:nvSpPr>
          <p:spPr>
            <a:xfrm>
              <a:off x="5139850" y="1040550"/>
              <a:ext cx="82675" cy="169775"/>
            </a:xfrm>
            <a:custGeom>
              <a:avLst/>
              <a:gdLst/>
              <a:ahLst/>
              <a:cxnLst/>
              <a:rect l="l" t="t" r="r" b="b"/>
              <a:pathLst>
                <a:path w="3307" h="6791" extrusionOk="0">
                  <a:moveTo>
                    <a:pt x="2008" y="1"/>
                  </a:moveTo>
                  <a:lnTo>
                    <a:pt x="0" y="414"/>
                  </a:lnTo>
                  <a:lnTo>
                    <a:pt x="1299" y="6790"/>
                  </a:lnTo>
                  <a:lnTo>
                    <a:pt x="3307" y="6377"/>
                  </a:lnTo>
                  <a:lnTo>
                    <a:pt x="200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74" name="Google Shape;1374;p24"/>
            <p:cNvSpPr/>
            <p:nvPr/>
          </p:nvSpPr>
          <p:spPr>
            <a:xfrm>
              <a:off x="5237250" y="1018425"/>
              <a:ext cx="168300" cy="168275"/>
            </a:xfrm>
            <a:custGeom>
              <a:avLst/>
              <a:gdLst/>
              <a:ahLst/>
              <a:cxnLst/>
              <a:rect l="l" t="t" r="r" b="b"/>
              <a:pathLst>
                <a:path w="6732" h="6731" extrusionOk="0">
                  <a:moveTo>
                    <a:pt x="3484" y="1890"/>
                  </a:moveTo>
                  <a:lnTo>
                    <a:pt x="3720" y="1949"/>
                  </a:lnTo>
                  <a:lnTo>
                    <a:pt x="3957" y="2067"/>
                  </a:lnTo>
                  <a:lnTo>
                    <a:pt x="4193" y="2185"/>
                  </a:lnTo>
                  <a:lnTo>
                    <a:pt x="4370" y="2362"/>
                  </a:lnTo>
                  <a:lnTo>
                    <a:pt x="4488" y="2598"/>
                  </a:lnTo>
                  <a:lnTo>
                    <a:pt x="4606" y="2893"/>
                  </a:lnTo>
                  <a:lnTo>
                    <a:pt x="4665" y="3188"/>
                  </a:lnTo>
                  <a:lnTo>
                    <a:pt x="4665" y="3543"/>
                  </a:lnTo>
                  <a:lnTo>
                    <a:pt x="4606" y="3779"/>
                  </a:lnTo>
                  <a:lnTo>
                    <a:pt x="4547" y="4074"/>
                  </a:lnTo>
                  <a:lnTo>
                    <a:pt x="4429" y="4310"/>
                  </a:lnTo>
                  <a:lnTo>
                    <a:pt x="4252" y="4487"/>
                  </a:lnTo>
                  <a:lnTo>
                    <a:pt x="4075" y="4605"/>
                  </a:lnTo>
                  <a:lnTo>
                    <a:pt x="3839" y="4723"/>
                  </a:lnTo>
                  <a:lnTo>
                    <a:pt x="3543" y="4782"/>
                  </a:lnTo>
                  <a:lnTo>
                    <a:pt x="3012" y="4782"/>
                  </a:lnTo>
                  <a:lnTo>
                    <a:pt x="2776" y="4664"/>
                  </a:lnTo>
                  <a:lnTo>
                    <a:pt x="2540" y="4546"/>
                  </a:lnTo>
                  <a:lnTo>
                    <a:pt x="2363" y="4310"/>
                  </a:lnTo>
                  <a:lnTo>
                    <a:pt x="2244" y="4074"/>
                  </a:lnTo>
                  <a:lnTo>
                    <a:pt x="2185" y="3838"/>
                  </a:lnTo>
                  <a:lnTo>
                    <a:pt x="2126" y="3484"/>
                  </a:lnTo>
                  <a:lnTo>
                    <a:pt x="2067" y="3188"/>
                  </a:lnTo>
                  <a:lnTo>
                    <a:pt x="2126" y="2893"/>
                  </a:lnTo>
                  <a:lnTo>
                    <a:pt x="2185" y="2657"/>
                  </a:lnTo>
                  <a:lnTo>
                    <a:pt x="2303" y="2421"/>
                  </a:lnTo>
                  <a:lnTo>
                    <a:pt x="2481" y="2244"/>
                  </a:lnTo>
                  <a:lnTo>
                    <a:pt x="2658" y="2067"/>
                  </a:lnTo>
                  <a:lnTo>
                    <a:pt x="2894" y="1949"/>
                  </a:lnTo>
                  <a:lnTo>
                    <a:pt x="3189" y="1890"/>
                  </a:lnTo>
                  <a:close/>
                  <a:moveTo>
                    <a:pt x="3425" y="0"/>
                  </a:moveTo>
                  <a:lnTo>
                    <a:pt x="2953" y="59"/>
                  </a:lnTo>
                  <a:lnTo>
                    <a:pt x="2540" y="118"/>
                  </a:lnTo>
                  <a:lnTo>
                    <a:pt x="2126" y="236"/>
                  </a:lnTo>
                  <a:lnTo>
                    <a:pt x="1713" y="414"/>
                  </a:lnTo>
                  <a:lnTo>
                    <a:pt x="1359" y="650"/>
                  </a:lnTo>
                  <a:lnTo>
                    <a:pt x="1005" y="945"/>
                  </a:lnTo>
                  <a:lnTo>
                    <a:pt x="709" y="1240"/>
                  </a:lnTo>
                  <a:lnTo>
                    <a:pt x="473" y="1594"/>
                  </a:lnTo>
                  <a:lnTo>
                    <a:pt x="296" y="2008"/>
                  </a:lnTo>
                  <a:lnTo>
                    <a:pt x="119" y="2421"/>
                  </a:lnTo>
                  <a:lnTo>
                    <a:pt x="60" y="2834"/>
                  </a:lnTo>
                  <a:lnTo>
                    <a:pt x="1" y="3306"/>
                  </a:lnTo>
                  <a:lnTo>
                    <a:pt x="60" y="3779"/>
                  </a:lnTo>
                  <a:lnTo>
                    <a:pt x="119" y="4192"/>
                  </a:lnTo>
                  <a:lnTo>
                    <a:pt x="237" y="4664"/>
                  </a:lnTo>
                  <a:lnTo>
                    <a:pt x="473" y="5019"/>
                  </a:lnTo>
                  <a:lnTo>
                    <a:pt x="709" y="5432"/>
                  </a:lnTo>
                  <a:lnTo>
                    <a:pt x="1005" y="5727"/>
                  </a:lnTo>
                  <a:lnTo>
                    <a:pt x="1300" y="6022"/>
                  </a:lnTo>
                  <a:lnTo>
                    <a:pt x="1654" y="6258"/>
                  </a:lnTo>
                  <a:lnTo>
                    <a:pt x="2067" y="6436"/>
                  </a:lnTo>
                  <a:lnTo>
                    <a:pt x="2481" y="6613"/>
                  </a:lnTo>
                  <a:lnTo>
                    <a:pt x="2894" y="6672"/>
                  </a:lnTo>
                  <a:lnTo>
                    <a:pt x="3307" y="6731"/>
                  </a:lnTo>
                  <a:lnTo>
                    <a:pt x="3779" y="6672"/>
                  </a:lnTo>
                  <a:lnTo>
                    <a:pt x="4193" y="6613"/>
                  </a:lnTo>
                  <a:lnTo>
                    <a:pt x="4606" y="6495"/>
                  </a:lnTo>
                  <a:lnTo>
                    <a:pt x="5019" y="6317"/>
                  </a:lnTo>
                  <a:lnTo>
                    <a:pt x="5374" y="6081"/>
                  </a:lnTo>
                  <a:lnTo>
                    <a:pt x="5728" y="5786"/>
                  </a:lnTo>
                  <a:lnTo>
                    <a:pt x="6023" y="5491"/>
                  </a:lnTo>
                  <a:lnTo>
                    <a:pt x="6259" y="5137"/>
                  </a:lnTo>
                  <a:lnTo>
                    <a:pt x="6436" y="4723"/>
                  </a:lnTo>
                  <a:lnTo>
                    <a:pt x="6613" y="4310"/>
                  </a:lnTo>
                  <a:lnTo>
                    <a:pt x="6672" y="3897"/>
                  </a:lnTo>
                  <a:lnTo>
                    <a:pt x="6731" y="3425"/>
                  </a:lnTo>
                  <a:lnTo>
                    <a:pt x="6672" y="2952"/>
                  </a:lnTo>
                  <a:lnTo>
                    <a:pt x="6613" y="2480"/>
                  </a:lnTo>
                  <a:lnTo>
                    <a:pt x="6495" y="2067"/>
                  </a:lnTo>
                  <a:lnTo>
                    <a:pt x="6259" y="1653"/>
                  </a:lnTo>
                  <a:lnTo>
                    <a:pt x="6023" y="1299"/>
                  </a:lnTo>
                  <a:lnTo>
                    <a:pt x="5787" y="945"/>
                  </a:lnTo>
                  <a:lnTo>
                    <a:pt x="5433" y="709"/>
                  </a:lnTo>
                  <a:lnTo>
                    <a:pt x="5078" y="473"/>
                  </a:lnTo>
                  <a:lnTo>
                    <a:pt x="4724" y="236"/>
                  </a:lnTo>
                  <a:lnTo>
                    <a:pt x="4311" y="118"/>
                  </a:lnTo>
                  <a:lnTo>
                    <a:pt x="3839" y="59"/>
                  </a:lnTo>
                  <a:lnTo>
                    <a:pt x="34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75" name="Google Shape;1375;p24"/>
            <p:cNvSpPr/>
            <p:nvPr/>
          </p:nvSpPr>
          <p:spPr>
            <a:xfrm>
              <a:off x="5488175" y="1008100"/>
              <a:ext cx="112200" cy="165325"/>
            </a:xfrm>
            <a:custGeom>
              <a:avLst/>
              <a:gdLst/>
              <a:ahLst/>
              <a:cxnLst/>
              <a:rect l="l" t="t" r="r" b="b"/>
              <a:pathLst>
                <a:path w="4488" h="6613" extrusionOk="0">
                  <a:moveTo>
                    <a:pt x="119" y="0"/>
                  </a:moveTo>
                  <a:lnTo>
                    <a:pt x="1" y="6494"/>
                  </a:lnTo>
                  <a:lnTo>
                    <a:pt x="4370" y="6612"/>
                  </a:lnTo>
                  <a:lnTo>
                    <a:pt x="4370" y="4959"/>
                  </a:lnTo>
                  <a:lnTo>
                    <a:pt x="2067" y="4900"/>
                  </a:lnTo>
                  <a:lnTo>
                    <a:pt x="2126" y="4015"/>
                  </a:lnTo>
                  <a:lnTo>
                    <a:pt x="4133" y="4015"/>
                  </a:lnTo>
                  <a:lnTo>
                    <a:pt x="4133" y="2480"/>
                  </a:lnTo>
                  <a:lnTo>
                    <a:pt x="2126" y="2480"/>
                  </a:lnTo>
                  <a:lnTo>
                    <a:pt x="2126" y="1653"/>
                  </a:lnTo>
                  <a:lnTo>
                    <a:pt x="4429" y="1712"/>
                  </a:lnTo>
                  <a:lnTo>
                    <a:pt x="4488" y="59"/>
                  </a:lnTo>
                  <a:lnTo>
                    <a:pt x="1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76" name="Google Shape;1376;p24"/>
            <p:cNvSpPr/>
            <p:nvPr/>
          </p:nvSpPr>
          <p:spPr>
            <a:xfrm>
              <a:off x="5623975" y="1009575"/>
              <a:ext cx="171225" cy="178600"/>
            </a:xfrm>
            <a:custGeom>
              <a:avLst/>
              <a:gdLst/>
              <a:ahLst/>
              <a:cxnLst/>
              <a:rect l="l" t="t" r="r" b="b"/>
              <a:pathLst>
                <a:path w="6849" h="7144" extrusionOk="0">
                  <a:moveTo>
                    <a:pt x="650" y="0"/>
                  </a:moveTo>
                  <a:lnTo>
                    <a:pt x="0" y="6494"/>
                  </a:lnTo>
                  <a:lnTo>
                    <a:pt x="2008" y="6730"/>
                  </a:lnTo>
                  <a:lnTo>
                    <a:pt x="2362" y="3424"/>
                  </a:lnTo>
                  <a:lnTo>
                    <a:pt x="4192" y="6908"/>
                  </a:lnTo>
                  <a:lnTo>
                    <a:pt x="6199" y="7144"/>
                  </a:lnTo>
                  <a:lnTo>
                    <a:pt x="6849" y="649"/>
                  </a:lnTo>
                  <a:lnTo>
                    <a:pt x="4782" y="413"/>
                  </a:lnTo>
                  <a:lnTo>
                    <a:pt x="4487" y="3779"/>
                  </a:lnTo>
                  <a:lnTo>
                    <a:pt x="2657" y="236"/>
                  </a:lnTo>
                  <a:lnTo>
                    <a:pt x="6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77" name="Google Shape;1377;p24"/>
            <p:cNvSpPr/>
            <p:nvPr/>
          </p:nvSpPr>
          <p:spPr>
            <a:xfrm>
              <a:off x="5818800" y="1044975"/>
              <a:ext cx="162375" cy="166825"/>
            </a:xfrm>
            <a:custGeom>
              <a:avLst/>
              <a:gdLst/>
              <a:ahLst/>
              <a:cxnLst/>
              <a:rect l="l" t="t" r="r" b="b"/>
              <a:pathLst>
                <a:path w="6495" h="6673" extrusionOk="0">
                  <a:moveTo>
                    <a:pt x="3011" y="1"/>
                  </a:moveTo>
                  <a:lnTo>
                    <a:pt x="2598" y="60"/>
                  </a:lnTo>
                  <a:lnTo>
                    <a:pt x="2185" y="119"/>
                  </a:lnTo>
                  <a:lnTo>
                    <a:pt x="1772" y="296"/>
                  </a:lnTo>
                  <a:lnTo>
                    <a:pt x="1417" y="473"/>
                  </a:lnTo>
                  <a:lnTo>
                    <a:pt x="1122" y="768"/>
                  </a:lnTo>
                  <a:lnTo>
                    <a:pt x="827" y="1064"/>
                  </a:lnTo>
                  <a:lnTo>
                    <a:pt x="532" y="1418"/>
                  </a:lnTo>
                  <a:lnTo>
                    <a:pt x="355" y="1772"/>
                  </a:lnTo>
                  <a:lnTo>
                    <a:pt x="178" y="2185"/>
                  </a:lnTo>
                  <a:lnTo>
                    <a:pt x="59" y="2658"/>
                  </a:lnTo>
                  <a:lnTo>
                    <a:pt x="0" y="3130"/>
                  </a:lnTo>
                  <a:lnTo>
                    <a:pt x="0" y="3602"/>
                  </a:lnTo>
                  <a:lnTo>
                    <a:pt x="0" y="4016"/>
                  </a:lnTo>
                  <a:lnTo>
                    <a:pt x="119" y="4429"/>
                  </a:lnTo>
                  <a:lnTo>
                    <a:pt x="237" y="4842"/>
                  </a:lnTo>
                  <a:lnTo>
                    <a:pt x="473" y="5196"/>
                  </a:lnTo>
                  <a:lnTo>
                    <a:pt x="709" y="5492"/>
                  </a:lnTo>
                  <a:lnTo>
                    <a:pt x="1004" y="5787"/>
                  </a:lnTo>
                  <a:lnTo>
                    <a:pt x="1358" y="6082"/>
                  </a:lnTo>
                  <a:lnTo>
                    <a:pt x="1713" y="6318"/>
                  </a:lnTo>
                  <a:lnTo>
                    <a:pt x="2185" y="6436"/>
                  </a:lnTo>
                  <a:lnTo>
                    <a:pt x="2657" y="6613"/>
                  </a:lnTo>
                  <a:lnTo>
                    <a:pt x="3189" y="6672"/>
                  </a:lnTo>
                  <a:lnTo>
                    <a:pt x="3661" y="6672"/>
                  </a:lnTo>
                  <a:lnTo>
                    <a:pt x="4133" y="6613"/>
                  </a:lnTo>
                  <a:lnTo>
                    <a:pt x="4605" y="6436"/>
                  </a:lnTo>
                  <a:lnTo>
                    <a:pt x="4960" y="6259"/>
                  </a:lnTo>
                  <a:lnTo>
                    <a:pt x="5373" y="6023"/>
                  </a:lnTo>
                  <a:lnTo>
                    <a:pt x="5668" y="5787"/>
                  </a:lnTo>
                  <a:lnTo>
                    <a:pt x="5963" y="5492"/>
                  </a:lnTo>
                  <a:lnTo>
                    <a:pt x="6436" y="3484"/>
                  </a:lnTo>
                  <a:lnTo>
                    <a:pt x="3130" y="2776"/>
                  </a:lnTo>
                  <a:lnTo>
                    <a:pt x="2834" y="4193"/>
                  </a:lnTo>
                  <a:lnTo>
                    <a:pt x="4428" y="4547"/>
                  </a:lnTo>
                  <a:lnTo>
                    <a:pt x="4192" y="4724"/>
                  </a:lnTo>
                  <a:lnTo>
                    <a:pt x="3897" y="4842"/>
                  </a:lnTo>
                  <a:lnTo>
                    <a:pt x="3543" y="4901"/>
                  </a:lnTo>
                  <a:lnTo>
                    <a:pt x="3189" y="4901"/>
                  </a:lnTo>
                  <a:lnTo>
                    <a:pt x="2893" y="4783"/>
                  </a:lnTo>
                  <a:lnTo>
                    <a:pt x="2598" y="4665"/>
                  </a:lnTo>
                  <a:lnTo>
                    <a:pt x="2362" y="4488"/>
                  </a:lnTo>
                  <a:lnTo>
                    <a:pt x="2185" y="4252"/>
                  </a:lnTo>
                  <a:lnTo>
                    <a:pt x="2126" y="4016"/>
                  </a:lnTo>
                  <a:lnTo>
                    <a:pt x="2067" y="3779"/>
                  </a:lnTo>
                  <a:lnTo>
                    <a:pt x="2067" y="3425"/>
                  </a:lnTo>
                  <a:lnTo>
                    <a:pt x="2067" y="3071"/>
                  </a:lnTo>
                  <a:lnTo>
                    <a:pt x="2185" y="2776"/>
                  </a:lnTo>
                  <a:lnTo>
                    <a:pt x="2303" y="2540"/>
                  </a:lnTo>
                  <a:lnTo>
                    <a:pt x="2421" y="2304"/>
                  </a:lnTo>
                  <a:lnTo>
                    <a:pt x="2598" y="2126"/>
                  </a:lnTo>
                  <a:lnTo>
                    <a:pt x="2834" y="2008"/>
                  </a:lnTo>
                  <a:lnTo>
                    <a:pt x="3070" y="1949"/>
                  </a:lnTo>
                  <a:lnTo>
                    <a:pt x="3307" y="1890"/>
                  </a:lnTo>
                  <a:lnTo>
                    <a:pt x="3602" y="1949"/>
                  </a:lnTo>
                  <a:lnTo>
                    <a:pt x="3897" y="2008"/>
                  </a:lnTo>
                  <a:lnTo>
                    <a:pt x="4074" y="2126"/>
                  </a:lnTo>
                  <a:lnTo>
                    <a:pt x="4251" y="2304"/>
                  </a:lnTo>
                  <a:lnTo>
                    <a:pt x="4369" y="2540"/>
                  </a:lnTo>
                  <a:lnTo>
                    <a:pt x="6495" y="2953"/>
                  </a:lnTo>
                  <a:lnTo>
                    <a:pt x="6495" y="2422"/>
                  </a:lnTo>
                  <a:lnTo>
                    <a:pt x="6377" y="1949"/>
                  </a:lnTo>
                  <a:lnTo>
                    <a:pt x="6200" y="1536"/>
                  </a:lnTo>
                  <a:lnTo>
                    <a:pt x="5904" y="1123"/>
                  </a:lnTo>
                  <a:lnTo>
                    <a:pt x="5550" y="768"/>
                  </a:lnTo>
                  <a:lnTo>
                    <a:pt x="5078" y="473"/>
                  </a:lnTo>
                  <a:lnTo>
                    <a:pt x="4546" y="237"/>
                  </a:lnTo>
                  <a:lnTo>
                    <a:pt x="3956" y="119"/>
                  </a:lnTo>
                  <a:lnTo>
                    <a:pt x="34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78" name="Google Shape;1378;p24"/>
            <p:cNvSpPr/>
            <p:nvPr/>
          </p:nvSpPr>
          <p:spPr>
            <a:xfrm>
              <a:off x="5984100" y="1075975"/>
              <a:ext cx="95975" cy="171250"/>
            </a:xfrm>
            <a:custGeom>
              <a:avLst/>
              <a:gdLst/>
              <a:ahLst/>
              <a:cxnLst/>
              <a:rect l="l" t="t" r="r" b="b"/>
              <a:pathLst>
                <a:path w="3839" h="6850" extrusionOk="0">
                  <a:moveTo>
                    <a:pt x="1831" y="1"/>
                  </a:moveTo>
                  <a:lnTo>
                    <a:pt x="1" y="6259"/>
                  </a:lnTo>
                  <a:lnTo>
                    <a:pt x="1949" y="6849"/>
                  </a:lnTo>
                  <a:lnTo>
                    <a:pt x="3838" y="591"/>
                  </a:lnTo>
                  <a:lnTo>
                    <a:pt x="18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79" name="Google Shape;1379;p24"/>
            <p:cNvSpPr/>
            <p:nvPr/>
          </p:nvSpPr>
          <p:spPr>
            <a:xfrm>
              <a:off x="6062325" y="1102550"/>
              <a:ext cx="205200" cy="208150"/>
            </a:xfrm>
            <a:custGeom>
              <a:avLst/>
              <a:gdLst/>
              <a:ahLst/>
              <a:cxnLst/>
              <a:rect l="l" t="t" r="r" b="b"/>
              <a:pathLst>
                <a:path w="8208" h="8326" extrusionOk="0">
                  <a:moveTo>
                    <a:pt x="2362" y="1"/>
                  </a:moveTo>
                  <a:lnTo>
                    <a:pt x="1" y="6082"/>
                  </a:lnTo>
                  <a:lnTo>
                    <a:pt x="1949" y="6790"/>
                  </a:lnTo>
                  <a:lnTo>
                    <a:pt x="3130" y="3779"/>
                  </a:lnTo>
                  <a:lnTo>
                    <a:pt x="3957" y="7617"/>
                  </a:lnTo>
                  <a:lnTo>
                    <a:pt x="5846" y="8325"/>
                  </a:lnTo>
                  <a:lnTo>
                    <a:pt x="8207" y="2244"/>
                  </a:lnTo>
                  <a:lnTo>
                    <a:pt x="6259" y="1476"/>
                  </a:lnTo>
                  <a:lnTo>
                    <a:pt x="5078" y="4606"/>
                  </a:lnTo>
                  <a:lnTo>
                    <a:pt x="4252" y="709"/>
                  </a:lnTo>
                  <a:lnTo>
                    <a:pt x="23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80" name="Google Shape;1380;p24"/>
            <p:cNvSpPr/>
            <p:nvPr/>
          </p:nvSpPr>
          <p:spPr>
            <a:xfrm>
              <a:off x="6236500" y="1177825"/>
              <a:ext cx="169775" cy="194850"/>
            </a:xfrm>
            <a:custGeom>
              <a:avLst/>
              <a:gdLst/>
              <a:ahLst/>
              <a:cxnLst/>
              <a:rect l="l" t="t" r="r" b="b"/>
              <a:pathLst>
                <a:path w="6791" h="7794" extrusionOk="0">
                  <a:moveTo>
                    <a:pt x="2893" y="0"/>
                  </a:moveTo>
                  <a:lnTo>
                    <a:pt x="1" y="5845"/>
                  </a:lnTo>
                  <a:lnTo>
                    <a:pt x="3897" y="7794"/>
                  </a:lnTo>
                  <a:lnTo>
                    <a:pt x="4606" y="6318"/>
                  </a:lnTo>
                  <a:lnTo>
                    <a:pt x="2539" y="5314"/>
                  </a:lnTo>
                  <a:lnTo>
                    <a:pt x="2953" y="4487"/>
                  </a:lnTo>
                  <a:lnTo>
                    <a:pt x="4783" y="5373"/>
                  </a:lnTo>
                  <a:lnTo>
                    <a:pt x="5432" y="4015"/>
                  </a:lnTo>
                  <a:lnTo>
                    <a:pt x="3661" y="3071"/>
                  </a:lnTo>
                  <a:lnTo>
                    <a:pt x="4015" y="2362"/>
                  </a:lnTo>
                  <a:lnTo>
                    <a:pt x="6082" y="3366"/>
                  </a:lnTo>
                  <a:lnTo>
                    <a:pt x="6790" y="1949"/>
                  </a:lnTo>
                  <a:lnTo>
                    <a:pt x="28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81" name="Google Shape;1381;p24"/>
            <p:cNvSpPr/>
            <p:nvPr/>
          </p:nvSpPr>
          <p:spPr>
            <a:xfrm>
              <a:off x="6356050" y="1245725"/>
              <a:ext cx="177150" cy="194850"/>
            </a:xfrm>
            <a:custGeom>
              <a:avLst/>
              <a:gdLst/>
              <a:ahLst/>
              <a:cxnLst/>
              <a:rect l="l" t="t" r="r" b="b"/>
              <a:pathLst>
                <a:path w="7086" h="7794" extrusionOk="0">
                  <a:moveTo>
                    <a:pt x="3366" y="0"/>
                  </a:moveTo>
                  <a:lnTo>
                    <a:pt x="1" y="5550"/>
                  </a:lnTo>
                  <a:lnTo>
                    <a:pt x="3779" y="7793"/>
                  </a:lnTo>
                  <a:lnTo>
                    <a:pt x="4606" y="6436"/>
                  </a:lnTo>
                  <a:lnTo>
                    <a:pt x="2598" y="5255"/>
                  </a:lnTo>
                  <a:lnTo>
                    <a:pt x="3071" y="4428"/>
                  </a:lnTo>
                  <a:lnTo>
                    <a:pt x="4842" y="5491"/>
                  </a:lnTo>
                  <a:lnTo>
                    <a:pt x="5609" y="4192"/>
                  </a:lnTo>
                  <a:lnTo>
                    <a:pt x="3897" y="3129"/>
                  </a:lnTo>
                  <a:lnTo>
                    <a:pt x="4311" y="2421"/>
                  </a:lnTo>
                  <a:lnTo>
                    <a:pt x="6259" y="3602"/>
                  </a:lnTo>
                  <a:lnTo>
                    <a:pt x="7085" y="2244"/>
                  </a:lnTo>
                  <a:lnTo>
                    <a:pt x="33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82" name="Google Shape;1382;p24"/>
            <p:cNvSpPr/>
            <p:nvPr/>
          </p:nvSpPr>
          <p:spPr>
            <a:xfrm>
              <a:off x="6472650" y="1323950"/>
              <a:ext cx="186000" cy="212550"/>
            </a:xfrm>
            <a:custGeom>
              <a:avLst/>
              <a:gdLst/>
              <a:ahLst/>
              <a:cxnLst/>
              <a:rect l="l" t="t" r="r" b="b"/>
              <a:pathLst>
                <a:path w="7440" h="8502" extrusionOk="0">
                  <a:moveTo>
                    <a:pt x="4488" y="2598"/>
                  </a:moveTo>
                  <a:lnTo>
                    <a:pt x="5137" y="3070"/>
                  </a:lnTo>
                  <a:lnTo>
                    <a:pt x="5314" y="3248"/>
                  </a:lnTo>
                  <a:lnTo>
                    <a:pt x="5373" y="3425"/>
                  </a:lnTo>
                  <a:lnTo>
                    <a:pt x="5373" y="3661"/>
                  </a:lnTo>
                  <a:lnTo>
                    <a:pt x="5255" y="3838"/>
                  </a:lnTo>
                  <a:lnTo>
                    <a:pt x="5078" y="4015"/>
                  </a:lnTo>
                  <a:lnTo>
                    <a:pt x="4901" y="4133"/>
                  </a:lnTo>
                  <a:lnTo>
                    <a:pt x="4724" y="4074"/>
                  </a:lnTo>
                  <a:lnTo>
                    <a:pt x="4488" y="3956"/>
                  </a:lnTo>
                  <a:lnTo>
                    <a:pt x="3838" y="3484"/>
                  </a:lnTo>
                  <a:lnTo>
                    <a:pt x="4488" y="2598"/>
                  </a:lnTo>
                  <a:close/>
                  <a:moveTo>
                    <a:pt x="3838" y="0"/>
                  </a:moveTo>
                  <a:lnTo>
                    <a:pt x="1" y="5255"/>
                  </a:lnTo>
                  <a:lnTo>
                    <a:pt x="1654" y="6495"/>
                  </a:lnTo>
                  <a:lnTo>
                    <a:pt x="3012" y="4605"/>
                  </a:lnTo>
                  <a:lnTo>
                    <a:pt x="2658" y="7203"/>
                  </a:lnTo>
                  <a:lnTo>
                    <a:pt x="4429" y="8502"/>
                  </a:lnTo>
                  <a:lnTo>
                    <a:pt x="4783" y="5668"/>
                  </a:lnTo>
                  <a:lnTo>
                    <a:pt x="5137" y="5727"/>
                  </a:lnTo>
                  <a:lnTo>
                    <a:pt x="5432" y="5786"/>
                  </a:lnTo>
                  <a:lnTo>
                    <a:pt x="5728" y="5786"/>
                  </a:lnTo>
                  <a:lnTo>
                    <a:pt x="6023" y="5668"/>
                  </a:lnTo>
                  <a:lnTo>
                    <a:pt x="6318" y="5550"/>
                  </a:lnTo>
                  <a:lnTo>
                    <a:pt x="6613" y="5432"/>
                  </a:lnTo>
                  <a:lnTo>
                    <a:pt x="6849" y="5196"/>
                  </a:lnTo>
                  <a:lnTo>
                    <a:pt x="7027" y="4960"/>
                  </a:lnTo>
                  <a:lnTo>
                    <a:pt x="7204" y="4723"/>
                  </a:lnTo>
                  <a:lnTo>
                    <a:pt x="7322" y="4487"/>
                  </a:lnTo>
                  <a:lnTo>
                    <a:pt x="7381" y="4192"/>
                  </a:lnTo>
                  <a:lnTo>
                    <a:pt x="7440" y="3897"/>
                  </a:lnTo>
                  <a:lnTo>
                    <a:pt x="7440" y="3661"/>
                  </a:lnTo>
                  <a:lnTo>
                    <a:pt x="7440" y="3366"/>
                  </a:lnTo>
                  <a:lnTo>
                    <a:pt x="7322" y="3070"/>
                  </a:lnTo>
                  <a:lnTo>
                    <a:pt x="7204" y="2834"/>
                  </a:lnTo>
                  <a:lnTo>
                    <a:pt x="7027" y="2539"/>
                  </a:lnTo>
                  <a:lnTo>
                    <a:pt x="6849" y="2244"/>
                  </a:lnTo>
                  <a:lnTo>
                    <a:pt x="6554" y="2008"/>
                  </a:lnTo>
                  <a:lnTo>
                    <a:pt x="6259" y="1772"/>
                  </a:lnTo>
                  <a:lnTo>
                    <a:pt x="38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83" name="Google Shape;1383;p24"/>
            <p:cNvSpPr/>
            <p:nvPr/>
          </p:nvSpPr>
          <p:spPr>
            <a:xfrm>
              <a:off x="6639450" y="1464175"/>
              <a:ext cx="186000" cy="153525"/>
            </a:xfrm>
            <a:custGeom>
              <a:avLst/>
              <a:gdLst/>
              <a:ahLst/>
              <a:cxnLst/>
              <a:rect l="l" t="t" r="r" b="b"/>
              <a:pathLst>
                <a:path w="7440" h="6141" extrusionOk="0">
                  <a:moveTo>
                    <a:pt x="4782" y="2598"/>
                  </a:moveTo>
                  <a:lnTo>
                    <a:pt x="5255" y="3011"/>
                  </a:lnTo>
                  <a:lnTo>
                    <a:pt x="5432" y="3188"/>
                  </a:lnTo>
                  <a:lnTo>
                    <a:pt x="5491" y="3424"/>
                  </a:lnTo>
                  <a:lnTo>
                    <a:pt x="5432" y="3661"/>
                  </a:lnTo>
                  <a:lnTo>
                    <a:pt x="5314" y="3838"/>
                  </a:lnTo>
                  <a:lnTo>
                    <a:pt x="5078" y="4015"/>
                  </a:lnTo>
                  <a:lnTo>
                    <a:pt x="4841" y="4074"/>
                  </a:lnTo>
                  <a:lnTo>
                    <a:pt x="4664" y="4015"/>
                  </a:lnTo>
                  <a:lnTo>
                    <a:pt x="4428" y="3838"/>
                  </a:lnTo>
                  <a:lnTo>
                    <a:pt x="4015" y="3483"/>
                  </a:lnTo>
                  <a:lnTo>
                    <a:pt x="4782" y="2598"/>
                  </a:lnTo>
                  <a:close/>
                  <a:moveTo>
                    <a:pt x="4428" y="0"/>
                  </a:moveTo>
                  <a:lnTo>
                    <a:pt x="0" y="4782"/>
                  </a:lnTo>
                  <a:lnTo>
                    <a:pt x="1476" y="6140"/>
                  </a:lnTo>
                  <a:lnTo>
                    <a:pt x="2893" y="4664"/>
                  </a:lnTo>
                  <a:lnTo>
                    <a:pt x="3484" y="5196"/>
                  </a:lnTo>
                  <a:lnTo>
                    <a:pt x="3779" y="5432"/>
                  </a:lnTo>
                  <a:lnTo>
                    <a:pt x="4074" y="5609"/>
                  </a:lnTo>
                  <a:lnTo>
                    <a:pt x="4369" y="5786"/>
                  </a:lnTo>
                  <a:lnTo>
                    <a:pt x="4664" y="5904"/>
                  </a:lnTo>
                  <a:lnTo>
                    <a:pt x="4960" y="5963"/>
                  </a:lnTo>
                  <a:lnTo>
                    <a:pt x="5550" y="5963"/>
                  </a:lnTo>
                  <a:lnTo>
                    <a:pt x="5845" y="5904"/>
                  </a:lnTo>
                  <a:lnTo>
                    <a:pt x="6081" y="5786"/>
                  </a:lnTo>
                  <a:lnTo>
                    <a:pt x="6317" y="5668"/>
                  </a:lnTo>
                  <a:lnTo>
                    <a:pt x="6554" y="5491"/>
                  </a:lnTo>
                  <a:lnTo>
                    <a:pt x="6790" y="5255"/>
                  </a:lnTo>
                  <a:lnTo>
                    <a:pt x="7085" y="4900"/>
                  </a:lnTo>
                  <a:lnTo>
                    <a:pt x="7321" y="4487"/>
                  </a:lnTo>
                  <a:lnTo>
                    <a:pt x="7439" y="4074"/>
                  </a:lnTo>
                  <a:lnTo>
                    <a:pt x="7439" y="3661"/>
                  </a:lnTo>
                  <a:lnTo>
                    <a:pt x="7380" y="3188"/>
                  </a:lnTo>
                  <a:lnTo>
                    <a:pt x="7203" y="2775"/>
                  </a:lnTo>
                  <a:lnTo>
                    <a:pt x="6908" y="2362"/>
                  </a:lnTo>
                  <a:lnTo>
                    <a:pt x="6495" y="1948"/>
                  </a:lnTo>
                  <a:lnTo>
                    <a:pt x="44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84" name="Google Shape;1384;p24"/>
            <p:cNvSpPr/>
            <p:nvPr/>
          </p:nvSpPr>
          <p:spPr>
            <a:xfrm>
              <a:off x="6782625" y="1611750"/>
              <a:ext cx="168275" cy="168300"/>
            </a:xfrm>
            <a:custGeom>
              <a:avLst/>
              <a:gdLst/>
              <a:ahLst/>
              <a:cxnLst/>
              <a:rect l="l" t="t" r="r" b="b"/>
              <a:pathLst>
                <a:path w="6731" h="6732" extrusionOk="0">
                  <a:moveTo>
                    <a:pt x="3542" y="1949"/>
                  </a:moveTo>
                  <a:lnTo>
                    <a:pt x="3779" y="2008"/>
                  </a:lnTo>
                  <a:lnTo>
                    <a:pt x="4015" y="2067"/>
                  </a:lnTo>
                  <a:lnTo>
                    <a:pt x="4251" y="2185"/>
                  </a:lnTo>
                  <a:lnTo>
                    <a:pt x="4428" y="2422"/>
                  </a:lnTo>
                  <a:lnTo>
                    <a:pt x="4605" y="2658"/>
                  </a:lnTo>
                  <a:lnTo>
                    <a:pt x="4723" y="2894"/>
                  </a:lnTo>
                  <a:lnTo>
                    <a:pt x="4782" y="3130"/>
                  </a:lnTo>
                  <a:lnTo>
                    <a:pt x="4782" y="3366"/>
                  </a:lnTo>
                  <a:lnTo>
                    <a:pt x="4723" y="3602"/>
                  </a:lnTo>
                  <a:lnTo>
                    <a:pt x="4605" y="3898"/>
                  </a:lnTo>
                  <a:lnTo>
                    <a:pt x="4428" y="4075"/>
                  </a:lnTo>
                  <a:lnTo>
                    <a:pt x="4192" y="4311"/>
                  </a:lnTo>
                  <a:lnTo>
                    <a:pt x="3956" y="4547"/>
                  </a:lnTo>
                  <a:lnTo>
                    <a:pt x="3720" y="4665"/>
                  </a:lnTo>
                  <a:lnTo>
                    <a:pt x="3424" y="4724"/>
                  </a:lnTo>
                  <a:lnTo>
                    <a:pt x="3188" y="4783"/>
                  </a:lnTo>
                  <a:lnTo>
                    <a:pt x="2952" y="4724"/>
                  </a:lnTo>
                  <a:lnTo>
                    <a:pt x="2716" y="4665"/>
                  </a:lnTo>
                  <a:lnTo>
                    <a:pt x="2480" y="4547"/>
                  </a:lnTo>
                  <a:lnTo>
                    <a:pt x="2244" y="4311"/>
                  </a:lnTo>
                  <a:lnTo>
                    <a:pt x="2125" y="4075"/>
                  </a:lnTo>
                  <a:lnTo>
                    <a:pt x="2007" y="3839"/>
                  </a:lnTo>
                  <a:lnTo>
                    <a:pt x="1948" y="3602"/>
                  </a:lnTo>
                  <a:lnTo>
                    <a:pt x="1948" y="3366"/>
                  </a:lnTo>
                  <a:lnTo>
                    <a:pt x="2007" y="3071"/>
                  </a:lnTo>
                  <a:lnTo>
                    <a:pt x="2125" y="2835"/>
                  </a:lnTo>
                  <a:lnTo>
                    <a:pt x="2303" y="2658"/>
                  </a:lnTo>
                  <a:lnTo>
                    <a:pt x="2539" y="2422"/>
                  </a:lnTo>
                  <a:lnTo>
                    <a:pt x="2775" y="2185"/>
                  </a:lnTo>
                  <a:lnTo>
                    <a:pt x="3011" y="2067"/>
                  </a:lnTo>
                  <a:lnTo>
                    <a:pt x="3306" y="2008"/>
                  </a:lnTo>
                  <a:lnTo>
                    <a:pt x="3542" y="1949"/>
                  </a:lnTo>
                  <a:close/>
                  <a:moveTo>
                    <a:pt x="3188" y="1"/>
                  </a:moveTo>
                  <a:lnTo>
                    <a:pt x="2716" y="60"/>
                  </a:lnTo>
                  <a:lnTo>
                    <a:pt x="2303" y="178"/>
                  </a:lnTo>
                  <a:lnTo>
                    <a:pt x="1889" y="296"/>
                  </a:lnTo>
                  <a:lnTo>
                    <a:pt x="1535" y="532"/>
                  </a:lnTo>
                  <a:lnTo>
                    <a:pt x="1122" y="828"/>
                  </a:lnTo>
                  <a:lnTo>
                    <a:pt x="827" y="1182"/>
                  </a:lnTo>
                  <a:lnTo>
                    <a:pt x="531" y="1536"/>
                  </a:lnTo>
                  <a:lnTo>
                    <a:pt x="295" y="1890"/>
                  </a:lnTo>
                  <a:lnTo>
                    <a:pt x="177" y="2304"/>
                  </a:lnTo>
                  <a:lnTo>
                    <a:pt x="59" y="2717"/>
                  </a:lnTo>
                  <a:lnTo>
                    <a:pt x="0" y="3130"/>
                  </a:lnTo>
                  <a:lnTo>
                    <a:pt x="0" y="3602"/>
                  </a:lnTo>
                  <a:lnTo>
                    <a:pt x="59" y="4016"/>
                  </a:lnTo>
                  <a:lnTo>
                    <a:pt x="177" y="4429"/>
                  </a:lnTo>
                  <a:lnTo>
                    <a:pt x="354" y="4842"/>
                  </a:lnTo>
                  <a:lnTo>
                    <a:pt x="531" y="5196"/>
                  </a:lnTo>
                  <a:lnTo>
                    <a:pt x="827" y="5551"/>
                  </a:lnTo>
                  <a:lnTo>
                    <a:pt x="1122" y="5905"/>
                  </a:lnTo>
                  <a:lnTo>
                    <a:pt x="1476" y="6141"/>
                  </a:lnTo>
                  <a:lnTo>
                    <a:pt x="1889" y="6377"/>
                  </a:lnTo>
                  <a:lnTo>
                    <a:pt x="2244" y="6554"/>
                  </a:lnTo>
                  <a:lnTo>
                    <a:pt x="2657" y="6672"/>
                  </a:lnTo>
                  <a:lnTo>
                    <a:pt x="3129" y="6731"/>
                  </a:lnTo>
                  <a:lnTo>
                    <a:pt x="3542" y="6731"/>
                  </a:lnTo>
                  <a:lnTo>
                    <a:pt x="3956" y="6672"/>
                  </a:lnTo>
                  <a:lnTo>
                    <a:pt x="4369" y="6554"/>
                  </a:lnTo>
                  <a:lnTo>
                    <a:pt x="4782" y="6377"/>
                  </a:lnTo>
                  <a:lnTo>
                    <a:pt x="5196" y="6200"/>
                  </a:lnTo>
                  <a:lnTo>
                    <a:pt x="5550" y="5905"/>
                  </a:lnTo>
                  <a:lnTo>
                    <a:pt x="5904" y="5551"/>
                  </a:lnTo>
                  <a:lnTo>
                    <a:pt x="6199" y="5196"/>
                  </a:lnTo>
                  <a:lnTo>
                    <a:pt x="6376" y="4842"/>
                  </a:lnTo>
                  <a:lnTo>
                    <a:pt x="6553" y="4429"/>
                  </a:lnTo>
                  <a:lnTo>
                    <a:pt x="6672" y="4016"/>
                  </a:lnTo>
                  <a:lnTo>
                    <a:pt x="6731" y="3602"/>
                  </a:lnTo>
                  <a:lnTo>
                    <a:pt x="6731" y="3130"/>
                  </a:lnTo>
                  <a:lnTo>
                    <a:pt x="6672" y="2717"/>
                  </a:lnTo>
                  <a:lnTo>
                    <a:pt x="6553" y="2304"/>
                  </a:lnTo>
                  <a:lnTo>
                    <a:pt x="6376" y="1890"/>
                  </a:lnTo>
                  <a:lnTo>
                    <a:pt x="6140" y="1536"/>
                  </a:lnTo>
                  <a:lnTo>
                    <a:pt x="5904" y="1182"/>
                  </a:lnTo>
                  <a:lnTo>
                    <a:pt x="5550" y="828"/>
                  </a:lnTo>
                  <a:lnTo>
                    <a:pt x="5196" y="591"/>
                  </a:lnTo>
                  <a:lnTo>
                    <a:pt x="4841" y="355"/>
                  </a:lnTo>
                  <a:lnTo>
                    <a:pt x="4428" y="178"/>
                  </a:lnTo>
                  <a:lnTo>
                    <a:pt x="4015" y="60"/>
                  </a:lnTo>
                  <a:lnTo>
                    <a:pt x="360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85" name="Google Shape;1385;p24"/>
            <p:cNvSpPr/>
            <p:nvPr/>
          </p:nvSpPr>
          <p:spPr>
            <a:xfrm>
              <a:off x="6874125" y="1740175"/>
              <a:ext cx="191900" cy="206650"/>
            </a:xfrm>
            <a:custGeom>
              <a:avLst/>
              <a:gdLst/>
              <a:ahLst/>
              <a:cxnLst/>
              <a:rect l="l" t="t" r="r" b="b"/>
              <a:pathLst>
                <a:path w="7676" h="8266" extrusionOk="0">
                  <a:moveTo>
                    <a:pt x="5137" y="2657"/>
                  </a:moveTo>
                  <a:lnTo>
                    <a:pt x="5609" y="3307"/>
                  </a:lnTo>
                  <a:lnTo>
                    <a:pt x="5727" y="3543"/>
                  </a:lnTo>
                  <a:lnTo>
                    <a:pt x="5727" y="3720"/>
                  </a:lnTo>
                  <a:lnTo>
                    <a:pt x="5668" y="3956"/>
                  </a:lnTo>
                  <a:lnTo>
                    <a:pt x="5491" y="4074"/>
                  </a:lnTo>
                  <a:lnTo>
                    <a:pt x="5255" y="4192"/>
                  </a:lnTo>
                  <a:lnTo>
                    <a:pt x="5078" y="4192"/>
                  </a:lnTo>
                  <a:lnTo>
                    <a:pt x="4842" y="4133"/>
                  </a:lnTo>
                  <a:lnTo>
                    <a:pt x="4665" y="3956"/>
                  </a:lnTo>
                  <a:lnTo>
                    <a:pt x="4192" y="3248"/>
                  </a:lnTo>
                  <a:lnTo>
                    <a:pt x="5137" y="2657"/>
                  </a:lnTo>
                  <a:close/>
                  <a:moveTo>
                    <a:pt x="5314" y="0"/>
                  </a:moveTo>
                  <a:lnTo>
                    <a:pt x="1" y="3720"/>
                  </a:lnTo>
                  <a:lnTo>
                    <a:pt x="1181" y="5373"/>
                  </a:lnTo>
                  <a:lnTo>
                    <a:pt x="3130" y="4074"/>
                  </a:lnTo>
                  <a:lnTo>
                    <a:pt x="1890" y="6436"/>
                  </a:lnTo>
                  <a:lnTo>
                    <a:pt x="3189" y="8266"/>
                  </a:lnTo>
                  <a:lnTo>
                    <a:pt x="4428" y="5668"/>
                  </a:lnTo>
                  <a:lnTo>
                    <a:pt x="4724" y="5845"/>
                  </a:lnTo>
                  <a:lnTo>
                    <a:pt x="5019" y="5963"/>
                  </a:lnTo>
                  <a:lnTo>
                    <a:pt x="5314" y="6081"/>
                  </a:lnTo>
                  <a:lnTo>
                    <a:pt x="5904" y="6081"/>
                  </a:lnTo>
                  <a:lnTo>
                    <a:pt x="6200" y="5963"/>
                  </a:lnTo>
                  <a:lnTo>
                    <a:pt x="6495" y="5904"/>
                  </a:lnTo>
                  <a:lnTo>
                    <a:pt x="6790" y="5727"/>
                  </a:lnTo>
                  <a:lnTo>
                    <a:pt x="7026" y="5550"/>
                  </a:lnTo>
                  <a:lnTo>
                    <a:pt x="7203" y="5314"/>
                  </a:lnTo>
                  <a:lnTo>
                    <a:pt x="7380" y="5078"/>
                  </a:lnTo>
                  <a:lnTo>
                    <a:pt x="7498" y="4842"/>
                  </a:lnTo>
                  <a:lnTo>
                    <a:pt x="7617" y="4605"/>
                  </a:lnTo>
                  <a:lnTo>
                    <a:pt x="7676" y="4310"/>
                  </a:lnTo>
                  <a:lnTo>
                    <a:pt x="7676" y="4015"/>
                  </a:lnTo>
                  <a:lnTo>
                    <a:pt x="7617" y="3720"/>
                  </a:lnTo>
                  <a:lnTo>
                    <a:pt x="7558" y="3425"/>
                  </a:lnTo>
                  <a:lnTo>
                    <a:pt x="7439" y="3070"/>
                  </a:lnTo>
                  <a:lnTo>
                    <a:pt x="7321" y="2775"/>
                  </a:lnTo>
                  <a:lnTo>
                    <a:pt x="7085" y="2480"/>
                  </a:lnTo>
                  <a:lnTo>
                    <a:pt x="53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86" name="Google Shape;1386;p24"/>
            <p:cNvSpPr/>
            <p:nvPr/>
          </p:nvSpPr>
          <p:spPr>
            <a:xfrm>
              <a:off x="6983350" y="1877450"/>
              <a:ext cx="187475" cy="162375"/>
            </a:xfrm>
            <a:custGeom>
              <a:avLst/>
              <a:gdLst/>
              <a:ahLst/>
              <a:cxnLst/>
              <a:rect l="l" t="t" r="r" b="b"/>
              <a:pathLst>
                <a:path w="7499" h="6495" extrusionOk="0">
                  <a:moveTo>
                    <a:pt x="4783" y="0"/>
                  </a:moveTo>
                  <a:lnTo>
                    <a:pt x="3366" y="768"/>
                  </a:lnTo>
                  <a:lnTo>
                    <a:pt x="4251" y="2244"/>
                  </a:lnTo>
                  <a:lnTo>
                    <a:pt x="0" y="4723"/>
                  </a:lnTo>
                  <a:lnTo>
                    <a:pt x="1004" y="6494"/>
                  </a:lnTo>
                  <a:lnTo>
                    <a:pt x="5255" y="4015"/>
                  </a:lnTo>
                  <a:lnTo>
                    <a:pt x="6081" y="5550"/>
                  </a:lnTo>
                  <a:lnTo>
                    <a:pt x="7498" y="4723"/>
                  </a:lnTo>
                  <a:lnTo>
                    <a:pt x="47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87" name="Google Shape;1387;p24"/>
            <p:cNvSpPr/>
            <p:nvPr/>
          </p:nvSpPr>
          <p:spPr>
            <a:xfrm>
              <a:off x="7039425" y="2028000"/>
              <a:ext cx="196350" cy="129900"/>
            </a:xfrm>
            <a:custGeom>
              <a:avLst/>
              <a:gdLst/>
              <a:ahLst/>
              <a:cxnLst/>
              <a:rect l="l" t="t" r="r" b="b"/>
              <a:pathLst>
                <a:path w="7854" h="5196" extrusionOk="0">
                  <a:moveTo>
                    <a:pt x="5905" y="0"/>
                  </a:moveTo>
                  <a:lnTo>
                    <a:pt x="1" y="2716"/>
                  </a:lnTo>
                  <a:lnTo>
                    <a:pt x="827" y="4605"/>
                  </a:lnTo>
                  <a:lnTo>
                    <a:pt x="3071" y="3542"/>
                  </a:lnTo>
                  <a:lnTo>
                    <a:pt x="3838" y="5195"/>
                  </a:lnTo>
                  <a:lnTo>
                    <a:pt x="5255" y="4546"/>
                  </a:lnTo>
                  <a:lnTo>
                    <a:pt x="4488" y="2893"/>
                  </a:lnTo>
                  <a:lnTo>
                    <a:pt x="5314" y="2539"/>
                  </a:lnTo>
                  <a:lnTo>
                    <a:pt x="6377" y="4841"/>
                  </a:lnTo>
                  <a:lnTo>
                    <a:pt x="7853" y="4133"/>
                  </a:lnTo>
                  <a:lnTo>
                    <a:pt x="59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88" name="Google Shape;1388;p24"/>
            <p:cNvSpPr/>
            <p:nvPr/>
          </p:nvSpPr>
          <p:spPr>
            <a:xfrm>
              <a:off x="7117650" y="2185925"/>
              <a:ext cx="168300" cy="168275"/>
            </a:xfrm>
            <a:custGeom>
              <a:avLst/>
              <a:gdLst/>
              <a:ahLst/>
              <a:cxnLst/>
              <a:rect l="l" t="t" r="r" b="b"/>
              <a:pathLst>
                <a:path w="6732" h="6731" extrusionOk="0">
                  <a:moveTo>
                    <a:pt x="3780" y="2067"/>
                  </a:moveTo>
                  <a:lnTo>
                    <a:pt x="4075" y="2126"/>
                  </a:lnTo>
                  <a:lnTo>
                    <a:pt x="4252" y="2244"/>
                  </a:lnTo>
                  <a:lnTo>
                    <a:pt x="4488" y="2421"/>
                  </a:lnTo>
                  <a:lnTo>
                    <a:pt x="4606" y="2598"/>
                  </a:lnTo>
                  <a:lnTo>
                    <a:pt x="4724" y="2893"/>
                  </a:lnTo>
                  <a:lnTo>
                    <a:pt x="4783" y="3188"/>
                  </a:lnTo>
                  <a:lnTo>
                    <a:pt x="4842" y="3424"/>
                  </a:lnTo>
                  <a:lnTo>
                    <a:pt x="4783" y="3661"/>
                  </a:lnTo>
                  <a:lnTo>
                    <a:pt x="4665" y="3897"/>
                  </a:lnTo>
                  <a:lnTo>
                    <a:pt x="4547" y="4133"/>
                  </a:lnTo>
                  <a:lnTo>
                    <a:pt x="4311" y="4310"/>
                  </a:lnTo>
                  <a:lnTo>
                    <a:pt x="4075" y="4428"/>
                  </a:lnTo>
                  <a:lnTo>
                    <a:pt x="3780" y="4546"/>
                  </a:lnTo>
                  <a:lnTo>
                    <a:pt x="3484" y="4664"/>
                  </a:lnTo>
                  <a:lnTo>
                    <a:pt x="2953" y="4664"/>
                  </a:lnTo>
                  <a:lnTo>
                    <a:pt x="2658" y="4605"/>
                  </a:lnTo>
                  <a:lnTo>
                    <a:pt x="2481" y="4487"/>
                  </a:lnTo>
                  <a:lnTo>
                    <a:pt x="2244" y="4310"/>
                  </a:lnTo>
                  <a:lnTo>
                    <a:pt x="2126" y="4133"/>
                  </a:lnTo>
                  <a:lnTo>
                    <a:pt x="2008" y="3838"/>
                  </a:lnTo>
                  <a:lnTo>
                    <a:pt x="1949" y="3543"/>
                  </a:lnTo>
                  <a:lnTo>
                    <a:pt x="1890" y="3306"/>
                  </a:lnTo>
                  <a:lnTo>
                    <a:pt x="1949" y="3070"/>
                  </a:lnTo>
                  <a:lnTo>
                    <a:pt x="2067" y="2834"/>
                  </a:lnTo>
                  <a:lnTo>
                    <a:pt x="2185" y="2598"/>
                  </a:lnTo>
                  <a:lnTo>
                    <a:pt x="2422" y="2421"/>
                  </a:lnTo>
                  <a:lnTo>
                    <a:pt x="2658" y="2303"/>
                  </a:lnTo>
                  <a:lnTo>
                    <a:pt x="2953" y="2185"/>
                  </a:lnTo>
                  <a:lnTo>
                    <a:pt x="3248" y="2067"/>
                  </a:lnTo>
                  <a:close/>
                  <a:moveTo>
                    <a:pt x="3130" y="0"/>
                  </a:moveTo>
                  <a:lnTo>
                    <a:pt x="2717" y="59"/>
                  </a:lnTo>
                  <a:lnTo>
                    <a:pt x="2244" y="177"/>
                  </a:lnTo>
                  <a:lnTo>
                    <a:pt x="1831" y="354"/>
                  </a:lnTo>
                  <a:lnTo>
                    <a:pt x="1418" y="591"/>
                  </a:lnTo>
                  <a:lnTo>
                    <a:pt x="1064" y="886"/>
                  </a:lnTo>
                  <a:lnTo>
                    <a:pt x="768" y="1181"/>
                  </a:lnTo>
                  <a:lnTo>
                    <a:pt x="532" y="1535"/>
                  </a:lnTo>
                  <a:lnTo>
                    <a:pt x="296" y="1949"/>
                  </a:lnTo>
                  <a:lnTo>
                    <a:pt x="178" y="2303"/>
                  </a:lnTo>
                  <a:lnTo>
                    <a:pt x="60" y="2716"/>
                  </a:lnTo>
                  <a:lnTo>
                    <a:pt x="1" y="3188"/>
                  </a:lnTo>
                  <a:lnTo>
                    <a:pt x="1" y="3602"/>
                  </a:lnTo>
                  <a:lnTo>
                    <a:pt x="60" y="4074"/>
                  </a:lnTo>
                  <a:lnTo>
                    <a:pt x="178" y="4487"/>
                  </a:lnTo>
                  <a:lnTo>
                    <a:pt x="355" y="4900"/>
                  </a:lnTo>
                  <a:lnTo>
                    <a:pt x="591" y="5255"/>
                  </a:lnTo>
                  <a:lnTo>
                    <a:pt x="887" y="5609"/>
                  </a:lnTo>
                  <a:lnTo>
                    <a:pt x="1182" y="5904"/>
                  </a:lnTo>
                  <a:lnTo>
                    <a:pt x="1536" y="6199"/>
                  </a:lnTo>
                  <a:lnTo>
                    <a:pt x="1890" y="6376"/>
                  </a:lnTo>
                  <a:lnTo>
                    <a:pt x="2304" y="6554"/>
                  </a:lnTo>
                  <a:lnTo>
                    <a:pt x="2717" y="6672"/>
                  </a:lnTo>
                  <a:lnTo>
                    <a:pt x="3130" y="6731"/>
                  </a:lnTo>
                  <a:lnTo>
                    <a:pt x="3602" y="6731"/>
                  </a:lnTo>
                  <a:lnTo>
                    <a:pt x="4016" y="6672"/>
                  </a:lnTo>
                  <a:lnTo>
                    <a:pt x="4488" y="6495"/>
                  </a:lnTo>
                  <a:lnTo>
                    <a:pt x="4901" y="6317"/>
                  </a:lnTo>
                  <a:lnTo>
                    <a:pt x="5315" y="6140"/>
                  </a:lnTo>
                  <a:lnTo>
                    <a:pt x="5669" y="5845"/>
                  </a:lnTo>
                  <a:lnTo>
                    <a:pt x="5964" y="5550"/>
                  </a:lnTo>
                  <a:lnTo>
                    <a:pt x="6200" y="5196"/>
                  </a:lnTo>
                  <a:lnTo>
                    <a:pt x="6436" y="4782"/>
                  </a:lnTo>
                  <a:lnTo>
                    <a:pt x="6554" y="4428"/>
                  </a:lnTo>
                  <a:lnTo>
                    <a:pt x="6672" y="4015"/>
                  </a:lnTo>
                  <a:lnTo>
                    <a:pt x="6731" y="3543"/>
                  </a:lnTo>
                  <a:lnTo>
                    <a:pt x="6731" y="3129"/>
                  </a:lnTo>
                  <a:lnTo>
                    <a:pt x="6613" y="2716"/>
                  </a:lnTo>
                  <a:lnTo>
                    <a:pt x="6495" y="2244"/>
                  </a:lnTo>
                  <a:lnTo>
                    <a:pt x="6318" y="1830"/>
                  </a:lnTo>
                  <a:lnTo>
                    <a:pt x="6141" y="1476"/>
                  </a:lnTo>
                  <a:lnTo>
                    <a:pt x="5846" y="1122"/>
                  </a:lnTo>
                  <a:lnTo>
                    <a:pt x="5551" y="827"/>
                  </a:lnTo>
                  <a:lnTo>
                    <a:pt x="5196" y="532"/>
                  </a:lnTo>
                  <a:lnTo>
                    <a:pt x="4842" y="295"/>
                  </a:lnTo>
                  <a:lnTo>
                    <a:pt x="4429" y="177"/>
                  </a:lnTo>
                  <a:lnTo>
                    <a:pt x="4016" y="59"/>
                  </a:lnTo>
                  <a:lnTo>
                    <a:pt x="36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89" name="Google Shape;1389;p24"/>
            <p:cNvSpPr/>
            <p:nvPr/>
          </p:nvSpPr>
          <p:spPr>
            <a:xfrm>
              <a:off x="7157525" y="2361550"/>
              <a:ext cx="171225" cy="137300"/>
            </a:xfrm>
            <a:custGeom>
              <a:avLst/>
              <a:gdLst/>
              <a:ahLst/>
              <a:cxnLst/>
              <a:rect l="l" t="t" r="r" b="b"/>
              <a:pathLst>
                <a:path w="6849" h="5492" extrusionOk="0">
                  <a:moveTo>
                    <a:pt x="6317" y="1"/>
                  </a:moveTo>
                  <a:lnTo>
                    <a:pt x="0" y="1595"/>
                  </a:lnTo>
                  <a:lnTo>
                    <a:pt x="1004" y="5492"/>
                  </a:lnTo>
                  <a:lnTo>
                    <a:pt x="2480" y="5078"/>
                  </a:lnTo>
                  <a:lnTo>
                    <a:pt x="2007" y="3189"/>
                  </a:lnTo>
                  <a:lnTo>
                    <a:pt x="6849" y="2008"/>
                  </a:lnTo>
                  <a:lnTo>
                    <a:pt x="63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90" name="Google Shape;1390;p24"/>
            <p:cNvSpPr/>
            <p:nvPr/>
          </p:nvSpPr>
          <p:spPr>
            <a:xfrm>
              <a:off x="7187025" y="2492925"/>
              <a:ext cx="169775" cy="79725"/>
            </a:xfrm>
            <a:custGeom>
              <a:avLst/>
              <a:gdLst/>
              <a:ahLst/>
              <a:cxnLst/>
              <a:rect l="l" t="t" r="r" b="b"/>
              <a:pathLst>
                <a:path w="6791" h="3189" extrusionOk="0">
                  <a:moveTo>
                    <a:pt x="6377" y="0"/>
                  </a:moveTo>
                  <a:lnTo>
                    <a:pt x="1" y="1181"/>
                  </a:lnTo>
                  <a:lnTo>
                    <a:pt x="355" y="3188"/>
                  </a:lnTo>
                  <a:lnTo>
                    <a:pt x="6790" y="2008"/>
                  </a:lnTo>
                  <a:lnTo>
                    <a:pt x="63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91" name="Google Shape;1391;p24"/>
            <p:cNvSpPr/>
            <p:nvPr/>
          </p:nvSpPr>
          <p:spPr>
            <a:xfrm>
              <a:off x="7207700" y="2588850"/>
              <a:ext cx="168275" cy="168300"/>
            </a:xfrm>
            <a:custGeom>
              <a:avLst/>
              <a:gdLst/>
              <a:ahLst/>
              <a:cxnLst/>
              <a:rect l="l" t="t" r="r" b="b"/>
              <a:pathLst>
                <a:path w="6731" h="6732" extrusionOk="0">
                  <a:moveTo>
                    <a:pt x="3543" y="2067"/>
                  </a:moveTo>
                  <a:lnTo>
                    <a:pt x="3838" y="2126"/>
                  </a:lnTo>
                  <a:lnTo>
                    <a:pt x="4133" y="2185"/>
                  </a:lnTo>
                  <a:lnTo>
                    <a:pt x="4369" y="2303"/>
                  </a:lnTo>
                  <a:lnTo>
                    <a:pt x="4546" y="2481"/>
                  </a:lnTo>
                  <a:lnTo>
                    <a:pt x="4664" y="2717"/>
                  </a:lnTo>
                  <a:lnTo>
                    <a:pt x="4783" y="2953"/>
                  </a:lnTo>
                  <a:lnTo>
                    <a:pt x="4842" y="3248"/>
                  </a:lnTo>
                  <a:lnTo>
                    <a:pt x="4842" y="3543"/>
                  </a:lnTo>
                  <a:lnTo>
                    <a:pt x="4783" y="3779"/>
                  </a:lnTo>
                  <a:lnTo>
                    <a:pt x="4664" y="4016"/>
                  </a:lnTo>
                  <a:lnTo>
                    <a:pt x="4546" y="4193"/>
                  </a:lnTo>
                  <a:lnTo>
                    <a:pt x="4310" y="4370"/>
                  </a:lnTo>
                  <a:lnTo>
                    <a:pt x="4074" y="4488"/>
                  </a:lnTo>
                  <a:lnTo>
                    <a:pt x="3838" y="4606"/>
                  </a:lnTo>
                  <a:lnTo>
                    <a:pt x="3484" y="4665"/>
                  </a:lnTo>
                  <a:lnTo>
                    <a:pt x="3189" y="4665"/>
                  </a:lnTo>
                  <a:lnTo>
                    <a:pt x="2893" y="4606"/>
                  </a:lnTo>
                  <a:lnTo>
                    <a:pt x="2657" y="4547"/>
                  </a:lnTo>
                  <a:lnTo>
                    <a:pt x="2421" y="4429"/>
                  </a:lnTo>
                  <a:lnTo>
                    <a:pt x="2244" y="4252"/>
                  </a:lnTo>
                  <a:lnTo>
                    <a:pt x="2067" y="4075"/>
                  </a:lnTo>
                  <a:lnTo>
                    <a:pt x="2008" y="3779"/>
                  </a:lnTo>
                  <a:lnTo>
                    <a:pt x="1949" y="3543"/>
                  </a:lnTo>
                  <a:lnTo>
                    <a:pt x="1949" y="3248"/>
                  </a:lnTo>
                  <a:lnTo>
                    <a:pt x="2008" y="2953"/>
                  </a:lnTo>
                  <a:lnTo>
                    <a:pt x="2067" y="2717"/>
                  </a:lnTo>
                  <a:lnTo>
                    <a:pt x="2244" y="2540"/>
                  </a:lnTo>
                  <a:lnTo>
                    <a:pt x="2421" y="2362"/>
                  </a:lnTo>
                  <a:lnTo>
                    <a:pt x="2657" y="2244"/>
                  </a:lnTo>
                  <a:lnTo>
                    <a:pt x="2952" y="2185"/>
                  </a:lnTo>
                  <a:lnTo>
                    <a:pt x="3248" y="2126"/>
                  </a:lnTo>
                  <a:lnTo>
                    <a:pt x="3543" y="2067"/>
                  </a:lnTo>
                  <a:close/>
                  <a:moveTo>
                    <a:pt x="3484" y="1"/>
                  </a:moveTo>
                  <a:lnTo>
                    <a:pt x="3011" y="60"/>
                  </a:lnTo>
                  <a:lnTo>
                    <a:pt x="2598" y="119"/>
                  </a:lnTo>
                  <a:lnTo>
                    <a:pt x="2126" y="237"/>
                  </a:lnTo>
                  <a:lnTo>
                    <a:pt x="1713" y="414"/>
                  </a:lnTo>
                  <a:lnTo>
                    <a:pt x="1358" y="650"/>
                  </a:lnTo>
                  <a:lnTo>
                    <a:pt x="1004" y="946"/>
                  </a:lnTo>
                  <a:lnTo>
                    <a:pt x="768" y="1241"/>
                  </a:lnTo>
                  <a:lnTo>
                    <a:pt x="473" y="1595"/>
                  </a:lnTo>
                  <a:lnTo>
                    <a:pt x="296" y="2008"/>
                  </a:lnTo>
                  <a:lnTo>
                    <a:pt x="178" y="2421"/>
                  </a:lnTo>
                  <a:lnTo>
                    <a:pt x="59" y="2835"/>
                  </a:lnTo>
                  <a:lnTo>
                    <a:pt x="0" y="3248"/>
                  </a:lnTo>
                  <a:lnTo>
                    <a:pt x="59" y="3720"/>
                  </a:lnTo>
                  <a:lnTo>
                    <a:pt x="118" y="4193"/>
                  </a:lnTo>
                  <a:lnTo>
                    <a:pt x="237" y="4606"/>
                  </a:lnTo>
                  <a:lnTo>
                    <a:pt x="414" y="4960"/>
                  </a:lnTo>
                  <a:lnTo>
                    <a:pt x="650" y="5373"/>
                  </a:lnTo>
                  <a:lnTo>
                    <a:pt x="945" y="5669"/>
                  </a:lnTo>
                  <a:lnTo>
                    <a:pt x="1240" y="5964"/>
                  </a:lnTo>
                  <a:lnTo>
                    <a:pt x="1594" y="6259"/>
                  </a:lnTo>
                  <a:lnTo>
                    <a:pt x="1949" y="6436"/>
                  </a:lnTo>
                  <a:lnTo>
                    <a:pt x="2362" y="6613"/>
                  </a:lnTo>
                  <a:lnTo>
                    <a:pt x="2834" y="6672"/>
                  </a:lnTo>
                  <a:lnTo>
                    <a:pt x="3248" y="6731"/>
                  </a:lnTo>
                  <a:lnTo>
                    <a:pt x="3720" y="6672"/>
                  </a:lnTo>
                  <a:lnTo>
                    <a:pt x="4192" y="6613"/>
                  </a:lnTo>
                  <a:lnTo>
                    <a:pt x="4605" y="6495"/>
                  </a:lnTo>
                  <a:lnTo>
                    <a:pt x="5019" y="6318"/>
                  </a:lnTo>
                  <a:lnTo>
                    <a:pt x="5373" y="6082"/>
                  </a:lnTo>
                  <a:lnTo>
                    <a:pt x="5727" y="5787"/>
                  </a:lnTo>
                  <a:lnTo>
                    <a:pt x="6022" y="5492"/>
                  </a:lnTo>
                  <a:lnTo>
                    <a:pt x="6259" y="5137"/>
                  </a:lnTo>
                  <a:lnTo>
                    <a:pt x="6436" y="4724"/>
                  </a:lnTo>
                  <a:lnTo>
                    <a:pt x="6613" y="4370"/>
                  </a:lnTo>
                  <a:lnTo>
                    <a:pt x="6672" y="3897"/>
                  </a:lnTo>
                  <a:lnTo>
                    <a:pt x="6731" y="3484"/>
                  </a:lnTo>
                  <a:lnTo>
                    <a:pt x="6731" y="3012"/>
                  </a:lnTo>
                  <a:lnTo>
                    <a:pt x="6613" y="2599"/>
                  </a:lnTo>
                  <a:lnTo>
                    <a:pt x="6495" y="2185"/>
                  </a:lnTo>
                  <a:lnTo>
                    <a:pt x="6318" y="1772"/>
                  </a:lnTo>
                  <a:lnTo>
                    <a:pt x="6081" y="1418"/>
                  </a:lnTo>
                  <a:lnTo>
                    <a:pt x="5845" y="1064"/>
                  </a:lnTo>
                  <a:lnTo>
                    <a:pt x="5550" y="768"/>
                  </a:lnTo>
                  <a:lnTo>
                    <a:pt x="5196" y="532"/>
                  </a:lnTo>
                  <a:lnTo>
                    <a:pt x="4783" y="296"/>
                  </a:lnTo>
                  <a:lnTo>
                    <a:pt x="4369" y="119"/>
                  </a:lnTo>
                  <a:lnTo>
                    <a:pt x="3956" y="60"/>
                  </a:lnTo>
                  <a:lnTo>
                    <a:pt x="34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92" name="Google Shape;1392;p24"/>
            <p:cNvSpPr/>
            <p:nvPr/>
          </p:nvSpPr>
          <p:spPr>
            <a:xfrm>
              <a:off x="7215075" y="2826500"/>
              <a:ext cx="166800" cy="178600"/>
            </a:xfrm>
            <a:custGeom>
              <a:avLst/>
              <a:gdLst/>
              <a:ahLst/>
              <a:cxnLst/>
              <a:rect l="l" t="t" r="r" b="b"/>
              <a:pathLst>
                <a:path w="6672" h="7144" extrusionOk="0">
                  <a:moveTo>
                    <a:pt x="2657" y="3070"/>
                  </a:moveTo>
                  <a:lnTo>
                    <a:pt x="4488" y="3720"/>
                  </a:lnTo>
                  <a:lnTo>
                    <a:pt x="2657" y="4251"/>
                  </a:lnTo>
                  <a:lnTo>
                    <a:pt x="2657" y="3070"/>
                  </a:lnTo>
                  <a:close/>
                  <a:moveTo>
                    <a:pt x="237" y="0"/>
                  </a:moveTo>
                  <a:lnTo>
                    <a:pt x="178" y="2185"/>
                  </a:lnTo>
                  <a:lnTo>
                    <a:pt x="1181" y="2539"/>
                  </a:lnTo>
                  <a:lnTo>
                    <a:pt x="1063" y="4664"/>
                  </a:lnTo>
                  <a:lnTo>
                    <a:pt x="119" y="4959"/>
                  </a:lnTo>
                  <a:lnTo>
                    <a:pt x="1" y="7144"/>
                  </a:lnTo>
                  <a:lnTo>
                    <a:pt x="1" y="7144"/>
                  </a:lnTo>
                  <a:lnTo>
                    <a:pt x="6613" y="4959"/>
                  </a:lnTo>
                  <a:lnTo>
                    <a:pt x="6672" y="2598"/>
                  </a:lnTo>
                  <a:lnTo>
                    <a:pt x="2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93" name="Google Shape;1393;p24"/>
            <p:cNvSpPr/>
            <p:nvPr/>
          </p:nvSpPr>
          <p:spPr>
            <a:xfrm>
              <a:off x="7200325" y="3030175"/>
              <a:ext cx="174175" cy="156475"/>
            </a:xfrm>
            <a:custGeom>
              <a:avLst/>
              <a:gdLst/>
              <a:ahLst/>
              <a:cxnLst/>
              <a:rect l="l" t="t" r="r" b="b"/>
              <a:pathLst>
                <a:path w="6967" h="6259" extrusionOk="0">
                  <a:moveTo>
                    <a:pt x="2480" y="1"/>
                  </a:moveTo>
                  <a:lnTo>
                    <a:pt x="2067" y="60"/>
                  </a:lnTo>
                  <a:lnTo>
                    <a:pt x="1712" y="178"/>
                  </a:lnTo>
                  <a:lnTo>
                    <a:pt x="1358" y="355"/>
                  </a:lnTo>
                  <a:lnTo>
                    <a:pt x="1063" y="532"/>
                  </a:lnTo>
                  <a:lnTo>
                    <a:pt x="827" y="768"/>
                  </a:lnTo>
                  <a:lnTo>
                    <a:pt x="591" y="1063"/>
                  </a:lnTo>
                  <a:lnTo>
                    <a:pt x="413" y="1358"/>
                  </a:lnTo>
                  <a:lnTo>
                    <a:pt x="236" y="1713"/>
                  </a:lnTo>
                  <a:lnTo>
                    <a:pt x="118" y="2067"/>
                  </a:lnTo>
                  <a:lnTo>
                    <a:pt x="59" y="2480"/>
                  </a:lnTo>
                  <a:lnTo>
                    <a:pt x="0" y="2834"/>
                  </a:lnTo>
                  <a:lnTo>
                    <a:pt x="59" y="3248"/>
                  </a:lnTo>
                  <a:lnTo>
                    <a:pt x="59" y="3602"/>
                  </a:lnTo>
                  <a:lnTo>
                    <a:pt x="177" y="4015"/>
                  </a:lnTo>
                  <a:lnTo>
                    <a:pt x="295" y="4310"/>
                  </a:lnTo>
                  <a:lnTo>
                    <a:pt x="532" y="4665"/>
                  </a:lnTo>
                  <a:lnTo>
                    <a:pt x="709" y="4901"/>
                  </a:lnTo>
                  <a:lnTo>
                    <a:pt x="1004" y="5196"/>
                  </a:lnTo>
                  <a:lnTo>
                    <a:pt x="1358" y="5373"/>
                  </a:lnTo>
                  <a:lnTo>
                    <a:pt x="1712" y="5550"/>
                  </a:lnTo>
                  <a:lnTo>
                    <a:pt x="2067" y="5668"/>
                  </a:lnTo>
                  <a:lnTo>
                    <a:pt x="2539" y="5786"/>
                  </a:lnTo>
                  <a:lnTo>
                    <a:pt x="6199" y="6259"/>
                  </a:lnTo>
                  <a:lnTo>
                    <a:pt x="6435" y="4251"/>
                  </a:lnTo>
                  <a:lnTo>
                    <a:pt x="2834" y="3779"/>
                  </a:lnTo>
                  <a:lnTo>
                    <a:pt x="2421" y="3661"/>
                  </a:lnTo>
                  <a:lnTo>
                    <a:pt x="2126" y="3425"/>
                  </a:lnTo>
                  <a:lnTo>
                    <a:pt x="2067" y="3307"/>
                  </a:lnTo>
                  <a:lnTo>
                    <a:pt x="2008" y="3130"/>
                  </a:lnTo>
                  <a:lnTo>
                    <a:pt x="1948" y="2953"/>
                  </a:lnTo>
                  <a:lnTo>
                    <a:pt x="1948" y="2775"/>
                  </a:lnTo>
                  <a:lnTo>
                    <a:pt x="2008" y="2539"/>
                  </a:lnTo>
                  <a:lnTo>
                    <a:pt x="2067" y="2421"/>
                  </a:lnTo>
                  <a:lnTo>
                    <a:pt x="2185" y="2244"/>
                  </a:lnTo>
                  <a:lnTo>
                    <a:pt x="2303" y="2185"/>
                  </a:lnTo>
                  <a:lnTo>
                    <a:pt x="2657" y="2067"/>
                  </a:lnTo>
                  <a:lnTo>
                    <a:pt x="3070" y="2067"/>
                  </a:lnTo>
                  <a:lnTo>
                    <a:pt x="6672" y="2598"/>
                  </a:lnTo>
                  <a:lnTo>
                    <a:pt x="6967" y="591"/>
                  </a:lnTo>
                  <a:lnTo>
                    <a:pt x="3306" y="60"/>
                  </a:lnTo>
                  <a:lnTo>
                    <a:pt x="28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94" name="Google Shape;1394;p24"/>
            <p:cNvSpPr/>
            <p:nvPr/>
          </p:nvSpPr>
          <p:spPr>
            <a:xfrm>
              <a:off x="7167850" y="3192525"/>
              <a:ext cx="178625" cy="171250"/>
            </a:xfrm>
            <a:custGeom>
              <a:avLst/>
              <a:gdLst/>
              <a:ahLst/>
              <a:cxnLst/>
              <a:rect l="l" t="t" r="r" b="b"/>
              <a:pathLst>
                <a:path w="7145" h="6850" extrusionOk="0">
                  <a:moveTo>
                    <a:pt x="2067" y="2421"/>
                  </a:moveTo>
                  <a:lnTo>
                    <a:pt x="4901" y="3130"/>
                  </a:lnTo>
                  <a:lnTo>
                    <a:pt x="4783" y="3602"/>
                  </a:lnTo>
                  <a:lnTo>
                    <a:pt x="4664" y="3957"/>
                  </a:lnTo>
                  <a:lnTo>
                    <a:pt x="4546" y="4193"/>
                  </a:lnTo>
                  <a:lnTo>
                    <a:pt x="4369" y="4429"/>
                  </a:lnTo>
                  <a:lnTo>
                    <a:pt x="4133" y="4606"/>
                  </a:lnTo>
                  <a:lnTo>
                    <a:pt x="3897" y="4724"/>
                  </a:lnTo>
                  <a:lnTo>
                    <a:pt x="3661" y="4783"/>
                  </a:lnTo>
                  <a:lnTo>
                    <a:pt x="3307" y="4783"/>
                  </a:lnTo>
                  <a:lnTo>
                    <a:pt x="3011" y="4724"/>
                  </a:lnTo>
                  <a:lnTo>
                    <a:pt x="2716" y="4606"/>
                  </a:lnTo>
                  <a:lnTo>
                    <a:pt x="2421" y="4488"/>
                  </a:lnTo>
                  <a:lnTo>
                    <a:pt x="2244" y="4311"/>
                  </a:lnTo>
                  <a:lnTo>
                    <a:pt x="2067" y="4075"/>
                  </a:lnTo>
                  <a:lnTo>
                    <a:pt x="1949" y="3838"/>
                  </a:lnTo>
                  <a:lnTo>
                    <a:pt x="1890" y="3543"/>
                  </a:lnTo>
                  <a:lnTo>
                    <a:pt x="1890" y="3248"/>
                  </a:lnTo>
                  <a:lnTo>
                    <a:pt x="1949" y="2894"/>
                  </a:lnTo>
                  <a:lnTo>
                    <a:pt x="2067" y="2421"/>
                  </a:lnTo>
                  <a:close/>
                  <a:moveTo>
                    <a:pt x="827" y="1"/>
                  </a:moveTo>
                  <a:lnTo>
                    <a:pt x="118" y="2658"/>
                  </a:lnTo>
                  <a:lnTo>
                    <a:pt x="59" y="3130"/>
                  </a:lnTo>
                  <a:lnTo>
                    <a:pt x="0" y="3602"/>
                  </a:lnTo>
                  <a:lnTo>
                    <a:pt x="59" y="4075"/>
                  </a:lnTo>
                  <a:lnTo>
                    <a:pt x="118" y="4488"/>
                  </a:lnTo>
                  <a:lnTo>
                    <a:pt x="296" y="4901"/>
                  </a:lnTo>
                  <a:lnTo>
                    <a:pt x="473" y="5255"/>
                  </a:lnTo>
                  <a:lnTo>
                    <a:pt x="709" y="5610"/>
                  </a:lnTo>
                  <a:lnTo>
                    <a:pt x="1004" y="5905"/>
                  </a:lnTo>
                  <a:lnTo>
                    <a:pt x="1299" y="6200"/>
                  </a:lnTo>
                  <a:lnTo>
                    <a:pt x="1653" y="6436"/>
                  </a:lnTo>
                  <a:lnTo>
                    <a:pt x="2067" y="6613"/>
                  </a:lnTo>
                  <a:lnTo>
                    <a:pt x="2480" y="6731"/>
                  </a:lnTo>
                  <a:lnTo>
                    <a:pt x="2952" y="6849"/>
                  </a:lnTo>
                  <a:lnTo>
                    <a:pt x="3838" y="6849"/>
                  </a:lnTo>
                  <a:lnTo>
                    <a:pt x="4251" y="6731"/>
                  </a:lnTo>
                  <a:lnTo>
                    <a:pt x="4605" y="6613"/>
                  </a:lnTo>
                  <a:lnTo>
                    <a:pt x="5019" y="6377"/>
                  </a:lnTo>
                  <a:lnTo>
                    <a:pt x="5314" y="6141"/>
                  </a:lnTo>
                  <a:lnTo>
                    <a:pt x="5668" y="5846"/>
                  </a:lnTo>
                  <a:lnTo>
                    <a:pt x="5904" y="5492"/>
                  </a:lnTo>
                  <a:lnTo>
                    <a:pt x="6140" y="5137"/>
                  </a:lnTo>
                  <a:lnTo>
                    <a:pt x="6318" y="4724"/>
                  </a:lnTo>
                  <a:lnTo>
                    <a:pt x="6495" y="4252"/>
                  </a:lnTo>
                  <a:lnTo>
                    <a:pt x="7144" y="1595"/>
                  </a:lnTo>
                  <a:lnTo>
                    <a:pt x="8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95" name="Google Shape;1395;p24"/>
            <p:cNvSpPr/>
            <p:nvPr/>
          </p:nvSpPr>
          <p:spPr>
            <a:xfrm>
              <a:off x="7125050" y="3365225"/>
              <a:ext cx="171225" cy="100400"/>
            </a:xfrm>
            <a:custGeom>
              <a:avLst/>
              <a:gdLst/>
              <a:ahLst/>
              <a:cxnLst/>
              <a:rect l="l" t="t" r="r" b="b"/>
              <a:pathLst>
                <a:path w="6849" h="4016" extrusionOk="0">
                  <a:moveTo>
                    <a:pt x="650" y="0"/>
                  </a:moveTo>
                  <a:lnTo>
                    <a:pt x="0" y="1949"/>
                  </a:lnTo>
                  <a:lnTo>
                    <a:pt x="6199" y="4015"/>
                  </a:lnTo>
                  <a:lnTo>
                    <a:pt x="6849" y="2067"/>
                  </a:lnTo>
                  <a:lnTo>
                    <a:pt x="6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96" name="Google Shape;1396;p24"/>
            <p:cNvSpPr/>
            <p:nvPr/>
          </p:nvSpPr>
          <p:spPr>
            <a:xfrm>
              <a:off x="7077800" y="3464125"/>
              <a:ext cx="168300" cy="168275"/>
            </a:xfrm>
            <a:custGeom>
              <a:avLst/>
              <a:gdLst/>
              <a:ahLst/>
              <a:cxnLst/>
              <a:rect l="l" t="t" r="r" b="b"/>
              <a:pathLst>
                <a:path w="6732" h="6731" extrusionOk="0">
                  <a:moveTo>
                    <a:pt x="3248" y="2066"/>
                  </a:moveTo>
                  <a:lnTo>
                    <a:pt x="3543" y="2125"/>
                  </a:lnTo>
                  <a:lnTo>
                    <a:pt x="3838" y="2185"/>
                  </a:lnTo>
                  <a:lnTo>
                    <a:pt x="4134" y="2362"/>
                  </a:lnTo>
                  <a:lnTo>
                    <a:pt x="4370" y="2539"/>
                  </a:lnTo>
                  <a:lnTo>
                    <a:pt x="4547" y="2716"/>
                  </a:lnTo>
                  <a:lnTo>
                    <a:pt x="4724" y="2952"/>
                  </a:lnTo>
                  <a:lnTo>
                    <a:pt x="4783" y="3188"/>
                  </a:lnTo>
                  <a:lnTo>
                    <a:pt x="4783" y="3424"/>
                  </a:lnTo>
                  <a:lnTo>
                    <a:pt x="4783" y="3661"/>
                  </a:lnTo>
                  <a:lnTo>
                    <a:pt x="4665" y="3956"/>
                  </a:lnTo>
                  <a:lnTo>
                    <a:pt x="4547" y="4192"/>
                  </a:lnTo>
                  <a:lnTo>
                    <a:pt x="4370" y="4428"/>
                  </a:lnTo>
                  <a:lnTo>
                    <a:pt x="4193" y="4546"/>
                  </a:lnTo>
                  <a:lnTo>
                    <a:pt x="3957" y="4664"/>
                  </a:lnTo>
                  <a:lnTo>
                    <a:pt x="3720" y="4723"/>
                  </a:lnTo>
                  <a:lnTo>
                    <a:pt x="3425" y="4723"/>
                  </a:lnTo>
                  <a:lnTo>
                    <a:pt x="3130" y="4664"/>
                  </a:lnTo>
                  <a:lnTo>
                    <a:pt x="2835" y="4546"/>
                  </a:lnTo>
                  <a:lnTo>
                    <a:pt x="2540" y="4428"/>
                  </a:lnTo>
                  <a:lnTo>
                    <a:pt x="2362" y="4251"/>
                  </a:lnTo>
                  <a:lnTo>
                    <a:pt x="2126" y="4074"/>
                  </a:lnTo>
                  <a:lnTo>
                    <a:pt x="2008" y="3838"/>
                  </a:lnTo>
                  <a:lnTo>
                    <a:pt x="1949" y="3601"/>
                  </a:lnTo>
                  <a:lnTo>
                    <a:pt x="1890" y="3365"/>
                  </a:lnTo>
                  <a:lnTo>
                    <a:pt x="1949" y="3070"/>
                  </a:lnTo>
                  <a:lnTo>
                    <a:pt x="2008" y="2834"/>
                  </a:lnTo>
                  <a:lnTo>
                    <a:pt x="2126" y="2539"/>
                  </a:lnTo>
                  <a:lnTo>
                    <a:pt x="2303" y="2362"/>
                  </a:lnTo>
                  <a:lnTo>
                    <a:pt x="2540" y="2185"/>
                  </a:lnTo>
                  <a:lnTo>
                    <a:pt x="2776" y="2066"/>
                  </a:lnTo>
                  <a:close/>
                  <a:moveTo>
                    <a:pt x="2894" y="0"/>
                  </a:moveTo>
                  <a:lnTo>
                    <a:pt x="2481" y="118"/>
                  </a:lnTo>
                  <a:lnTo>
                    <a:pt x="2067" y="236"/>
                  </a:lnTo>
                  <a:lnTo>
                    <a:pt x="1654" y="413"/>
                  </a:lnTo>
                  <a:lnTo>
                    <a:pt x="1300" y="709"/>
                  </a:lnTo>
                  <a:lnTo>
                    <a:pt x="1005" y="945"/>
                  </a:lnTo>
                  <a:lnTo>
                    <a:pt x="709" y="1299"/>
                  </a:lnTo>
                  <a:lnTo>
                    <a:pt x="473" y="1653"/>
                  </a:lnTo>
                  <a:lnTo>
                    <a:pt x="237" y="2066"/>
                  </a:lnTo>
                  <a:lnTo>
                    <a:pt x="119" y="2480"/>
                  </a:lnTo>
                  <a:lnTo>
                    <a:pt x="1" y="2893"/>
                  </a:lnTo>
                  <a:lnTo>
                    <a:pt x="1" y="3365"/>
                  </a:lnTo>
                  <a:lnTo>
                    <a:pt x="1" y="3779"/>
                  </a:lnTo>
                  <a:lnTo>
                    <a:pt x="60" y="4192"/>
                  </a:lnTo>
                  <a:lnTo>
                    <a:pt x="237" y="4605"/>
                  </a:lnTo>
                  <a:lnTo>
                    <a:pt x="414" y="5018"/>
                  </a:lnTo>
                  <a:lnTo>
                    <a:pt x="650" y="5373"/>
                  </a:lnTo>
                  <a:lnTo>
                    <a:pt x="887" y="5727"/>
                  </a:lnTo>
                  <a:lnTo>
                    <a:pt x="1241" y="6022"/>
                  </a:lnTo>
                  <a:lnTo>
                    <a:pt x="1595" y="6258"/>
                  </a:lnTo>
                  <a:lnTo>
                    <a:pt x="2067" y="6435"/>
                  </a:lnTo>
                  <a:lnTo>
                    <a:pt x="2481" y="6612"/>
                  </a:lnTo>
                  <a:lnTo>
                    <a:pt x="2894" y="6731"/>
                  </a:lnTo>
                  <a:lnTo>
                    <a:pt x="3779" y="6731"/>
                  </a:lnTo>
                  <a:lnTo>
                    <a:pt x="4252" y="6612"/>
                  </a:lnTo>
                  <a:lnTo>
                    <a:pt x="4606" y="6494"/>
                  </a:lnTo>
                  <a:lnTo>
                    <a:pt x="5019" y="6317"/>
                  </a:lnTo>
                  <a:lnTo>
                    <a:pt x="5374" y="6081"/>
                  </a:lnTo>
                  <a:lnTo>
                    <a:pt x="5669" y="5786"/>
                  </a:lnTo>
                  <a:lnTo>
                    <a:pt x="5964" y="5432"/>
                  </a:lnTo>
                  <a:lnTo>
                    <a:pt x="6200" y="5077"/>
                  </a:lnTo>
                  <a:lnTo>
                    <a:pt x="6436" y="4664"/>
                  </a:lnTo>
                  <a:lnTo>
                    <a:pt x="6554" y="4251"/>
                  </a:lnTo>
                  <a:lnTo>
                    <a:pt x="6672" y="3838"/>
                  </a:lnTo>
                  <a:lnTo>
                    <a:pt x="6731" y="3424"/>
                  </a:lnTo>
                  <a:lnTo>
                    <a:pt x="6672" y="2952"/>
                  </a:lnTo>
                  <a:lnTo>
                    <a:pt x="6613" y="2539"/>
                  </a:lnTo>
                  <a:lnTo>
                    <a:pt x="6495" y="2125"/>
                  </a:lnTo>
                  <a:lnTo>
                    <a:pt x="6318" y="1771"/>
                  </a:lnTo>
                  <a:lnTo>
                    <a:pt x="6082" y="1358"/>
                  </a:lnTo>
                  <a:lnTo>
                    <a:pt x="5787" y="1063"/>
                  </a:lnTo>
                  <a:lnTo>
                    <a:pt x="5433" y="768"/>
                  </a:lnTo>
                  <a:lnTo>
                    <a:pt x="5078" y="472"/>
                  </a:lnTo>
                  <a:lnTo>
                    <a:pt x="4665" y="295"/>
                  </a:lnTo>
                  <a:lnTo>
                    <a:pt x="4193" y="118"/>
                  </a:lnTo>
                  <a:lnTo>
                    <a:pt x="3779" y="59"/>
                  </a:lnTo>
                  <a:lnTo>
                    <a:pt x="33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97" name="Google Shape;1397;p24"/>
            <p:cNvSpPr/>
            <p:nvPr/>
          </p:nvSpPr>
          <p:spPr>
            <a:xfrm>
              <a:off x="6964150" y="3658950"/>
              <a:ext cx="194875" cy="175650"/>
            </a:xfrm>
            <a:custGeom>
              <a:avLst/>
              <a:gdLst/>
              <a:ahLst/>
              <a:cxnLst/>
              <a:rect l="l" t="t" r="r" b="b"/>
              <a:pathLst>
                <a:path w="7795" h="7026" extrusionOk="0">
                  <a:moveTo>
                    <a:pt x="2185" y="0"/>
                  </a:moveTo>
                  <a:lnTo>
                    <a:pt x="1" y="3720"/>
                  </a:lnTo>
                  <a:lnTo>
                    <a:pt x="1359" y="4546"/>
                  </a:lnTo>
                  <a:lnTo>
                    <a:pt x="2540" y="2598"/>
                  </a:lnTo>
                  <a:lnTo>
                    <a:pt x="3366" y="3011"/>
                  </a:lnTo>
                  <a:lnTo>
                    <a:pt x="2303" y="4782"/>
                  </a:lnTo>
                  <a:lnTo>
                    <a:pt x="3661" y="5550"/>
                  </a:lnTo>
                  <a:lnTo>
                    <a:pt x="4665" y="3838"/>
                  </a:lnTo>
                  <a:lnTo>
                    <a:pt x="5373" y="4192"/>
                  </a:lnTo>
                  <a:lnTo>
                    <a:pt x="4193" y="6199"/>
                  </a:lnTo>
                  <a:lnTo>
                    <a:pt x="5610" y="7026"/>
                  </a:lnTo>
                  <a:lnTo>
                    <a:pt x="7794" y="3247"/>
                  </a:lnTo>
                  <a:lnTo>
                    <a:pt x="218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98" name="Google Shape;1398;p24"/>
            <p:cNvSpPr/>
            <p:nvPr/>
          </p:nvSpPr>
          <p:spPr>
            <a:xfrm>
              <a:off x="6859375" y="3775550"/>
              <a:ext cx="222900" cy="221425"/>
            </a:xfrm>
            <a:custGeom>
              <a:avLst/>
              <a:gdLst/>
              <a:ahLst/>
              <a:cxnLst/>
              <a:rect l="l" t="t" r="r" b="b"/>
              <a:pathLst>
                <a:path w="8916" h="8857" extrusionOk="0">
                  <a:moveTo>
                    <a:pt x="3602" y="0"/>
                  </a:moveTo>
                  <a:lnTo>
                    <a:pt x="2421" y="1653"/>
                  </a:lnTo>
                  <a:lnTo>
                    <a:pt x="5077" y="3543"/>
                  </a:lnTo>
                  <a:lnTo>
                    <a:pt x="5077" y="3543"/>
                  </a:lnTo>
                  <a:lnTo>
                    <a:pt x="1181" y="3425"/>
                  </a:lnTo>
                  <a:lnTo>
                    <a:pt x="0" y="5078"/>
                  </a:lnTo>
                  <a:lnTo>
                    <a:pt x="5255" y="8856"/>
                  </a:lnTo>
                  <a:lnTo>
                    <a:pt x="6494" y="7203"/>
                  </a:lnTo>
                  <a:lnTo>
                    <a:pt x="3779" y="5255"/>
                  </a:lnTo>
                  <a:lnTo>
                    <a:pt x="7734" y="5432"/>
                  </a:lnTo>
                  <a:lnTo>
                    <a:pt x="8915" y="3779"/>
                  </a:lnTo>
                  <a:lnTo>
                    <a:pt x="36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99" name="Google Shape;1399;p24"/>
            <p:cNvSpPr/>
            <p:nvPr/>
          </p:nvSpPr>
          <p:spPr>
            <a:xfrm>
              <a:off x="6764900" y="3952675"/>
              <a:ext cx="169775" cy="169750"/>
            </a:xfrm>
            <a:custGeom>
              <a:avLst/>
              <a:gdLst/>
              <a:ahLst/>
              <a:cxnLst/>
              <a:rect l="l" t="t" r="r" b="b"/>
              <a:pathLst>
                <a:path w="6791" h="6790" extrusionOk="0">
                  <a:moveTo>
                    <a:pt x="3189" y="0"/>
                  </a:moveTo>
                  <a:lnTo>
                    <a:pt x="2775" y="59"/>
                  </a:lnTo>
                  <a:lnTo>
                    <a:pt x="2362" y="177"/>
                  </a:lnTo>
                  <a:lnTo>
                    <a:pt x="2008" y="354"/>
                  </a:lnTo>
                  <a:lnTo>
                    <a:pt x="1595" y="590"/>
                  </a:lnTo>
                  <a:lnTo>
                    <a:pt x="1240" y="886"/>
                  </a:lnTo>
                  <a:lnTo>
                    <a:pt x="886" y="1181"/>
                  </a:lnTo>
                  <a:lnTo>
                    <a:pt x="532" y="1653"/>
                  </a:lnTo>
                  <a:lnTo>
                    <a:pt x="296" y="2066"/>
                  </a:lnTo>
                  <a:lnTo>
                    <a:pt x="119" y="2539"/>
                  </a:lnTo>
                  <a:lnTo>
                    <a:pt x="1" y="2952"/>
                  </a:lnTo>
                  <a:lnTo>
                    <a:pt x="1" y="3424"/>
                  </a:lnTo>
                  <a:lnTo>
                    <a:pt x="1" y="3838"/>
                  </a:lnTo>
                  <a:lnTo>
                    <a:pt x="60" y="4251"/>
                  </a:lnTo>
                  <a:lnTo>
                    <a:pt x="178" y="4664"/>
                  </a:lnTo>
                  <a:lnTo>
                    <a:pt x="1713" y="6022"/>
                  </a:lnTo>
                  <a:lnTo>
                    <a:pt x="3897" y="3542"/>
                  </a:lnTo>
                  <a:lnTo>
                    <a:pt x="2834" y="2598"/>
                  </a:lnTo>
                  <a:lnTo>
                    <a:pt x="1772" y="3779"/>
                  </a:lnTo>
                  <a:lnTo>
                    <a:pt x="1713" y="3483"/>
                  </a:lnTo>
                  <a:lnTo>
                    <a:pt x="1772" y="3129"/>
                  </a:lnTo>
                  <a:lnTo>
                    <a:pt x="1890" y="2834"/>
                  </a:lnTo>
                  <a:lnTo>
                    <a:pt x="2067" y="2598"/>
                  </a:lnTo>
                  <a:lnTo>
                    <a:pt x="2362" y="2303"/>
                  </a:lnTo>
                  <a:lnTo>
                    <a:pt x="2598" y="2125"/>
                  </a:lnTo>
                  <a:lnTo>
                    <a:pt x="2834" y="2066"/>
                  </a:lnTo>
                  <a:lnTo>
                    <a:pt x="3130" y="2007"/>
                  </a:lnTo>
                  <a:lnTo>
                    <a:pt x="3366" y="2007"/>
                  </a:lnTo>
                  <a:lnTo>
                    <a:pt x="3661" y="2125"/>
                  </a:lnTo>
                  <a:lnTo>
                    <a:pt x="3897" y="2244"/>
                  </a:lnTo>
                  <a:lnTo>
                    <a:pt x="4192" y="2480"/>
                  </a:lnTo>
                  <a:lnTo>
                    <a:pt x="4429" y="2716"/>
                  </a:lnTo>
                  <a:lnTo>
                    <a:pt x="4606" y="2952"/>
                  </a:lnTo>
                  <a:lnTo>
                    <a:pt x="4724" y="3188"/>
                  </a:lnTo>
                  <a:lnTo>
                    <a:pt x="4783" y="3424"/>
                  </a:lnTo>
                  <a:lnTo>
                    <a:pt x="4783" y="3660"/>
                  </a:lnTo>
                  <a:lnTo>
                    <a:pt x="4724" y="3897"/>
                  </a:lnTo>
                  <a:lnTo>
                    <a:pt x="4606" y="4133"/>
                  </a:lnTo>
                  <a:lnTo>
                    <a:pt x="4429" y="4369"/>
                  </a:lnTo>
                  <a:lnTo>
                    <a:pt x="4251" y="4546"/>
                  </a:lnTo>
                  <a:lnTo>
                    <a:pt x="4015" y="4664"/>
                  </a:lnTo>
                  <a:lnTo>
                    <a:pt x="3779" y="4723"/>
                  </a:lnTo>
                  <a:lnTo>
                    <a:pt x="3543" y="4723"/>
                  </a:lnTo>
                  <a:lnTo>
                    <a:pt x="2126" y="6376"/>
                  </a:lnTo>
                  <a:lnTo>
                    <a:pt x="2539" y="6612"/>
                  </a:lnTo>
                  <a:lnTo>
                    <a:pt x="3012" y="6730"/>
                  </a:lnTo>
                  <a:lnTo>
                    <a:pt x="3484" y="6790"/>
                  </a:lnTo>
                  <a:lnTo>
                    <a:pt x="4015" y="6730"/>
                  </a:lnTo>
                  <a:lnTo>
                    <a:pt x="4488" y="6612"/>
                  </a:lnTo>
                  <a:lnTo>
                    <a:pt x="4960" y="6376"/>
                  </a:lnTo>
                  <a:lnTo>
                    <a:pt x="5432" y="6022"/>
                  </a:lnTo>
                  <a:lnTo>
                    <a:pt x="5845" y="5609"/>
                  </a:lnTo>
                  <a:lnTo>
                    <a:pt x="6141" y="5255"/>
                  </a:lnTo>
                  <a:lnTo>
                    <a:pt x="6377" y="4841"/>
                  </a:lnTo>
                  <a:lnTo>
                    <a:pt x="6554" y="4428"/>
                  </a:lnTo>
                  <a:lnTo>
                    <a:pt x="6731" y="4015"/>
                  </a:lnTo>
                  <a:lnTo>
                    <a:pt x="6790" y="3601"/>
                  </a:lnTo>
                  <a:lnTo>
                    <a:pt x="6790" y="3188"/>
                  </a:lnTo>
                  <a:lnTo>
                    <a:pt x="6731" y="2775"/>
                  </a:lnTo>
                  <a:lnTo>
                    <a:pt x="6613" y="2421"/>
                  </a:lnTo>
                  <a:lnTo>
                    <a:pt x="6436" y="2007"/>
                  </a:lnTo>
                  <a:lnTo>
                    <a:pt x="6200" y="1653"/>
                  </a:lnTo>
                  <a:lnTo>
                    <a:pt x="5905" y="1299"/>
                  </a:lnTo>
                  <a:lnTo>
                    <a:pt x="5550" y="945"/>
                  </a:lnTo>
                  <a:lnTo>
                    <a:pt x="5196" y="649"/>
                  </a:lnTo>
                  <a:lnTo>
                    <a:pt x="4842" y="413"/>
                  </a:lnTo>
                  <a:lnTo>
                    <a:pt x="4429" y="236"/>
                  </a:lnTo>
                  <a:lnTo>
                    <a:pt x="4015" y="118"/>
                  </a:lnTo>
                  <a:lnTo>
                    <a:pt x="36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00" name="Google Shape;1400;p24"/>
            <p:cNvSpPr/>
            <p:nvPr/>
          </p:nvSpPr>
          <p:spPr>
            <a:xfrm>
              <a:off x="6680775" y="4057450"/>
              <a:ext cx="149100" cy="153525"/>
            </a:xfrm>
            <a:custGeom>
              <a:avLst/>
              <a:gdLst/>
              <a:ahLst/>
              <a:cxnLst/>
              <a:rect l="l" t="t" r="r" b="b"/>
              <a:pathLst>
                <a:path w="5964" h="6141" extrusionOk="0">
                  <a:moveTo>
                    <a:pt x="1476" y="1"/>
                  </a:moveTo>
                  <a:lnTo>
                    <a:pt x="0" y="1418"/>
                  </a:lnTo>
                  <a:lnTo>
                    <a:pt x="4487" y="6141"/>
                  </a:lnTo>
                  <a:lnTo>
                    <a:pt x="5963" y="4724"/>
                  </a:lnTo>
                  <a:lnTo>
                    <a:pt x="147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01" name="Google Shape;1401;p24"/>
            <p:cNvSpPr/>
            <p:nvPr/>
          </p:nvSpPr>
          <p:spPr>
            <a:xfrm>
              <a:off x="6537600" y="4115025"/>
              <a:ext cx="224375" cy="225850"/>
            </a:xfrm>
            <a:custGeom>
              <a:avLst/>
              <a:gdLst/>
              <a:ahLst/>
              <a:cxnLst/>
              <a:rect l="l" t="t" r="r" b="b"/>
              <a:pathLst>
                <a:path w="8975" h="9034" extrusionOk="0">
                  <a:moveTo>
                    <a:pt x="4842" y="0"/>
                  </a:moveTo>
                  <a:lnTo>
                    <a:pt x="3248" y="1299"/>
                  </a:lnTo>
                  <a:lnTo>
                    <a:pt x="5373" y="3838"/>
                  </a:lnTo>
                  <a:lnTo>
                    <a:pt x="1595" y="2657"/>
                  </a:lnTo>
                  <a:lnTo>
                    <a:pt x="1" y="3956"/>
                  </a:lnTo>
                  <a:lnTo>
                    <a:pt x="4133" y="9033"/>
                  </a:lnTo>
                  <a:lnTo>
                    <a:pt x="5727" y="7734"/>
                  </a:lnTo>
                  <a:lnTo>
                    <a:pt x="3602" y="5137"/>
                  </a:lnTo>
                  <a:lnTo>
                    <a:pt x="7380" y="6318"/>
                  </a:lnTo>
                  <a:lnTo>
                    <a:pt x="8975" y="5078"/>
                  </a:lnTo>
                  <a:lnTo>
                    <a:pt x="48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02" name="Google Shape;1402;p24"/>
            <p:cNvSpPr/>
            <p:nvPr/>
          </p:nvSpPr>
          <p:spPr>
            <a:xfrm>
              <a:off x="6422475" y="4230150"/>
              <a:ext cx="181575" cy="196325"/>
            </a:xfrm>
            <a:custGeom>
              <a:avLst/>
              <a:gdLst/>
              <a:ahLst/>
              <a:cxnLst/>
              <a:rect l="l" t="t" r="r" b="b"/>
              <a:pathLst>
                <a:path w="7263" h="7853" extrusionOk="0">
                  <a:moveTo>
                    <a:pt x="3602" y="0"/>
                  </a:moveTo>
                  <a:lnTo>
                    <a:pt x="0" y="2421"/>
                  </a:lnTo>
                  <a:lnTo>
                    <a:pt x="886" y="3779"/>
                  </a:lnTo>
                  <a:lnTo>
                    <a:pt x="2834" y="2539"/>
                  </a:lnTo>
                  <a:lnTo>
                    <a:pt x="3366" y="3307"/>
                  </a:lnTo>
                  <a:lnTo>
                    <a:pt x="1654" y="4428"/>
                  </a:lnTo>
                  <a:lnTo>
                    <a:pt x="2539" y="5668"/>
                  </a:lnTo>
                  <a:lnTo>
                    <a:pt x="4192" y="4546"/>
                  </a:lnTo>
                  <a:lnTo>
                    <a:pt x="4665" y="5196"/>
                  </a:lnTo>
                  <a:lnTo>
                    <a:pt x="2716" y="6495"/>
                  </a:lnTo>
                  <a:lnTo>
                    <a:pt x="3661" y="7853"/>
                  </a:lnTo>
                  <a:lnTo>
                    <a:pt x="7262" y="5432"/>
                  </a:lnTo>
                  <a:lnTo>
                    <a:pt x="36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03" name="Google Shape;1403;p24"/>
            <p:cNvSpPr/>
            <p:nvPr/>
          </p:nvSpPr>
          <p:spPr>
            <a:xfrm>
              <a:off x="6304400" y="4305425"/>
              <a:ext cx="174175" cy="194850"/>
            </a:xfrm>
            <a:custGeom>
              <a:avLst/>
              <a:gdLst/>
              <a:ahLst/>
              <a:cxnLst/>
              <a:rect l="l" t="t" r="r" b="b"/>
              <a:pathLst>
                <a:path w="6967" h="7794" extrusionOk="0">
                  <a:moveTo>
                    <a:pt x="3838" y="0"/>
                  </a:moveTo>
                  <a:lnTo>
                    <a:pt x="0" y="2126"/>
                  </a:lnTo>
                  <a:lnTo>
                    <a:pt x="827" y="3543"/>
                  </a:lnTo>
                  <a:lnTo>
                    <a:pt x="2834" y="2421"/>
                  </a:lnTo>
                  <a:lnTo>
                    <a:pt x="3248" y="3188"/>
                  </a:lnTo>
                  <a:lnTo>
                    <a:pt x="1476" y="4192"/>
                  </a:lnTo>
                  <a:lnTo>
                    <a:pt x="2244" y="5550"/>
                  </a:lnTo>
                  <a:lnTo>
                    <a:pt x="4015" y="4546"/>
                  </a:lnTo>
                  <a:lnTo>
                    <a:pt x="4428" y="5255"/>
                  </a:lnTo>
                  <a:lnTo>
                    <a:pt x="2421" y="6377"/>
                  </a:lnTo>
                  <a:lnTo>
                    <a:pt x="3188" y="7794"/>
                  </a:lnTo>
                  <a:lnTo>
                    <a:pt x="6967" y="5668"/>
                  </a:lnTo>
                  <a:lnTo>
                    <a:pt x="38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04" name="Google Shape;1404;p24"/>
            <p:cNvSpPr/>
            <p:nvPr/>
          </p:nvSpPr>
          <p:spPr>
            <a:xfrm>
              <a:off x="6155325" y="4370375"/>
              <a:ext cx="191900" cy="187475"/>
            </a:xfrm>
            <a:custGeom>
              <a:avLst/>
              <a:gdLst/>
              <a:ahLst/>
              <a:cxnLst/>
              <a:rect l="l" t="t" r="r" b="b"/>
              <a:pathLst>
                <a:path w="7676" h="7499" extrusionOk="0">
                  <a:moveTo>
                    <a:pt x="4664" y="4192"/>
                  </a:moveTo>
                  <a:lnTo>
                    <a:pt x="5137" y="5196"/>
                  </a:lnTo>
                  <a:lnTo>
                    <a:pt x="4369" y="5550"/>
                  </a:lnTo>
                  <a:lnTo>
                    <a:pt x="4133" y="5609"/>
                  </a:lnTo>
                  <a:lnTo>
                    <a:pt x="3956" y="5609"/>
                  </a:lnTo>
                  <a:lnTo>
                    <a:pt x="3779" y="5491"/>
                  </a:lnTo>
                  <a:lnTo>
                    <a:pt x="3602" y="5255"/>
                  </a:lnTo>
                  <a:lnTo>
                    <a:pt x="3543" y="5018"/>
                  </a:lnTo>
                  <a:lnTo>
                    <a:pt x="3602" y="4841"/>
                  </a:lnTo>
                  <a:lnTo>
                    <a:pt x="3720" y="4664"/>
                  </a:lnTo>
                  <a:lnTo>
                    <a:pt x="3956" y="4546"/>
                  </a:lnTo>
                  <a:lnTo>
                    <a:pt x="4664" y="4192"/>
                  </a:lnTo>
                  <a:close/>
                  <a:moveTo>
                    <a:pt x="5019" y="0"/>
                  </a:moveTo>
                  <a:lnTo>
                    <a:pt x="3189" y="827"/>
                  </a:lnTo>
                  <a:lnTo>
                    <a:pt x="4133" y="2952"/>
                  </a:lnTo>
                  <a:lnTo>
                    <a:pt x="2067" y="1358"/>
                  </a:lnTo>
                  <a:lnTo>
                    <a:pt x="0" y="2244"/>
                  </a:lnTo>
                  <a:lnTo>
                    <a:pt x="2303" y="3956"/>
                  </a:lnTo>
                  <a:lnTo>
                    <a:pt x="2067" y="4192"/>
                  </a:lnTo>
                  <a:lnTo>
                    <a:pt x="1890" y="4487"/>
                  </a:lnTo>
                  <a:lnTo>
                    <a:pt x="1713" y="4723"/>
                  </a:lnTo>
                  <a:lnTo>
                    <a:pt x="1653" y="5018"/>
                  </a:lnTo>
                  <a:lnTo>
                    <a:pt x="1594" y="5373"/>
                  </a:lnTo>
                  <a:lnTo>
                    <a:pt x="1594" y="5668"/>
                  </a:lnTo>
                  <a:lnTo>
                    <a:pt x="1653" y="5963"/>
                  </a:lnTo>
                  <a:lnTo>
                    <a:pt x="1772" y="6258"/>
                  </a:lnTo>
                  <a:lnTo>
                    <a:pt x="1949" y="6494"/>
                  </a:lnTo>
                  <a:lnTo>
                    <a:pt x="2067" y="6731"/>
                  </a:lnTo>
                  <a:lnTo>
                    <a:pt x="2303" y="6967"/>
                  </a:lnTo>
                  <a:lnTo>
                    <a:pt x="2480" y="7144"/>
                  </a:lnTo>
                  <a:lnTo>
                    <a:pt x="2716" y="7262"/>
                  </a:lnTo>
                  <a:lnTo>
                    <a:pt x="3011" y="7380"/>
                  </a:lnTo>
                  <a:lnTo>
                    <a:pt x="3248" y="7439"/>
                  </a:lnTo>
                  <a:lnTo>
                    <a:pt x="3602" y="7498"/>
                  </a:lnTo>
                  <a:lnTo>
                    <a:pt x="3897" y="7498"/>
                  </a:lnTo>
                  <a:lnTo>
                    <a:pt x="4251" y="7439"/>
                  </a:lnTo>
                  <a:lnTo>
                    <a:pt x="4546" y="7321"/>
                  </a:lnTo>
                  <a:lnTo>
                    <a:pt x="4901" y="7203"/>
                  </a:lnTo>
                  <a:lnTo>
                    <a:pt x="7675" y="5963"/>
                  </a:lnTo>
                  <a:lnTo>
                    <a:pt x="50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05" name="Google Shape;1405;p24"/>
            <p:cNvSpPr/>
            <p:nvPr/>
          </p:nvSpPr>
          <p:spPr>
            <a:xfrm>
              <a:off x="5988525" y="4451550"/>
              <a:ext cx="146150" cy="180075"/>
            </a:xfrm>
            <a:custGeom>
              <a:avLst/>
              <a:gdLst/>
              <a:ahLst/>
              <a:cxnLst/>
              <a:rect l="l" t="t" r="r" b="b"/>
              <a:pathLst>
                <a:path w="5846" h="7203" extrusionOk="0">
                  <a:moveTo>
                    <a:pt x="3071" y="4133"/>
                  </a:moveTo>
                  <a:lnTo>
                    <a:pt x="3425" y="5255"/>
                  </a:lnTo>
                  <a:lnTo>
                    <a:pt x="2894" y="5432"/>
                  </a:lnTo>
                  <a:lnTo>
                    <a:pt x="2599" y="5491"/>
                  </a:lnTo>
                  <a:lnTo>
                    <a:pt x="2363" y="5432"/>
                  </a:lnTo>
                  <a:lnTo>
                    <a:pt x="2244" y="5255"/>
                  </a:lnTo>
                  <a:lnTo>
                    <a:pt x="2126" y="5019"/>
                  </a:lnTo>
                  <a:lnTo>
                    <a:pt x="2067" y="4782"/>
                  </a:lnTo>
                  <a:lnTo>
                    <a:pt x="2126" y="4546"/>
                  </a:lnTo>
                  <a:lnTo>
                    <a:pt x="2303" y="4369"/>
                  </a:lnTo>
                  <a:lnTo>
                    <a:pt x="2540" y="4251"/>
                  </a:lnTo>
                  <a:lnTo>
                    <a:pt x="3071" y="4133"/>
                  </a:lnTo>
                  <a:close/>
                  <a:moveTo>
                    <a:pt x="3957" y="0"/>
                  </a:moveTo>
                  <a:lnTo>
                    <a:pt x="2008" y="591"/>
                  </a:lnTo>
                  <a:lnTo>
                    <a:pt x="2599" y="2539"/>
                  </a:lnTo>
                  <a:lnTo>
                    <a:pt x="1831" y="2775"/>
                  </a:lnTo>
                  <a:lnTo>
                    <a:pt x="1477" y="2952"/>
                  </a:lnTo>
                  <a:lnTo>
                    <a:pt x="1182" y="3070"/>
                  </a:lnTo>
                  <a:lnTo>
                    <a:pt x="887" y="3247"/>
                  </a:lnTo>
                  <a:lnTo>
                    <a:pt x="650" y="3484"/>
                  </a:lnTo>
                  <a:lnTo>
                    <a:pt x="414" y="3720"/>
                  </a:lnTo>
                  <a:lnTo>
                    <a:pt x="296" y="3956"/>
                  </a:lnTo>
                  <a:lnTo>
                    <a:pt x="178" y="4192"/>
                  </a:lnTo>
                  <a:lnTo>
                    <a:pt x="60" y="4487"/>
                  </a:lnTo>
                  <a:lnTo>
                    <a:pt x="1" y="4782"/>
                  </a:lnTo>
                  <a:lnTo>
                    <a:pt x="1" y="5078"/>
                  </a:lnTo>
                  <a:lnTo>
                    <a:pt x="60" y="5373"/>
                  </a:lnTo>
                  <a:lnTo>
                    <a:pt x="119" y="5668"/>
                  </a:lnTo>
                  <a:lnTo>
                    <a:pt x="296" y="6081"/>
                  </a:lnTo>
                  <a:lnTo>
                    <a:pt x="532" y="6495"/>
                  </a:lnTo>
                  <a:lnTo>
                    <a:pt x="827" y="6790"/>
                  </a:lnTo>
                  <a:lnTo>
                    <a:pt x="1182" y="7026"/>
                  </a:lnTo>
                  <a:lnTo>
                    <a:pt x="1654" y="7144"/>
                  </a:lnTo>
                  <a:lnTo>
                    <a:pt x="2067" y="7203"/>
                  </a:lnTo>
                  <a:lnTo>
                    <a:pt x="2599" y="7203"/>
                  </a:lnTo>
                  <a:lnTo>
                    <a:pt x="3130" y="7085"/>
                  </a:lnTo>
                  <a:lnTo>
                    <a:pt x="5846" y="6199"/>
                  </a:lnTo>
                  <a:lnTo>
                    <a:pt x="39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06" name="Google Shape;1406;p24"/>
            <p:cNvSpPr/>
            <p:nvPr/>
          </p:nvSpPr>
          <p:spPr>
            <a:xfrm>
              <a:off x="5792225" y="4507625"/>
              <a:ext cx="168300" cy="168300"/>
            </a:xfrm>
            <a:custGeom>
              <a:avLst/>
              <a:gdLst/>
              <a:ahLst/>
              <a:cxnLst/>
              <a:rect l="l" t="t" r="r" b="b"/>
              <a:pathLst>
                <a:path w="6732" h="6732" extrusionOk="0">
                  <a:moveTo>
                    <a:pt x="3602" y="1949"/>
                  </a:moveTo>
                  <a:lnTo>
                    <a:pt x="3897" y="2008"/>
                  </a:lnTo>
                  <a:lnTo>
                    <a:pt x="4074" y="2185"/>
                  </a:lnTo>
                  <a:lnTo>
                    <a:pt x="4252" y="2362"/>
                  </a:lnTo>
                  <a:lnTo>
                    <a:pt x="4429" y="2539"/>
                  </a:lnTo>
                  <a:lnTo>
                    <a:pt x="4547" y="2835"/>
                  </a:lnTo>
                  <a:lnTo>
                    <a:pt x="4606" y="3130"/>
                  </a:lnTo>
                  <a:lnTo>
                    <a:pt x="4665" y="3425"/>
                  </a:lnTo>
                  <a:lnTo>
                    <a:pt x="4665" y="3720"/>
                  </a:lnTo>
                  <a:lnTo>
                    <a:pt x="4606" y="4015"/>
                  </a:lnTo>
                  <a:lnTo>
                    <a:pt x="4488" y="4252"/>
                  </a:lnTo>
                  <a:lnTo>
                    <a:pt x="4370" y="4429"/>
                  </a:lnTo>
                  <a:lnTo>
                    <a:pt x="4133" y="4606"/>
                  </a:lnTo>
                  <a:lnTo>
                    <a:pt x="3897" y="4724"/>
                  </a:lnTo>
                  <a:lnTo>
                    <a:pt x="3661" y="4783"/>
                  </a:lnTo>
                  <a:lnTo>
                    <a:pt x="3366" y="4842"/>
                  </a:lnTo>
                  <a:lnTo>
                    <a:pt x="3071" y="4842"/>
                  </a:lnTo>
                  <a:lnTo>
                    <a:pt x="2835" y="4724"/>
                  </a:lnTo>
                  <a:lnTo>
                    <a:pt x="2657" y="4606"/>
                  </a:lnTo>
                  <a:lnTo>
                    <a:pt x="2480" y="4429"/>
                  </a:lnTo>
                  <a:lnTo>
                    <a:pt x="2303" y="4193"/>
                  </a:lnTo>
                  <a:lnTo>
                    <a:pt x="2185" y="3956"/>
                  </a:lnTo>
                  <a:lnTo>
                    <a:pt x="2126" y="3602"/>
                  </a:lnTo>
                  <a:lnTo>
                    <a:pt x="2067" y="3307"/>
                  </a:lnTo>
                  <a:lnTo>
                    <a:pt x="2067" y="3012"/>
                  </a:lnTo>
                  <a:lnTo>
                    <a:pt x="2126" y="2776"/>
                  </a:lnTo>
                  <a:lnTo>
                    <a:pt x="2244" y="2539"/>
                  </a:lnTo>
                  <a:lnTo>
                    <a:pt x="2362" y="2303"/>
                  </a:lnTo>
                  <a:lnTo>
                    <a:pt x="2539" y="2185"/>
                  </a:lnTo>
                  <a:lnTo>
                    <a:pt x="2776" y="2067"/>
                  </a:lnTo>
                  <a:lnTo>
                    <a:pt x="3071" y="1949"/>
                  </a:lnTo>
                  <a:close/>
                  <a:moveTo>
                    <a:pt x="3602" y="1"/>
                  </a:moveTo>
                  <a:lnTo>
                    <a:pt x="3130" y="60"/>
                  </a:lnTo>
                  <a:lnTo>
                    <a:pt x="2717" y="119"/>
                  </a:lnTo>
                  <a:lnTo>
                    <a:pt x="2303" y="178"/>
                  </a:lnTo>
                  <a:lnTo>
                    <a:pt x="1890" y="355"/>
                  </a:lnTo>
                  <a:lnTo>
                    <a:pt x="1477" y="591"/>
                  </a:lnTo>
                  <a:lnTo>
                    <a:pt x="1122" y="827"/>
                  </a:lnTo>
                  <a:lnTo>
                    <a:pt x="827" y="1122"/>
                  </a:lnTo>
                  <a:lnTo>
                    <a:pt x="591" y="1477"/>
                  </a:lnTo>
                  <a:lnTo>
                    <a:pt x="355" y="1831"/>
                  </a:lnTo>
                  <a:lnTo>
                    <a:pt x="178" y="2244"/>
                  </a:lnTo>
                  <a:lnTo>
                    <a:pt x="60" y="2657"/>
                  </a:lnTo>
                  <a:lnTo>
                    <a:pt x="1" y="3130"/>
                  </a:lnTo>
                  <a:lnTo>
                    <a:pt x="1" y="3543"/>
                  </a:lnTo>
                  <a:lnTo>
                    <a:pt x="60" y="4015"/>
                  </a:lnTo>
                  <a:lnTo>
                    <a:pt x="178" y="4488"/>
                  </a:lnTo>
                  <a:lnTo>
                    <a:pt x="355" y="4901"/>
                  </a:lnTo>
                  <a:lnTo>
                    <a:pt x="591" y="5255"/>
                  </a:lnTo>
                  <a:lnTo>
                    <a:pt x="827" y="5609"/>
                  </a:lnTo>
                  <a:lnTo>
                    <a:pt x="1122" y="5964"/>
                  </a:lnTo>
                  <a:lnTo>
                    <a:pt x="1477" y="6200"/>
                  </a:lnTo>
                  <a:lnTo>
                    <a:pt x="1831" y="6377"/>
                  </a:lnTo>
                  <a:lnTo>
                    <a:pt x="2244" y="6554"/>
                  </a:lnTo>
                  <a:lnTo>
                    <a:pt x="2657" y="6672"/>
                  </a:lnTo>
                  <a:lnTo>
                    <a:pt x="3130" y="6731"/>
                  </a:lnTo>
                  <a:lnTo>
                    <a:pt x="3543" y="6731"/>
                  </a:lnTo>
                  <a:lnTo>
                    <a:pt x="4015" y="6672"/>
                  </a:lnTo>
                  <a:lnTo>
                    <a:pt x="4429" y="6554"/>
                  </a:lnTo>
                  <a:lnTo>
                    <a:pt x="4842" y="6377"/>
                  </a:lnTo>
                  <a:lnTo>
                    <a:pt x="5196" y="6200"/>
                  </a:lnTo>
                  <a:lnTo>
                    <a:pt x="5550" y="5905"/>
                  </a:lnTo>
                  <a:lnTo>
                    <a:pt x="5905" y="5609"/>
                  </a:lnTo>
                  <a:lnTo>
                    <a:pt x="6141" y="5255"/>
                  </a:lnTo>
                  <a:lnTo>
                    <a:pt x="6377" y="4901"/>
                  </a:lnTo>
                  <a:lnTo>
                    <a:pt x="6554" y="4488"/>
                  </a:lnTo>
                  <a:lnTo>
                    <a:pt x="6672" y="4074"/>
                  </a:lnTo>
                  <a:lnTo>
                    <a:pt x="6731" y="3661"/>
                  </a:lnTo>
                  <a:lnTo>
                    <a:pt x="6731" y="3189"/>
                  </a:lnTo>
                  <a:lnTo>
                    <a:pt x="6672" y="2717"/>
                  </a:lnTo>
                  <a:lnTo>
                    <a:pt x="6554" y="2303"/>
                  </a:lnTo>
                  <a:lnTo>
                    <a:pt x="6377" y="1890"/>
                  </a:lnTo>
                  <a:lnTo>
                    <a:pt x="6141" y="1477"/>
                  </a:lnTo>
                  <a:lnTo>
                    <a:pt x="5905" y="1122"/>
                  </a:lnTo>
                  <a:lnTo>
                    <a:pt x="5550" y="827"/>
                  </a:lnTo>
                  <a:lnTo>
                    <a:pt x="5196" y="591"/>
                  </a:lnTo>
                  <a:lnTo>
                    <a:pt x="4842" y="355"/>
                  </a:lnTo>
                  <a:lnTo>
                    <a:pt x="4429" y="178"/>
                  </a:lnTo>
                  <a:lnTo>
                    <a:pt x="4015" y="60"/>
                  </a:lnTo>
                  <a:lnTo>
                    <a:pt x="36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07" name="Google Shape;1407;p24"/>
            <p:cNvSpPr/>
            <p:nvPr/>
          </p:nvSpPr>
          <p:spPr>
            <a:xfrm>
              <a:off x="5615125" y="4529775"/>
              <a:ext cx="153525" cy="169750"/>
            </a:xfrm>
            <a:custGeom>
              <a:avLst/>
              <a:gdLst/>
              <a:ahLst/>
              <a:cxnLst/>
              <a:rect l="l" t="t" r="r" b="b"/>
              <a:pathLst>
                <a:path w="6141" h="6790" extrusionOk="0">
                  <a:moveTo>
                    <a:pt x="3838" y="3897"/>
                  </a:moveTo>
                  <a:lnTo>
                    <a:pt x="3956" y="5019"/>
                  </a:lnTo>
                  <a:lnTo>
                    <a:pt x="3129" y="5078"/>
                  </a:lnTo>
                  <a:lnTo>
                    <a:pt x="2893" y="5078"/>
                  </a:lnTo>
                  <a:lnTo>
                    <a:pt x="2657" y="4960"/>
                  </a:lnTo>
                  <a:lnTo>
                    <a:pt x="2539" y="4782"/>
                  </a:lnTo>
                  <a:lnTo>
                    <a:pt x="2480" y="4546"/>
                  </a:lnTo>
                  <a:lnTo>
                    <a:pt x="2480" y="4310"/>
                  </a:lnTo>
                  <a:lnTo>
                    <a:pt x="2598" y="4133"/>
                  </a:lnTo>
                  <a:lnTo>
                    <a:pt x="2775" y="4015"/>
                  </a:lnTo>
                  <a:lnTo>
                    <a:pt x="3011" y="3956"/>
                  </a:lnTo>
                  <a:lnTo>
                    <a:pt x="3838" y="3897"/>
                  </a:lnTo>
                  <a:close/>
                  <a:moveTo>
                    <a:pt x="5550" y="0"/>
                  </a:moveTo>
                  <a:lnTo>
                    <a:pt x="3483" y="177"/>
                  </a:lnTo>
                  <a:lnTo>
                    <a:pt x="3719" y="2539"/>
                  </a:lnTo>
                  <a:lnTo>
                    <a:pt x="2244" y="296"/>
                  </a:lnTo>
                  <a:lnTo>
                    <a:pt x="0" y="532"/>
                  </a:lnTo>
                  <a:lnTo>
                    <a:pt x="1653" y="2893"/>
                  </a:lnTo>
                  <a:lnTo>
                    <a:pt x="1358" y="3011"/>
                  </a:lnTo>
                  <a:lnTo>
                    <a:pt x="1063" y="3247"/>
                  </a:lnTo>
                  <a:lnTo>
                    <a:pt x="886" y="3425"/>
                  </a:lnTo>
                  <a:lnTo>
                    <a:pt x="708" y="3720"/>
                  </a:lnTo>
                  <a:lnTo>
                    <a:pt x="531" y="3956"/>
                  </a:lnTo>
                  <a:lnTo>
                    <a:pt x="472" y="4251"/>
                  </a:lnTo>
                  <a:lnTo>
                    <a:pt x="413" y="4546"/>
                  </a:lnTo>
                  <a:lnTo>
                    <a:pt x="413" y="4901"/>
                  </a:lnTo>
                  <a:lnTo>
                    <a:pt x="472" y="5196"/>
                  </a:lnTo>
                  <a:lnTo>
                    <a:pt x="531" y="5432"/>
                  </a:lnTo>
                  <a:lnTo>
                    <a:pt x="649" y="5727"/>
                  </a:lnTo>
                  <a:lnTo>
                    <a:pt x="827" y="5963"/>
                  </a:lnTo>
                  <a:lnTo>
                    <a:pt x="1004" y="6140"/>
                  </a:lnTo>
                  <a:lnTo>
                    <a:pt x="1181" y="6317"/>
                  </a:lnTo>
                  <a:lnTo>
                    <a:pt x="1417" y="6495"/>
                  </a:lnTo>
                  <a:lnTo>
                    <a:pt x="1712" y="6613"/>
                  </a:lnTo>
                  <a:lnTo>
                    <a:pt x="2007" y="6731"/>
                  </a:lnTo>
                  <a:lnTo>
                    <a:pt x="2362" y="6790"/>
                  </a:lnTo>
                  <a:lnTo>
                    <a:pt x="3070" y="6790"/>
                  </a:lnTo>
                  <a:lnTo>
                    <a:pt x="6140" y="6495"/>
                  </a:lnTo>
                  <a:lnTo>
                    <a:pt x="55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08" name="Google Shape;1408;p24"/>
            <p:cNvSpPr/>
            <p:nvPr/>
          </p:nvSpPr>
          <p:spPr>
            <a:xfrm>
              <a:off x="5461600" y="4543050"/>
              <a:ext cx="138775" cy="163850"/>
            </a:xfrm>
            <a:custGeom>
              <a:avLst/>
              <a:gdLst/>
              <a:ahLst/>
              <a:cxnLst/>
              <a:rect l="l" t="t" r="r" b="b"/>
              <a:pathLst>
                <a:path w="5551" h="6554" extrusionOk="0">
                  <a:moveTo>
                    <a:pt x="1831" y="1"/>
                  </a:moveTo>
                  <a:lnTo>
                    <a:pt x="1772" y="4901"/>
                  </a:lnTo>
                  <a:lnTo>
                    <a:pt x="60" y="4842"/>
                  </a:lnTo>
                  <a:lnTo>
                    <a:pt x="1" y="6495"/>
                  </a:lnTo>
                  <a:lnTo>
                    <a:pt x="5492" y="6554"/>
                  </a:lnTo>
                  <a:lnTo>
                    <a:pt x="5551" y="4960"/>
                  </a:lnTo>
                  <a:lnTo>
                    <a:pt x="3838" y="4901"/>
                  </a:lnTo>
                  <a:lnTo>
                    <a:pt x="38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09" name="Google Shape;1409;p24"/>
            <p:cNvSpPr/>
            <p:nvPr/>
          </p:nvSpPr>
          <p:spPr>
            <a:xfrm>
              <a:off x="5315500" y="4537150"/>
              <a:ext cx="128425" cy="166800"/>
            </a:xfrm>
            <a:custGeom>
              <a:avLst/>
              <a:gdLst/>
              <a:ahLst/>
              <a:cxnLst/>
              <a:rect l="l" t="t" r="r" b="b"/>
              <a:pathLst>
                <a:path w="5137" h="6672" extrusionOk="0">
                  <a:moveTo>
                    <a:pt x="3070" y="1"/>
                  </a:moveTo>
                  <a:lnTo>
                    <a:pt x="2893" y="2480"/>
                  </a:lnTo>
                  <a:lnTo>
                    <a:pt x="1063" y="2303"/>
                  </a:lnTo>
                  <a:lnTo>
                    <a:pt x="886" y="3838"/>
                  </a:lnTo>
                  <a:lnTo>
                    <a:pt x="2716" y="3956"/>
                  </a:lnTo>
                  <a:lnTo>
                    <a:pt x="2657" y="4901"/>
                  </a:lnTo>
                  <a:lnTo>
                    <a:pt x="118" y="4665"/>
                  </a:lnTo>
                  <a:lnTo>
                    <a:pt x="0" y="6259"/>
                  </a:lnTo>
                  <a:lnTo>
                    <a:pt x="4546" y="6672"/>
                  </a:lnTo>
                  <a:lnTo>
                    <a:pt x="5136" y="178"/>
                  </a:lnTo>
                  <a:lnTo>
                    <a:pt x="30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10" name="Google Shape;1410;p24"/>
            <p:cNvSpPr/>
            <p:nvPr/>
          </p:nvSpPr>
          <p:spPr>
            <a:xfrm>
              <a:off x="5128050" y="4512050"/>
              <a:ext cx="168275" cy="166825"/>
            </a:xfrm>
            <a:custGeom>
              <a:avLst/>
              <a:gdLst/>
              <a:ahLst/>
              <a:cxnLst/>
              <a:rect l="l" t="t" r="r" b="b"/>
              <a:pathLst>
                <a:path w="6731" h="6673" extrusionOk="0">
                  <a:moveTo>
                    <a:pt x="3306" y="1890"/>
                  </a:moveTo>
                  <a:lnTo>
                    <a:pt x="3601" y="1949"/>
                  </a:lnTo>
                  <a:lnTo>
                    <a:pt x="3897" y="2008"/>
                  </a:lnTo>
                  <a:lnTo>
                    <a:pt x="4133" y="2126"/>
                  </a:lnTo>
                  <a:lnTo>
                    <a:pt x="4310" y="2303"/>
                  </a:lnTo>
                  <a:lnTo>
                    <a:pt x="4487" y="2480"/>
                  </a:lnTo>
                  <a:lnTo>
                    <a:pt x="4546" y="2717"/>
                  </a:lnTo>
                  <a:lnTo>
                    <a:pt x="4605" y="3012"/>
                  </a:lnTo>
                  <a:lnTo>
                    <a:pt x="4664" y="3248"/>
                  </a:lnTo>
                  <a:lnTo>
                    <a:pt x="4605" y="3602"/>
                  </a:lnTo>
                  <a:lnTo>
                    <a:pt x="4546" y="3897"/>
                  </a:lnTo>
                  <a:lnTo>
                    <a:pt x="4428" y="4193"/>
                  </a:lnTo>
                  <a:lnTo>
                    <a:pt x="4251" y="4370"/>
                  </a:lnTo>
                  <a:lnTo>
                    <a:pt x="4074" y="4547"/>
                  </a:lnTo>
                  <a:lnTo>
                    <a:pt x="3897" y="4724"/>
                  </a:lnTo>
                  <a:lnTo>
                    <a:pt x="3601" y="4783"/>
                  </a:lnTo>
                  <a:lnTo>
                    <a:pt x="3365" y="4842"/>
                  </a:lnTo>
                  <a:lnTo>
                    <a:pt x="3070" y="4783"/>
                  </a:lnTo>
                  <a:lnTo>
                    <a:pt x="2775" y="4724"/>
                  </a:lnTo>
                  <a:lnTo>
                    <a:pt x="2539" y="4606"/>
                  </a:lnTo>
                  <a:lnTo>
                    <a:pt x="2362" y="4429"/>
                  </a:lnTo>
                  <a:lnTo>
                    <a:pt x="2244" y="4252"/>
                  </a:lnTo>
                  <a:lnTo>
                    <a:pt x="2125" y="4016"/>
                  </a:lnTo>
                  <a:lnTo>
                    <a:pt x="2066" y="3720"/>
                  </a:lnTo>
                  <a:lnTo>
                    <a:pt x="2066" y="3425"/>
                  </a:lnTo>
                  <a:lnTo>
                    <a:pt x="2066" y="3130"/>
                  </a:lnTo>
                  <a:lnTo>
                    <a:pt x="2185" y="2835"/>
                  </a:lnTo>
                  <a:lnTo>
                    <a:pt x="2303" y="2540"/>
                  </a:lnTo>
                  <a:lnTo>
                    <a:pt x="2421" y="2303"/>
                  </a:lnTo>
                  <a:lnTo>
                    <a:pt x="2598" y="2126"/>
                  </a:lnTo>
                  <a:lnTo>
                    <a:pt x="2834" y="2008"/>
                  </a:lnTo>
                  <a:lnTo>
                    <a:pt x="3070" y="1949"/>
                  </a:lnTo>
                  <a:lnTo>
                    <a:pt x="3306" y="1890"/>
                  </a:lnTo>
                  <a:close/>
                  <a:moveTo>
                    <a:pt x="3070" y="1"/>
                  </a:moveTo>
                  <a:lnTo>
                    <a:pt x="2657" y="60"/>
                  </a:lnTo>
                  <a:lnTo>
                    <a:pt x="2244" y="178"/>
                  </a:lnTo>
                  <a:lnTo>
                    <a:pt x="1830" y="355"/>
                  </a:lnTo>
                  <a:lnTo>
                    <a:pt x="1417" y="532"/>
                  </a:lnTo>
                  <a:lnTo>
                    <a:pt x="1122" y="827"/>
                  </a:lnTo>
                  <a:lnTo>
                    <a:pt x="827" y="1123"/>
                  </a:lnTo>
                  <a:lnTo>
                    <a:pt x="531" y="1477"/>
                  </a:lnTo>
                  <a:lnTo>
                    <a:pt x="354" y="1890"/>
                  </a:lnTo>
                  <a:lnTo>
                    <a:pt x="177" y="2303"/>
                  </a:lnTo>
                  <a:lnTo>
                    <a:pt x="59" y="2776"/>
                  </a:lnTo>
                  <a:lnTo>
                    <a:pt x="0" y="3189"/>
                  </a:lnTo>
                  <a:lnTo>
                    <a:pt x="0" y="3661"/>
                  </a:lnTo>
                  <a:lnTo>
                    <a:pt x="59" y="4075"/>
                  </a:lnTo>
                  <a:lnTo>
                    <a:pt x="177" y="4547"/>
                  </a:lnTo>
                  <a:lnTo>
                    <a:pt x="354" y="4901"/>
                  </a:lnTo>
                  <a:lnTo>
                    <a:pt x="590" y="5314"/>
                  </a:lnTo>
                  <a:lnTo>
                    <a:pt x="827" y="5610"/>
                  </a:lnTo>
                  <a:lnTo>
                    <a:pt x="1181" y="5905"/>
                  </a:lnTo>
                  <a:lnTo>
                    <a:pt x="1535" y="6200"/>
                  </a:lnTo>
                  <a:lnTo>
                    <a:pt x="1889" y="6377"/>
                  </a:lnTo>
                  <a:lnTo>
                    <a:pt x="2303" y="6554"/>
                  </a:lnTo>
                  <a:lnTo>
                    <a:pt x="2716" y="6672"/>
                  </a:lnTo>
                  <a:lnTo>
                    <a:pt x="3601" y="6672"/>
                  </a:lnTo>
                  <a:lnTo>
                    <a:pt x="4074" y="6613"/>
                  </a:lnTo>
                  <a:lnTo>
                    <a:pt x="4487" y="6554"/>
                  </a:lnTo>
                  <a:lnTo>
                    <a:pt x="4900" y="6377"/>
                  </a:lnTo>
                  <a:lnTo>
                    <a:pt x="5255" y="6141"/>
                  </a:lnTo>
                  <a:lnTo>
                    <a:pt x="5609" y="5905"/>
                  </a:lnTo>
                  <a:lnTo>
                    <a:pt x="5904" y="5551"/>
                  </a:lnTo>
                  <a:lnTo>
                    <a:pt x="6140" y="5196"/>
                  </a:lnTo>
                  <a:lnTo>
                    <a:pt x="6376" y="4842"/>
                  </a:lnTo>
                  <a:lnTo>
                    <a:pt x="6553" y="4429"/>
                  </a:lnTo>
                  <a:lnTo>
                    <a:pt x="6671" y="3956"/>
                  </a:lnTo>
                  <a:lnTo>
                    <a:pt x="6731" y="3484"/>
                  </a:lnTo>
                  <a:lnTo>
                    <a:pt x="6671" y="3071"/>
                  </a:lnTo>
                  <a:lnTo>
                    <a:pt x="6612" y="2599"/>
                  </a:lnTo>
                  <a:lnTo>
                    <a:pt x="6494" y="2185"/>
                  </a:lnTo>
                  <a:lnTo>
                    <a:pt x="6317" y="1772"/>
                  </a:lnTo>
                  <a:lnTo>
                    <a:pt x="6140" y="1418"/>
                  </a:lnTo>
                  <a:lnTo>
                    <a:pt x="5845" y="1064"/>
                  </a:lnTo>
                  <a:lnTo>
                    <a:pt x="5550" y="768"/>
                  </a:lnTo>
                  <a:lnTo>
                    <a:pt x="5196" y="532"/>
                  </a:lnTo>
                  <a:lnTo>
                    <a:pt x="4782" y="296"/>
                  </a:lnTo>
                  <a:lnTo>
                    <a:pt x="4369" y="178"/>
                  </a:lnTo>
                  <a:lnTo>
                    <a:pt x="3956" y="60"/>
                  </a:lnTo>
                  <a:lnTo>
                    <a:pt x="34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11" name="Google Shape;1411;p24"/>
            <p:cNvSpPr/>
            <p:nvPr/>
          </p:nvSpPr>
          <p:spPr>
            <a:xfrm>
              <a:off x="5012925" y="4464825"/>
              <a:ext cx="106275" cy="184525"/>
            </a:xfrm>
            <a:custGeom>
              <a:avLst/>
              <a:gdLst/>
              <a:ahLst/>
              <a:cxnLst/>
              <a:rect l="l" t="t" r="r" b="b"/>
              <a:pathLst>
                <a:path w="4251" h="7381" extrusionOk="0">
                  <a:moveTo>
                    <a:pt x="413" y="1"/>
                  </a:moveTo>
                  <a:lnTo>
                    <a:pt x="0" y="1477"/>
                  </a:lnTo>
                  <a:lnTo>
                    <a:pt x="1889" y="2067"/>
                  </a:lnTo>
                  <a:lnTo>
                    <a:pt x="531" y="6849"/>
                  </a:lnTo>
                  <a:lnTo>
                    <a:pt x="2480" y="7380"/>
                  </a:lnTo>
                  <a:lnTo>
                    <a:pt x="4251" y="1122"/>
                  </a:lnTo>
                  <a:lnTo>
                    <a:pt x="4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12" name="Google Shape;1412;p24"/>
            <p:cNvSpPr/>
            <p:nvPr/>
          </p:nvSpPr>
          <p:spPr>
            <a:xfrm>
              <a:off x="4897775" y="4439725"/>
              <a:ext cx="101875" cy="171250"/>
            </a:xfrm>
            <a:custGeom>
              <a:avLst/>
              <a:gdLst/>
              <a:ahLst/>
              <a:cxnLst/>
              <a:rect l="l" t="t" r="r" b="b"/>
              <a:pathLst>
                <a:path w="4075" h="6850" extrusionOk="0">
                  <a:moveTo>
                    <a:pt x="2185" y="1"/>
                  </a:moveTo>
                  <a:lnTo>
                    <a:pt x="1" y="6141"/>
                  </a:lnTo>
                  <a:lnTo>
                    <a:pt x="1949" y="6849"/>
                  </a:lnTo>
                  <a:lnTo>
                    <a:pt x="4075" y="709"/>
                  </a:lnTo>
                  <a:lnTo>
                    <a:pt x="21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13" name="Google Shape;1413;p24"/>
            <p:cNvSpPr/>
            <p:nvPr/>
          </p:nvSpPr>
          <p:spPr>
            <a:xfrm>
              <a:off x="4732475" y="4389550"/>
              <a:ext cx="168300" cy="168300"/>
            </a:xfrm>
            <a:custGeom>
              <a:avLst/>
              <a:gdLst/>
              <a:ahLst/>
              <a:cxnLst/>
              <a:rect l="l" t="t" r="r" b="b"/>
              <a:pathLst>
                <a:path w="6732" h="6732" extrusionOk="0">
                  <a:moveTo>
                    <a:pt x="3425" y="1890"/>
                  </a:moveTo>
                  <a:lnTo>
                    <a:pt x="3720" y="1949"/>
                  </a:lnTo>
                  <a:lnTo>
                    <a:pt x="3956" y="2067"/>
                  </a:lnTo>
                  <a:lnTo>
                    <a:pt x="4192" y="2185"/>
                  </a:lnTo>
                  <a:lnTo>
                    <a:pt x="4428" y="2362"/>
                  </a:lnTo>
                  <a:lnTo>
                    <a:pt x="4547" y="2539"/>
                  </a:lnTo>
                  <a:lnTo>
                    <a:pt x="4665" y="2775"/>
                  </a:lnTo>
                  <a:lnTo>
                    <a:pt x="4724" y="3071"/>
                  </a:lnTo>
                  <a:lnTo>
                    <a:pt x="4724" y="3307"/>
                  </a:lnTo>
                  <a:lnTo>
                    <a:pt x="4665" y="3602"/>
                  </a:lnTo>
                  <a:lnTo>
                    <a:pt x="4547" y="3897"/>
                  </a:lnTo>
                  <a:lnTo>
                    <a:pt x="4428" y="4192"/>
                  </a:lnTo>
                  <a:lnTo>
                    <a:pt x="4251" y="4429"/>
                  </a:lnTo>
                  <a:lnTo>
                    <a:pt x="4015" y="4606"/>
                  </a:lnTo>
                  <a:lnTo>
                    <a:pt x="3838" y="4724"/>
                  </a:lnTo>
                  <a:lnTo>
                    <a:pt x="3602" y="4783"/>
                  </a:lnTo>
                  <a:lnTo>
                    <a:pt x="3307" y="4842"/>
                  </a:lnTo>
                  <a:lnTo>
                    <a:pt x="3071" y="4783"/>
                  </a:lnTo>
                  <a:lnTo>
                    <a:pt x="2775" y="4724"/>
                  </a:lnTo>
                  <a:lnTo>
                    <a:pt x="2539" y="4547"/>
                  </a:lnTo>
                  <a:lnTo>
                    <a:pt x="2362" y="4369"/>
                  </a:lnTo>
                  <a:lnTo>
                    <a:pt x="2185" y="4192"/>
                  </a:lnTo>
                  <a:lnTo>
                    <a:pt x="2067" y="3956"/>
                  </a:lnTo>
                  <a:lnTo>
                    <a:pt x="2067" y="3720"/>
                  </a:lnTo>
                  <a:lnTo>
                    <a:pt x="2067" y="3425"/>
                  </a:lnTo>
                  <a:lnTo>
                    <a:pt x="2126" y="3130"/>
                  </a:lnTo>
                  <a:lnTo>
                    <a:pt x="2244" y="2834"/>
                  </a:lnTo>
                  <a:lnTo>
                    <a:pt x="2362" y="2598"/>
                  </a:lnTo>
                  <a:lnTo>
                    <a:pt x="2539" y="2362"/>
                  </a:lnTo>
                  <a:lnTo>
                    <a:pt x="2716" y="2185"/>
                  </a:lnTo>
                  <a:lnTo>
                    <a:pt x="2953" y="2008"/>
                  </a:lnTo>
                  <a:lnTo>
                    <a:pt x="3189" y="1949"/>
                  </a:lnTo>
                  <a:lnTo>
                    <a:pt x="3425" y="1890"/>
                  </a:lnTo>
                  <a:close/>
                  <a:moveTo>
                    <a:pt x="3012" y="1"/>
                  </a:moveTo>
                  <a:lnTo>
                    <a:pt x="2598" y="60"/>
                  </a:lnTo>
                  <a:lnTo>
                    <a:pt x="2185" y="237"/>
                  </a:lnTo>
                  <a:lnTo>
                    <a:pt x="1772" y="414"/>
                  </a:lnTo>
                  <a:lnTo>
                    <a:pt x="1417" y="591"/>
                  </a:lnTo>
                  <a:lnTo>
                    <a:pt x="1063" y="886"/>
                  </a:lnTo>
                  <a:lnTo>
                    <a:pt x="768" y="1240"/>
                  </a:lnTo>
                  <a:lnTo>
                    <a:pt x="532" y="1595"/>
                  </a:lnTo>
                  <a:lnTo>
                    <a:pt x="296" y="2008"/>
                  </a:lnTo>
                  <a:lnTo>
                    <a:pt x="178" y="2421"/>
                  </a:lnTo>
                  <a:lnTo>
                    <a:pt x="60" y="2894"/>
                  </a:lnTo>
                  <a:lnTo>
                    <a:pt x="1" y="3307"/>
                  </a:lnTo>
                  <a:lnTo>
                    <a:pt x="60" y="3779"/>
                  </a:lnTo>
                  <a:lnTo>
                    <a:pt x="119" y="4192"/>
                  </a:lnTo>
                  <a:lnTo>
                    <a:pt x="237" y="4606"/>
                  </a:lnTo>
                  <a:lnTo>
                    <a:pt x="414" y="4960"/>
                  </a:lnTo>
                  <a:lnTo>
                    <a:pt x="650" y="5373"/>
                  </a:lnTo>
                  <a:lnTo>
                    <a:pt x="945" y="5668"/>
                  </a:lnTo>
                  <a:lnTo>
                    <a:pt x="1240" y="5964"/>
                  </a:lnTo>
                  <a:lnTo>
                    <a:pt x="1595" y="6200"/>
                  </a:lnTo>
                  <a:lnTo>
                    <a:pt x="2008" y="6436"/>
                  </a:lnTo>
                  <a:lnTo>
                    <a:pt x="2421" y="6554"/>
                  </a:lnTo>
                  <a:lnTo>
                    <a:pt x="2893" y="6672"/>
                  </a:lnTo>
                  <a:lnTo>
                    <a:pt x="3307" y="6731"/>
                  </a:lnTo>
                  <a:lnTo>
                    <a:pt x="3720" y="6731"/>
                  </a:lnTo>
                  <a:lnTo>
                    <a:pt x="4192" y="6672"/>
                  </a:lnTo>
                  <a:lnTo>
                    <a:pt x="4606" y="6554"/>
                  </a:lnTo>
                  <a:lnTo>
                    <a:pt x="4960" y="6377"/>
                  </a:lnTo>
                  <a:lnTo>
                    <a:pt x="5314" y="6141"/>
                  </a:lnTo>
                  <a:lnTo>
                    <a:pt x="5668" y="5845"/>
                  </a:lnTo>
                  <a:lnTo>
                    <a:pt x="5964" y="5491"/>
                  </a:lnTo>
                  <a:lnTo>
                    <a:pt x="6259" y="5137"/>
                  </a:lnTo>
                  <a:lnTo>
                    <a:pt x="6436" y="4724"/>
                  </a:lnTo>
                  <a:lnTo>
                    <a:pt x="6613" y="4310"/>
                  </a:lnTo>
                  <a:lnTo>
                    <a:pt x="6731" y="3838"/>
                  </a:lnTo>
                  <a:lnTo>
                    <a:pt x="6731" y="3425"/>
                  </a:lnTo>
                  <a:lnTo>
                    <a:pt x="6731" y="2953"/>
                  </a:lnTo>
                  <a:lnTo>
                    <a:pt x="6672" y="2539"/>
                  </a:lnTo>
                  <a:lnTo>
                    <a:pt x="6554" y="2126"/>
                  </a:lnTo>
                  <a:lnTo>
                    <a:pt x="6318" y="1772"/>
                  </a:lnTo>
                  <a:lnTo>
                    <a:pt x="6082" y="1358"/>
                  </a:lnTo>
                  <a:lnTo>
                    <a:pt x="5845" y="1063"/>
                  </a:lnTo>
                  <a:lnTo>
                    <a:pt x="5491" y="768"/>
                  </a:lnTo>
                  <a:lnTo>
                    <a:pt x="5137" y="532"/>
                  </a:lnTo>
                  <a:lnTo>
                    <a:pt x="4724" y="296"/>
                  </a:lnTo>
                  <a:lnTo>
                    <a:pt x="4310" y="178"/>
                  </a:lnTo>
                  <a:lnTo>
                    <a:pt x="3897" y="60"/>
                  </a:lnTo>
                  <a:lnTo>
                    <a:pt x="34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14" name="Google Shape;1414;p24"/>
            <p:cNvSpPr/>
            <p:nvPr/>
          </p:nvSpPr>
          <p:spPr>
            <a:xfrm>
              <a:off x="4531750" y="4241950"/>
              <a:ext cx="187475" cy="200750"/>
            </a:xfrm>
            <a:custGeom>
              <a:avLst/>
              <a:gdLst/>
              <a:ahLst/>
              <a:cxnLst/>
              <a:rect l="l" t="t" r="r" b="b"/>
              <a:pathLst>
                <a:path w="7499" h="8030" extrusionOk="0">
                  <a:moveTo>
                    <a:pt x="2657" y="3720"/>
                  </a:moveTo>
                  <a:lnTo>
                    <a:pt x="3661" y="4311"/>
                  </a:lnTo>
                  <a:lnTo>
                    <a:pt x="2185" y="5550"/>
                  </a:lnTo>
                  <a:lnTo>
                    <a:pt x="2657" y="3720"/>
                  </a:lnTo>
                  <a:close/>
                  <a:moveTo>
                    <a:pt x="1417" y="1"/>
                  </a:moveTo>
                  <a:lnTo>
                    <a:pt x="0" y="6790"/>
                  </a:lnTo>
                  <a:lnTo>
                    <a:pt x="2008" y="8030"/>
                  </a:lnTo>
                  <a:lnTo>
                    <a:pt x="7498" y="3779"/>
                  </a:lnTo>
                  <a:lnTo>
                    <a:pt x="5668" y="2598"/>
                  </a:lnTo>
                  <a:lnTo>
                    <a:pt x="4900" y="3307"/>
                  </a:lnTo>
                  <a:lnTo>
                    <a:pt x="3011" y="2126"/>
                  </a:lnTo>
                  <a:lnTo>
                    <a:pt x="3247" y="1122"/>
                  </a:lnTo>
                  <a:lnTo>
                    <a:pt x="14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15" name="Google Shape;1415;p24"/>
            <p:cNvSpPr/>
            <p:nvPr/>
          </p:nvSpPr>
          <p:spPr>
            <a:xfrm>
              <a:off x="4339875" y="4168150"/>
              <a:ext cx="188950" cy="191900"/>
            </a:xfrm>
            <a:custGeom>
              <a:avLst/>
              <a:gdLst/>
              <a:ahLst/>
              <a:cxnLst/>
              <a:rect l="l" t="t" r="r" b="b"/>
              <a:pathLst>
                <a:path w="7558" h="7676" extrusionOk="0">
                  <a:moveTo>
                    <a:pt x="4251" y="1"/>
                  </a:moveTo>
                  <a:lnTo>
                    <a:pt x="3897" y="60"/>
                  </a:lnTo>
                  <a:lnTo>
                    <a:pt x="3542" y="178"/>
                  </a:lnTo>
                  <a:lnTo>
                    <a:pt x="3188" y="355"/>
                  </a:lnTo>
                  <a:lnTo>
                    <a:pt x="2893" y="591"/>
                  </a:lnTo>
                  <a:lnTo>
                    <a:pt x="2598" y="886"/>
                  </a:lnTo>
                  <a:lnTo>
                    <a:pt x="2303" y="1241"/>
                  </a:lnTo>
                  <a:lnTo>
                    <a:pt x="0" y="4133"/>
                  </a:lnTo>
                  <a:lnTo>
                    <a:pt x="1594" y="5373"/>
                  </a:lnTo>
                  <a:lnTo>
                    <a:pt x="3897" y="2480"/>
                  </a:lnTo>
                  <a:lnTo>
                    <a:pt x="4192" y="2185"/>
                  </a:lnTo>
                  <a:lnTo>
                    <a:pt x="4487" y="2008"/>
                  </a:lnTo>
                  <a:lnTo>
                    <a:pt x="4664" y="2008"/>
                  </a:lnTo>
                  <a:lnTo>
                    <a:pt x="4841" y="2067"/>
                  </a:lnTo>
                  <a:lnTo>
                    <a:pt x="4959" y="2126"/>
                  </a:lnTo>
                  <a:lnTo>
                    <a:pt x="5137" y="2244"/>
                  </a:lnTo>
                  <a:lnTo>
                    <a:pt x="5314" y="2362"/>
                  </a:lnTo>
                  <a:lnTo>
                    <a:pt x="5432" y="2539"/>
                  </a:lnTo>
                  <a:lnTo>
                    <a:pt x="5491" y="2657"/>
                  </a:lnTo>
                  <a:lnTo>
                    <a:pt x="5491" y="2835"/>
                  </a:lnTo>
                  <a:lnTo>
                    <a:pt x="5432" y="3189"/>
                  </a:lnTo>
                  <a:lnTo>
                    <a:pt x="5196" y="3484"/>
                  </a:lnTo>
                  <a:lnTo>
                    <a:pt x="2952" y="6436"/>
                  </a:lnTo>
                  <a:lnTo>
                    <a:pt x="4546" y="7676"/>
                  </a:lnTo>
                  <a:lnTo>
                    <a:pt x="6849" y="4783"/>
                  </a:lnTo>
                  <a:lnTo>
                    <a:pt x="7085" y="4370"/>
                  </a:lnTo>
                  <a:lnTo>
                    <a:pt x="7262" y="4015"/>
                  </a:lnTo>
                  <a:lnTo>
                    <a:pt x="7439" y="3661"/>
                  </a:lnTo>
                  <a:lnTo>
                    <a:pt x="7498" y="3307"/>
                  </a:lnTo>
                  <a:lnTo>
                    <a:pt x="7557" y="2953"/>
                  </a:lnTo>
                  <a:lnTo>
                    <a:pt x="7557" y="2598"/>
                  </a:lnTo>
                  <a:lnTo>
                    <a:pt x="7439" y="2244"/>
                  </a:lnTo>
                  <a:lnTo>
                    <a:pt x="7321" y="1890"/>
                  </a:lnTo>
                  <a:lnTo>
                    <a:pt x="7144" y="1595"/>
                  </a:lnTo>
                  <a:lnTo>
                    <a:pt x="6967" y="1300"/>
                  </a:lnTo>
                  <a:lnTo>
                    <a:pt x="6672" y="1004"/>
                  </a:lnTo>
                  <a:lnTo>
                    <a:pt x="6376" y="709"/>
                  </a:lnTo>
                  <a:lnTo>
                    <a:pt x="6081" y="473"/>
                  </a:lnTo>
                  <a:lnTo>
                    <a:pt x="5727" y="296"/>
                  </a:lnTo>
                  <a:lnTo>
                    <a:pt x="5373" y="178"/>
                  </a:lnTo>
                  <a:lnTo>
                    <a:pt x="5018" y="60"/>
                  </a:lnTo>
                  <a:lnTo>
                    <a:pt x="46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16" name="Google Shape;1416;p24"/>
            <p:cNvSpPr/>
            <p:nvPr/>
          </p:nvSpPr>
          <p:spPr>
            <a:xfrm>
              <a:off x="4227700" y="4050075"/>
              <a:ext cx="190425" cy="190425"/>
            </a:xfrm>
            <a:custGeom>
              <a:avLst/>
              <a:gdLst/>
              <a:ahLst/>
              <a:cxnLst/>
              <a:rect l="l" t="t" r="r" b="b"/>
              <a:pathLst>
                <a:path w="7617" h="7617" extrusionOk="0">
                  <a:moveTo>
                    <a:pt x="3483" y="2008"/>
                  </a:moveTo>
                  <a:lnTo>
                    <a:pt x="3779" y="2067"/>
                  </a:lnTo>
                  <a:lnTo>
                    <a:pt x="4015" y="2126"/>
                  </a:lnTo>
                  <a:lnTo>
                    <a:pt x="4310" y="2303"/>
                  </a:lnTo>
                  <a:lnTo>
                    <a:pt x="4546" y="2480"/>
                  </a:lnTo>
                  <a:lnTo>
                    <a:pt x="4900" y="2834"/>
                  </a:lnTo>
                  <a:lnTo>
                    <a:pt x="2893" y="4901"/>
                  </a:lnTo>
                  <a:lnTo>
                    <a:pt x="2539" y="4606"/>
                  </a:lnTo>
                  <a:lnTo>
                    <a:pt x="2303" y="4369"/>
                  </a:lnTo>
                  <a:lnTo>
                    <a:pt x="2126" y="4074"/>
                  </a:lnTo>
                  <a:lnTo>
                    <a:pt x="2066" y="3838"/>
                  </a:lnTo>
                  <a:lnTo>
                    <a:pt x="2007" y="3543"/>
                  </a:lnTo>
                  <a:lnTo>
                    <a:pt x="2007" y="3307"/>
                  </a:lnTo>
                  <a:lnTo>
                    <a:pt x="2126" y="3012"/>
                  </a:lnTo>
                  <a:lnTo>
                    <a:pt x="2244" y="2775"/>
                  </a:lnTo>
                  <a:lnTo>
                    <a:pt x="2480" y="2480"/>
                  </a:lnTo>
                  <a:lnTo>
                    <a:pt x="2716" y="2303"/>
                  </a:lnTo>
                  <a:lnTo>
                    <a:pt x="2952" y="2126"/>
                  </a:lnTo>
                  <a:lnTo>
                    <a:pt x="3247" y="2008"/>
                  </a:lnTo>
                  <a:close/>
                  <a:moveTo>
                    <a:pt x="3247" y="1"/>
                  </a:moveTo>
                  <a:lnTo>
                    <a:pt x="2834" y="60"/>
                  </a:lnTo>
                  <a:lnTo>
                    <a:pt x="2421" y="119"/>
                  </a:lnTo>
                  <a:lnTo>
                    <a:pt x="2007" y="296"/>
                  </a:lnTo>
                  <a:lnTo>
                    <a:pt x="1653" y="473"/>
                  </a:lnTo>
                  <a:lnTo>
                    <a:pt x="1299" y="768"/>
                  </a:lnTo>
                  <a:lnTo>
                    <a:pt x="945" y="1063"/>
                  </a:lnTo>
                  <a:lnTo>
                    <a:pt x="650" y="1418"/>
                  </a:lnTo>
                  <a:lnTo>
                    <a:pt x="413" y="1772"/>
                  </a:lnTo>
                  <a:lnTo>
                    <a:pt x="236" y="2185"/>
                  </a:lnTo>
                  <a:lnTo>
                    <a:pt x="118" y="2539"/>
                  </a:lnTo>
                  <a:lnTo>
                    <a:pt x="0" y="2953"/>
                  </a:lnTo>
                  <a:lnTo>
                    <a:pt x="0" y="3366"/>
                  </a:lnTo>
                  <a:lnTo>
                    <a:pt x="59" y="3779"/>
                  </a:lnTo>
                  <a:lnTo>
                    <a:pt x="177" y="4192"/>
                  </a:lnTo>
                  <a:lnTo>
                    <a:pt x="295" y="4606"/>
                  </a:lnTo>
                  <a:lnTo>
                    <a:pt x="531" y="5019"/>
                  </a:lnTo>
                  <a:lnTo>
                    <a:pt x="827" y="5373"/>
                  </a:lnTo>
                  <a:lnTo>
                    <a:pt x="1181" y="5727"/>
                  </a:lnTo>
                  <a:lnTo>
                    <a:pt x="3129" y="7617"/>
                  </a:lnTo>
                  <a:lnTo>
                    <a:pt x="7616" y="2953"/>
                  </a:lnTo>
                  <a:lnTo>
                    <a:pt x="5668" y="1063"/>
                  </a:lnTo>
                  <a:lnTo>
                    <a:pt x="5314" y="709"/>
                  </a:lnTo>
                  <a:lnTo>
                    <a:pt x="4900" y="473"/>
                  </a:lnTo>
                  <a:lnTo>
                    <a:pt x="4487" y="237"/>
                  </a:lnTo>
                  <a:lnTo>
                    <a:pt x="4074" y="119"/>
                  </a:lnTo>
                  <a:lnTo>
                    <a:pt x="3661" y="60"/>
                  </a:lnTo>
                  <a:lnTo>
                    <a:pt x="32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17" name="Google Shape;1417;p24"/>
            <p:cNvSpPr/>
            <p:nvPr/>
          </p:nvSpPr>
          <p:spPr>
            <a:xfrm>
              <a:off x="4136175" y="3958575"/>
              <a:ext cx="156475" cy="147625"/>
            </a:xfrm>
            <a:custGeom>
              <a:avLst/>
              <a:gdLst/>
              <a:ahLst/>
              <a:cxnLst/>
              <a:rect l="l" t="t" r="r" b="b"/>
              <a:pathLst>
                <a:path w="6259" h="5905" extrusionOk="0">
                  <a:moveTo>
                    <a:pt x="4901" y="0"/>
                  </a:moveTo>
                  <a:lnTo>
                    <a:pt x="1" y="4369"/>
                  </a:lnTo>
                  <a:lnTo>
                    <a:pt x="1359" y="5904"/>
                  </a:lnTo>
                  <a:lnTo>
                    <a:pt x="6259" y="1535"/>
                  </a:lnTo>
                  <a:lnTo>
                    <a:pt x="490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18" name="Google Shape;1418;p24"/>
            <p:cNvSpPr/>
            <p:nvPr/>
          </p:nvSpPr>
          <p:spPr>
            <a:xfrm>
              <a:off x="4038775" y="3839025"/>
              <a:ext cx="169750" cy="168275"/>
            </a:xfrm>
            <a:custGeom>
              <a:avLst/>
              <a:gdLst/>
              <a:ahLst/>
              <a:cxnLst/>
              <a:rect l="l" t="t" r="r" b="b"/>
              <a:pathLst>
                <a:path w="6790" h="6731" extrusionOk="0">
                  <a:moveTo>
                    <a:pt x="3897" y="2007"/>
                  </a:moveTo>
                  <a:lnTo>
                    <a:pt x="4133" y="2125"/>
                  </a:lnTo>
                  <a:lnTo>
                    <a:pt x="4369" y="2303"/>
                  </a:lnTo>
                  <a:lnTo>
                    <a:pt x="4546" y="2480"/>
                  </a:lnTo>
                  <a:lnTo>
                    <a:pt x="4723" y="2775"/>
                  </a:lnTo>
                  <a:lnTo>
                    <a:pt x="4782" y="3011"/>
                  </a:lnTo>
                  <a:lnTo>
                    <a:pt x="4841" y="3247"/>
                  </a:lnTo>
                  <a:lnTo>
                    <a:pt x="4782" y="3483"/>
                  </a:lnTo>
                  <a:lnTo>
                    <a:pt x="4723" y="3719"/>
                  </a:lnTo>
                  <a:lnTo>
                    <a:pt x="4605" y="3956"/>
                  </a:lnTo>
                  <a:lnTo>
                    <a:pt x="4428" y="4192"/>
                  </a:lnTo>
                  <a:lnTo>
                    <a:pt x="4192" y="4369"/>
                  </a:lnTo>
                  <a:lnTo>
                    <a:pt x="3897" y="4546"/>
                  </a:lnTo>
                  <a:lnTo>
                    <a:pt x="3661" y="4664"/>
                  </a:lnTo>
                  <a:lnTo>
                    <a:pt x="3365" y="4782"/>
                  </a:lnTo>
                  <a:lnTo>
                    <a:pt x="3129" y="4782"/>
                  </a:lnTo>
                  <a:lnTo>
                    <a:pt x="2893" y="4723"/>
                  </a:lnTo>
                  <a:lnTo>
                    <a:pt x="2657" y="4605"/>
                  </a:lnTo>
                  <a:lnTo>
                    <a:pt x="2421" y="4487"/>
                  </a:lnTo>
                  <a:lnTo>
                    <a:pt x="2244" y="4251"/>
                  </a:lnTo>
                  <a:lnTo>
                    <a:pt x="2066" y="4015"/>
                  </a:lnTo>
                  <a:lnTo>
                    <a:pt x="2007" y="3779"/>
                  </a:lnTo>
                  <a:lnTo>
                    <a:pt x="1948" y="3542"/>
                  </a:lnTo>
                  <a:lnTo>
                    <a:pt x="1948" y="3247"/>
                  </a:lnTo>
                  <a:lnTo>
                    <a:pt x="2066" y="3011"/>
                  </a:lnTo>
                  <a:lnTo>
                    <a:pt x="2185" y="2775"/>
                  </a:lnTo>
                  <a:lnTo>
                    <a:pt x="2362" y="2598"/>
                  </a:lnTo>
                  <a:lnTo>
                    <a:pt x="2598" y="2362"/>
                  </a:lnTo>
                  <a:lnTo>
                    <a:pt x="2893" y="2184"/>
                  </a:lnTo>
                  <a:lnTo>
                    <a:pt x="3129" y="2066"/>
                  </a:lnTo>
                  <a:lnTo>
                    <a:pt x="3424" y="2007"/>
                  </a:lnTo>
                  <a:close/>
                  <a:moveTo>
                    <a:pt x="3011" y="0"/>
                  </a:moveTo>
                  <a:lnTo>
                    <a:pt x="2598" y="118"/>
                  </a:lnTo>
                  <a:lnTo>
                    <a:pt x="2185" y="236"/>
                  </a:lnTo>
                  <a:lnTo>
                    <a:pt x="1771" y="472"/>
                  </a:lnTo>
                  <a:lnTo>
                    <a:pt x="1358" y="708"/>
                  </a:lnTo>
                  <a:lnTo>
                    <a:pt x="1004" y="1004"/>
                  </a:lnTo>
                  <a:lnTo>
                    <a:pt x="709" y="1358"/>
                  </a:lnTo>
                  <a:lnTo>
                    <a:pt x="472" y="1712"/>
                  </a:lnTo>
                  <a:lnTo>
                    <a:pt x="295" y="2125"/>
                  </a:lnTo>
                  <a:lnTo>
                    <a:pt x="118" y="2539"/>
                  </a:lnTo>
                  <a:lnTo>
                    <a:pt x="59" y="2952"/>
                  </a:lnTo>
                  <a:lnTo>
                    <a:pt x="0" y="3365"/>
                  </a:lnTo>
                  <a:lnTo>
                    <a:pt x="59" y="3779"/>
                  </a:lnTo>
                  <a:lnTo>
                    <a:pt x="118" y="4192"/>
                  </a:lnTo>
                  <a:lnTo>
                    <a:pt x="295" y="4605"/>
                  </a:lnTo>
                  <a:lnTo>
                    <a:pt x="472" y="5018"/>
                  </a:lnTo>
                  <a:lnTo>
                    <a:pt x="709" y="5373"/>
                  </a:lnTo>
                  <a:lnTo>
                    <a:pt x="1004" y="5727"/>
                  </a:lnTo>
                  <a:lnTo>
                    <a:pt x="1358" y="6022"/>
                  </a:lnTo>
                  <a:lnTo>
                    <a:pt x="1712" y="6258"/>
                  </a:lnTo>
                  <a:lnTo>
                    <a:pt x="2066" y="6494"/>
                  </a:lnTo>
                  <a:lnTo>
                    <a:pt x="2480" y="6612"/>
                  </a:lnTo>
                  <a:lnTo>
                    <a:pt x="2893" y="6730"/>
                  </a:lnTo>
                  <a:lnTo>
                    <a:pt x="3779" y="6730"/>
                  </a:lnTo>
                  <a:lnTo>
                    <a:pt x="4192" y="6671"/>
                  </a:lnTo>
                  <a:lnTo>
                    <a:pt x="4605" y="6494"/>
                  </a:lnTo>
                  <a:lnTo>
                    <a:pt x="5018" y="6317"/>
                  </a:lnTo>
                  <a:lnTo>
                    <a:pt x="5432" y="6081"/>
                  </a:lnTo>
                  <a:lnTo>
                    <a:pt x="5786" y="5727"/>
                  </a:lnTo>
                  <a:lnTo>
                    <a:pt x="6081" y="5432"/>
                  </a:lnTo>
                  <a:lnTo>
                    <a:pt x="6317" y="5077"/>
                  </a:lnTo>
                  <a:lnTo>
                    <a:pt x="6494" y="4664"/>
                  </a:lnTo>
                  <a:lnTo>
                    <a:pt x="6672" y="4251"/>
                  </a:lnTo>
                  <a:lnTo>
                    <a:pt x="6731" y="3838"/>
                  </a:lnTo>
                  <a:lnTo>
                    <a:pt x="6790" y="3365"/>
                  </a:lnTo>
                  <a:lnTo>
                    <a:pt x="6731" y="2952"/>
                  </a:lnTo>
                  <a:lnTo>
                    <a:pt x="6672" y="2539"/>
                  </a:lnTo>
                  <a:lnTo>
                    <a:pt x="6494" y="2125"/>
                  </a:lnTo>
                  <a:lnTo>
                    <a:pt x="6317" y="1712"/>
                  </a:lnTo>
                  <a:lnTo>
                    <a:pt x="6081" y="1358"/>
                  </a:lnTo>
                  <a:lnTo>
                    <a:pt x="5786" y="1004"/>
                  </a:lnTo>
                  <a:lnTo>
                    <a:pt x="5432" y="708"/>
                  </a:lnTo>
                  <a:lnTo>
                    <a:pt x="5077" y="472"/>
                  </a:lnTo>
                  <a:lnTo>
                    <a:pt x="4723" y="295"/>
                  </a:lnTo>
                  <a:lnTo>
                    <a:pt x="4310" y="118"/>
                  </a:lnTo>
                  <a:lnTo>
                    <a:pt x="3897" y="59"/>
                  </a:lnTo>
                  <a:lnTo>
                    <a:pt x="34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19" name="Google Shape;1419;p24"/>
            <p:cNvSpPr/>
            <p:nvPr/>
          </p:nvSpPr>
          <p:spPr>
            <a:xfrm>
              <a:off x="3904450" y="3650100"/>
              <a:ext cx="194850" cy="175650"/>
            </a:xfrm>
            <a:custGeom>
              <a:avLst/>
              <a:gdLst/>
              <a:ahLst/>
              <a:cxnLst/>
              <a:rect l="l" t="t" r="r" b="b"/>
              <a:pathLst>
                <a:path w="7794" h="7026" extrusionOk="0">
                  <a:moveTo>
                    <a:pt x="5609" y="0"/>
                  </a:moveTo>
                  <a:lnTo>
                    <a:pt x="4192" y="827"/>
                  </a:lnTo>
                  <a:lnTo>
                    <a:pt x="5373" y="2834"/>
                  </a:lnTo>
                  <a:lnTo>
                    <a:pt x="4547" y="3247"/>
                  </a:lnTo>
                  <a:lnTo>
                    <a:pt x="3543" y="1535"/>
                  </a:lnTo>
                  <a:lnTo>
                    <a:pt x="2244" y="2303"/>
                  </a:lnTo>
                  <a:lnTo>
                    <a:pt x="3248" y="4015"/>
                  </a:lnTo>
                  <a:lnTo>
                    <a:pt x="2539" y="4428"/>
                  </a:lnTo>
                  <a:lnTo>
                    <a:pt x="1358" y="2421"/>
                  </a:lnTo>
                  <a:lnTo>
                    <a:pt x="1" y="3247"/>
                  </a:lnTo>
                  <a:lnTo>
                    <a:pt x="2126" y="7026"/>
                  </a:lnTo>
                  <a:lnTo>
                    <a:pt x="7794" y="3779"/>
                  </a:lnTo>
                  <a:lnTo>
                    <a:pt x="56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20" name="Google Shape;1420;p24"/>
            <p:cNvSpPr/>
            <p:nvPr/>
          </p:nvSpPr>
          <p:spPr>
            <a:xfrm>
              <a:off x="3818850" y="3484775"/>
              <a:ext cx="212550" cy="209625"/>
            </a:xfrm>
            <a:custGeom>
              <a:avLst/>
              <a:gdLst/>
              <a:ahLst/>
              <a:cxnLst/>
              <a:rect l="l" t="t" r="r" b="b"/>
              <a:pathLst>
                <a:path w="8502" h="8385" extrusionOk="0">
                  <a:moveTo>
                    <a:pt x="5904" y="1"/>
                  </a:moveTo>
                  <a:lnTo>
                    <a:pt x="0" y="2716"/>
                  </a:lnTo>
                  <a:lnTo>
                    <a:pt x="827" y="4606"/>
                  </a:lnTo>
                  <a:lnTo>
                    <a:pt x="3897" y="3189"/>
                  </a:lnTo>
                  <a:lnTo>
                    <a:pt x="1771" y="6554"/>
                  </a:lnTo>
                  <a:lnTo>
                    <a:pt x="2598" y="8384"/>
                  </a:lnTo>
                  <a:lnTo>
                    <a:pt x="8502" y="5727"/>
                  </a:lnTo>
                  <a:lnTo>
                    <a:pt x="7675" y="3838"/>
                  </a:lnTo>
                  <a:lnTo>
                    <a:pt x="4723" y="5196"/>
                  </a:lnTo>
                  <a:lnTo>
                    <a:pt x="4723" y="5196"/>
                  </a:lnTo>
                  <a:lnTo>
                    <a:pt x="6790" y="1890"/>
                  </a:lnTo>
                  <a:lnTo>
                    <a:pt x="59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21" name="Google Shape;1421;p24"/>
            <p:cNvSpPr/>
            <p:nvPr/>
          </p:nvSpPr>
          <p:spPr>
            <a:xfrm>
              <a:off x="3770125" y="3323900"/>
              <a:ext cx="168300" cy="168275"/>
            </a:xfrm>
            <a:custGeom>
              <a:avLst/>
              <a:gdLst/>
              <a:ahLst/>
              <a:cxnLst/>
              <a:rect l="l" t="t" r="r" b="b"/>
              <a:pathLst>
                <a:path w="6732" h="6731" extrusionOk="0">
                  <a:moveTo>
                    <a:pt x="3898" y="0"/>
                  </a:moveTo>
                  <a:lnTo>
                    <a:pt x="1949" y="650"/>
                  </a:lnTo>
                  <a:lnTo>
                    <a:pt x="2953" y="3838"/>
                  </a:lnTo>
                  <a:lnTo>
                    <a:pt x="4370" y="3366"/>
                  </a:lnTo>
                  <a:lnTo>
                    <a:pt x="3838" y="1831"/>
                  </a:lnTo>
                  <a:lnTo>
                    <a:pt x="4134" y="1949"/>
                  </a:lnTo>
                  <a:lnTo>
                    <a:pt x="4429" y="2126"/>
                  </a:lnTo>
                  <a:lnTo>
                    <a:pt x="4606" y="2421"/>
                  </a:lnTo>
                  <a:lnTo>
                    <a:pt x="4724" y="2716"/>
                  </a:lnTo>
                  <a:lnTo>
                    <a:pt x="4842" y="3070"/>
                  </a:lnTo>
                  <a:lnTo>
                    <a:pt x="4842" y="3366"/>
                  </a:lnTo>
                  <a:lnTo>
                    <a:pt x="4842" y="3661"/>
                  </a:lnTo>
                  <a:lnTo>
                    <a:pt x="4724" y="3897"/>
                  </a:lnTo>
                  <a:lnTo>
                    <a:pt x="4606" y="4074"/>
                  </a:lnTo>
                  <a:lnTo>
                    <a:pt x="4370" y="4310"/>
                  </a:lnTo>
                  <a:lnTo>
                    <a:pt x="4075" y="4428"/>
                  </a:lnTo>
                  <a:lnTo>
                    <a:pt x="3779" y="4605"/>
                  </a:lnTo>
                  <a:lnTo>
                    <a:pt x="3484" y="4664"/>
                  </a:lnTo>
                  <a:lnTo>
                    <a:pt x="2894" y="4664"/>
                  </a:lnTo>
                  <a:lnTo>
                    <a:pt x="2658" y="4605"/>
                  </a:lnTo>
                  <a:lnTo>
                    <a:pt x="2481" y="4487"/>
                  </a:lnTo>
                  <a:lnTo>
                    <a:pt x="2244" y="4310"/>
                  </a:lnTo>
                  <a:lnTo>
                    <a:pt x="2126" y="4133"/>
                  </a:lnTo>
                  <a:lnTo>
                    <a:pt x="2008" y="3838"/>
                  </a:lnTo>
                  <a:lnTo>
                    <a:pt x="1949" y="3543"/>
                  </a:lnTo>
                  <a:lnTo>
                    <a:pt x="1949" y="3307"/>
                  </a:lnTo>
                  <a:lnTo>
                    <a:pt x="2008" y="3070"/>
                  </a:lnTo>
                  <a:lnTo>
                    <a:pt x="2126" y="2893"/>
                  </a:lnTo>
                  <a:lnTo>
                    <a:pt x="1477" y="827"/>
                  </a:lnTo>
                  <a:lnTo>
                    <a:pt x="1005" y="1122"/>
                  </a:lnTo>
                  <a:lnTo>
                    <a:pt x="650" y="1417"/>
                  </a:lnTo>
                  <a:lnTo>
                    <a:pt x="355" y="1831"/>
                  </a:lnTo>
                  <a:lnTo>
                    <a:pt x="178" y="2303"/>
                  </a:lnTo>
                  <a:lnTo>
                    <a:pt x="60" y="2775"/>
                  </a:lnTo>
                  <a:lnTo>
                    <a:pt x="1" y="3307"/>
                  </a:lnTo>
                  <a:lnTo>
                    <a:pt x="60" y="3838"/>
                  </a:lnTo>
                  <a:lnTo>
                    <a:pt x="237" y="4428"/>
                  </a:lnTo>
                  <a:lnTo>
                    <a:pt x="414" y="4901"/>
                  </a:lnTo>
                  <a:lnTo>
                    <a:pt x="650" y="5314"/>
                  </a:lnTo>
                  <a:lnTo>
                    <a:pt x="887" y="5668"/>
                  </a:lnTo>
                  <a:lnTo>
                    <a:pt x="1182" y="5963"/>
                  </a:lnTo>
                  <a:lnTo>
                    <a:pt x="1477" y="6259"/>
                  </a:lnTo>
                  <a:lnTo>
                    <a:pt x="1831" y="6436"/>
                  </a:lnTo>
                  <a:lnTo>
                    <a:pt x="2244" y="6613"/>
                  </a:lnTo>
                  <a:lnTo>
                    <a:pt x="2658" y="6731"/>
                  </a:lnTo>
                  <a:lnTo>
                    <a:pt x="3484" y="6731"/>
                  </a:lnTo>
                  <a:lnTo>
                    <a:pt x="3957" y="6672"/>
                  </a:lnTo>
                  <a:lnTo>
                    <a:pt x="4429" y="6554"/>
                  </a:lnTo>
                  <a:lnTo>
                    <a:pt x="4842" y="6377"/>
                  </a:lnTo>
                  <a:lnTo>
                    <a:pt x="5255" y="6140"/>
                  </a:lnTo>
                  <a:lnTo>
                    <a:pt x="5610" y="5904"/>
                  </a:lnTo>
                  <a:lnTo>
                    <a:pt x="5905" y="5609"/>
                  </a:lnTo>
                  <a:lnTo>
                    <a:pt x="6200" y="5314"/>
                  </a:lnTo>
                  <a:lnTo>
                    <a:pt x="6377" y="4960"/>
                  </a:lnTo>
                  <a:lnTo>
                    <a:pt x="6554" y="4546"/>
                  </a:lnTo>
                  <a:lnTo>
                    <a:pt x="6672" y="4192"/>
                  </a:lnTo>
                  <a:lnTo>
                    <a:pt x="6731" y="3720"/>
                  </a:lnTo>
                  <a:lnTo>
                    <a:pt x="6731" y="3307"/>
                  </a:lnTo>
                  <a:lnTo>
                    <a:pt x="6672" y="2834"/>
                  </a:lnTo>
                  <a:lnTo>
                    <a:pt x="6495" y="2362"/>
                  </a:lnTo>
                  <a:lnTo>
                    <a:pt x="6318" y="1831"/>
                  </a:lnTo>
                  <a:lnTo>
                    <a:pt x="6082" y="1417"/>
                  </a:lnTo>
                  <a:lnTo>
                    <a:pt x="5787" y="1063"/>
                  </a:lnTo>
                  <a:lnTo>
                    <a:pt x="5433" y="709"/>
                  </a:lnTo>
                  <a:lnTo>
                    <a:pt x="5078" y="473"/>
                  </a:lnTo>
                  <a:lnTo>
                    <a:pt x="4665" y="296"/>
                  </a:lnTo>
                  <a:lnTo>
                    <a:pt x="4311" y="118"/>
                  </a:lnTo>
                  <a:lnTo>
                    <a:pt x="389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22" name="Google Shape;1422;p24"/>
            <p:cNvSpPr/>
            <p:nvPr/>
          </p:nvSpPr>
          <p:spPr>
            <a:xfrm>
              <a:off x="3731750" y="3235350"/>
              <a:ext cx="171250" cy="88575"/>
            </a:xfrm>
            <a:custGeom>
              <a:avLst/>
              <a:gdLst/>
              <a:ahLst/>
              <a:cxnLst/>
              <a:rect l="l" t="t" r="r" b="b"/>
              <a:pathLst>
                <a:path w="6850" h="3543" extrusionOk="0">
                  <a:moveTo>
                    <a:pt x="6377" y="0"/>
                  </a:moveTo>
                  <a:lnTo>
                    <a:pt x="1" y="1535"/>
                  </a:lnTo>
                  <a:lnTo>
                    <a:pt x="532" y="3542"/>
                  </a:lnTo>
                  <a:lnTo>
                    <a:pt x="6849" y="2007"/>
                  </a:lnTo>
                  <a:lnTo>
                    <a:pt x="63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23" name="Google Shape;1423;p24"/>
            <p:cNvSpPr/>
            <p:nvPr/>
          </p:nvSpPr>
          <p:spPr>
            <a:xfrm>
              <a:off x="3696325" y="3050850"/>
              <a:ext cx="186000" cy="181550"/>
            </a:xfrm>
            <a:custGeom>
              <a:avLst/>
              <a:gdLst/>
              <a:ahLst/>
              <a:cxnLst/>
              <a:rect l="l" t="t" r="r" b="b"/>
              <a:pathLst>
                <a:path w="7440" h="7262" extrusionOk="0">
                  <a:moveTo>
                    <a:pt x="6436" y="0"/>
                  </a:moveTo>
                  <a:lnTo>
                    <a:pt x="1" y="1063"/>
                  </a:lnTo>
                  <a:lnTo>
                    <a:pt x="355" y="3070"/>
                  </a:lnTo>
                  <a:lnTo>
                    <a:pt x="3602" y="2539"/>
                  </a:lnTo>
                  <a:lnTo>
                    <a:pt x="3602" y="2539"/>
                  </a:lnTo>
                  <a:lnTo>
                    <a:pt x="709" y="5196"/>
                  </a:lnTo>
                  <a:lnTo>
                    <a:pt x="1005" y="7262"/>
                  </a:lnTo>
                  <a:lnTo>
                    <a:pt x="7440" y="6199"/>
                  </a:lnTo>
                  <a:lnTo>
                    <a:pt x="7145" y="4192"/>
                  </a:lnTo>
                  <a:lnTo>
                    <a:pt x="3898" y="4723"/>
                  </a:lnTo>
                  <a:lnTo>
                    <a:pt x="6790" y="2066"/>
                  </a:lnTo>
                  <a:lnTo>
                    <a:pt x="64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24" name="Google Shape;1424;p24"/>
            <p:cNvSpPr/>
            <p:nvPr/>
          </p:nvSpPr>
          <p:spPr>
            <a:xfrm>
              <a:off x="3686000" y="2913575"/>
              <a:ext cx="169775" cy="118100"/>
            </a:xfrm>
            <a:custGeom>
              <a:avLst/>
              <a:gdLst/>
              <a:ahLst/>
              <a:cxnLst/>
              <a:rect l="l" t="t" r="r" b="b"/>
              <a:pathLst>
                <a:path w="6791" h="4724" extrusionOk="0">
                  <a:moveTo>
                    <a:pt x="6495" y="0"/>
                  </a:moveTo>
                  <a:lnTo>
                    <a:pt x="4842" y="119"/>
                  </a:lnTo>
                  <a:lnTo>
                    <a:pt x="5019" y="2362"/>
                  </a:lnTo>
                  <a:lnTo>
                    <a:pt x="4074" y="2421"/>
                  </a:lnTo>
                  <a:lnTo>
                    <a:pt x="3956" y="414"/>
                  </a:lnTo>
                  <a:lnTo>
                    <a:pt x="2421" y="532"/>
                  </a:lnTo>
                  <a:lnTo>
                    <a:pt x="2539" y="2539"/>
                  </a:lnTo>
                  <a:lnTo>
                    <a:pt x="1772" y="2598"/>
                  </a:lnTo>
                  <a:lnTo>
                    <a:pt x="1595" y="296"/>
                  </a:lnTo>
                  <a:lnTo>
                    <a:pt x="1" y="414"/>
                  </a:lnTo>
                  <a:lnTo>
                    <a:pt x="296" y="4724"/>
                  </a:lnTo>
                  <a:lnTo>
                    <a:pt x="6790" y="4310"/>
                  </a:lnTo>
                  <a:lnTo>
                    <a:pt x="64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25" name="Google Shape;1425;p24"/>
            <p:cNvSpPr/>
            <p:nvPr/>
          </p:nvSpPr>
          <p:spPr>
            <a:xfrm>
              <a:off x="3684525" y="2774825"/>
              <a:ext cx="165350" cy="112200"/>
            </a:xfrm>
            <a:custGeom>
              <a:avLst/>
              <a:gdLst/>
              <a:ahLst/>
              <a:cxnLst/>
              <a:rect l="l" t="t" r="r" b="b"/>
              <a:pathLst>
                <a:path w="6614" h="4488" extrusionOk="0">
                  <a:moveTo>
                    <a:pt x="60" y="1"/>
                  </a:moveTo>
                  <a:lnTo>
                    <a:pt x="1" y="4370"/>
                  </a:lnTo>
                  <a:lnTo>
                    <a:pt x="6554" y="4488"/>
                  </a:lnTo>
                  <a:lnTo>
                    <a:pt x="6613" y="119"/>
                  </a:lnTo>
                  <a:lnTo>
                    <a:pt x="4960" y="60"/>
                  </a:lnTo>
                  <a:lnTo>
                    <a:pt x="4901" y="2362"/>
                  </a:lnTo>
                  <a:lnTo>
                    <a:pt x="4015" y="2362"/>
                  </a:lnTo>
                  <a:lnTo>
                    <a:pt x="4015" y="355"/>
                  </a:lnTo>
                  <a:lnTo>
                    <a:pt x="2480" y="296"/>
                  </a:lnTo>
                  <a:lnTo>
                    <a:pt x="2480" y="2362"/>
                  </a:lnTo>
                  <a:lnTo>
                    <a:pt x="1654" y="2362"/>
                  </a:lnTo>
                  <a:lnTo>
                    <a:pt x="1713" y="60"/>
                  </a:lnTo>
                  <a:lnTo>
                    <a:pt x="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26" name="Google Shape;1426;p24"/>
            <p:cNvSpPr/>
            <p:nvPr/>
          </p:nvSpPr>
          <p:spPr>
            <a:xfrm>
              <a:off x="3687475" y="2602150"/>
              <a:ext cx="177150" cy="149100"/>
            </a:xfrm>
            <a:custGeom>
              <a:avLst/>
              <a:gdLst/>
              <a:ahLst/>
              <a:cxnLst/>
              <a:rect l="l" t="t" r="r" b="b"/>
              <a:pathLst>
                <a:path w="7086" h="5964" extrusionOk="0">
                  <a:moveTo>
                    <a:pt x="2658" y="2126"/>
                  </a:moveTo>
                  <a:lnTo>
                    <a:pt x="2894" y="2185"/>
                  </a:lnTo>
                  <a:lnTo>
                    <a:pt x="3012" y="2303"/>
                  </a:lnTo>
                  <a:lnTo>
                    <a:pt x="3130" y="2480"/>
                  </a:lnTo>
                  <a:lnTo>
                    <a:pt x="3130" y="2716"/>
                  </a:lnTo>
                  <a:lnTo>
                    <a:pt x="3012" y="3543"/>
                  </a:lnTo>
                  <a:lnTo>
                    <a:pt x="1949" y="3425"/>
                  </a:lnTo>
                  <a:lnTo>
                    <a:pt x="2008" y="2598"/>
                  </a:lnTo>
                  <a:lnTo>
                    <a:pt x="2067" y="2362"/>
                  </a:lnTo>
                  <a:lnTo>
                    <a:pt x="2185" y="2185"/>
                  </a:lnTo>
                  <a:lnTo>
                    <a:pt x="2421" y="2126"/>
                  </a:lnTo>
                  <a:close/>
                  <a:moveTo>
                    <a:pt x="2421" y="0"/>
                  </a:moveTo>
                  <a:lnTo>
                    <a:pt x="2126" y="59"/>
                  </a:lnTo>
                  <a:lnTo>
                    <a:pt x="1831" y="118"/>
                  </a:lnTo>
                  <a:lnTo>
                    <a:pt x="1595" y="177"/>
                  </a:lnTo>
                  <a:lnTo>
                    <a:pt x="1359" y="354"/>
                  </a:lnTo>
                  <a:lnTo>
                    <a:pt x="1122" y="473"/>
                  </a:lnTo>
                  <a:lnTo>
                    <a:pt x="945" y="709"/>
                  </a:lnTo>
                  <a:lnTo>
                    <a:pt x="768" y="945"/>
                  </a:lnTo>
                  <a:lnTo>
                    <a:pt x="591" y="1240"/>
                  </a:lnTo>
                  <a:lnTo>
                    <a:pt x="473" y="1535"/>
                  </a:lnTo>
                  <a:lnTo>
                    <a:pt x="414" y="1889"/>
                  </a:lnTo>
                  <a:lnTo>
                    <a:pt x="355" y="2244"/>
                  </a:lnTo>
                  <a:lnTo>
                    <a:pt x="1" y="5314"/>
                  </a:lnTo>
                  <a:lnTo>
                    <a:pt x="6495" y="5963"/>
                  </a:lnTo>
                  <a:lnTo>
                    <a:pt x="6731" y="3897"/>
                  </a:lnTo>
                  <a:lnTo>
                    <a:pt x="4370" y="3661"/>
                  </a:lnTo>
                  <a:lnTo>
                    <a:pt x="6849" y="2716"/>
                  </a:lnTo>
                  <a:lnTo>
                    <a:pt x="7085" y="473"/>
                  </a:lnTo>
                  <a:lnTo>
                    <a:pt x="4429" y="1594"/>
                  </a:lnTo>
                  <a:lnTo>
                    <a:pt x="4370" y="1299"/>
                  </a:lnTo>
                  <a:lnTo>
                    <a:pt x="4193" y="1004"/>
                  </a:lnTo>
                  <a:lnTo>
                    <a:pt x="4015" y="709"/>
                  </a:lnTo>
                  <a:lnTo>
                    <a:pt x="3838" y="473"/>
                  </a:lnTo>
                  <a:lnTo>
                    <a:pt x="3602" y="295"/>
                  </a:lnTo>
                  <a:lnTo>
                    <a:pt x="3307" y="177"/>
                  </a:lnTo>
                  <a:lnTo>
                    <a:pt x="3012" y="59"/>
                  </a:lnTo>
                  <a:lnTo>
                    <a:pt x="27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27" name="Google Shape;1427;p24"/>
            <p:cNvSpPr/>
            <p:nvPr/>
          </p:nvSpPr>
          <p:spPr>
            <a:xfrm>
              <a:off x="3717000" y="2388125"/>
              <a:ext cx="171250" cy="155000"/>
            </a:xfrm>
            <a:custGeom>
              <a:avLst/>
              <a:gdLst/>
              <a:ahLst/>
              <a:cxnLst/>
              <a:rect l="l" t="t" r="r" b="b"/>
              <a:pathLst>
                <a:path w="6850" h="6200" extrusionOk="0">
                  <a:moveTo>
                    <a:pt x="2952" y="2067"/>
                  </a:moveTo>
                  <a:lnTo>
                    <a:pt x="3189" y="2185"/>
                  </a:lnTo>
                  <a:lnTo>
                    <a:pt x="3307" y="2303"/>
                  </a:lnTo>
                  <a:lnTo>
                    <a:pt x="3425" y="2539"/>
                  </a:lnTo>
                  <a:lnTo>
                    <a:pt x="3366" y="2834"/>
                  </a:lnTo>
                  <a:lnTo>
                    <a:pt x="3248" y="3366"/>
                  </a:lnTo>
                  <a:lnTo>
                    <a:pt x="2067" y="3130"/>
                  </a:lnTo>
                  <a:lnTo>
                    <a:pt x="2185" y="2539"/>
                  </a:lnTo>
                  <a:lnTo>
                    <a:pt x="2303" y="2303"/>
                  </a:lnTo>
                  <a:lnTo>
                    <a:pt x="2480" y="2126"/>
                  </a:lnTo>
                  <a:lnTo>
                    <a:pt x="2657" y="2067"/>
                  </a:lnTo>
                  <a:close/>
                  <a:moveTo>
                    <a:pt x="2480" y="1"/>
                  </a:moveTo>
                  <a:lnTo>
                    <a:pt x="2067" y="119"/>
                  </a:lnTo>
                  <a:lnTo>
                    <a:pt x="1654" y="296"/>
                  </a:lnTo>
                  <a:lnTo>
                    <a:pt x="1299" y="591"/>
                  </a:lnTo>
                  <a:lnTo>
                    <a:pt x="1063" y="945"/>
                  </a:lnTo>
                  <a:lnTo>
                    <a:pt x="827" y="1418"/>
                  </a:lnTo>
                  <a:lnTo>
                    <a:pt x="650" y="1949"/>
                  </a:lnTo>
                  <a:lnTo>
                    <a:pt x="1" y="4724"/>
                  </a:lnTo>
                  <a:lnTo>
                    <a:pt x="6377" y="6200"/>
                  </a:lnTo>
                  <a:lnTo>
                    <a:pt x="6849" y="4192"/>
                  </a:lnTo>
                  <a:lnTo>
                    <a:pt x="4842" y="3720"/>
                  </a:lnTo>
                  <a:lnTo>
                    <a:pt x="5019" y="2953"/>
                  </a:lnTo>
                  <a:lnTo>
                    <a:pt x="5078" y="2598"/>
                  </a:lnTo>
                  <a:lnTo>
                    <a:pt x="5078" y="2244"/>
                  </a:lnTo>
                  <a:lnTo>
                    <a:pt x="5078" y="1890"/>
                  </a:lnTo>
                  <a:lnTo>
                    <a:pt x="5019" y="1595"/>
                  </a:lnTo>
                  <a:lnTo>
                    <a:pt x="4901" y="1299"/>
                  </a:lnTo>
                  <a:lnTo>
                    <a:pt x="4783" y="1004"/>
                  </a:lnTo>
                  <a:lnTo>
                    <a:pt x="4606" y="768"/>
                  </a:lnTo>
                  <a:lnTo>
                    <a:pt x="4428" y="591"/>
                  </a:lnTo>
                  <a:lnTo>
                    <a:pt x="4192" y="414"/>
                  </a:lnTo>
                  <a:lnTo>
                    <a:pt x="3956" y="237"/>
                  </a:lnTo>
                  <a:lnTo>
                    <a:pt x="3661" y="119"/>
                  </a:lnTo>
                  <a:lnTo>
                    <a:pt x="3366" y="60"/>
                  </a:lnTo>
                  <a:lnTo>
                    <a:pt x="28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28" name="Google Shape;1428;p24"/>
            <p:cNvSpPr/>
            <p:nvPr/>
          </p:nvSpPr>
          <p:spPr>
            <a:xfrm>
              <a:off x="3776050" y="2205100"/>
              <a:ext cx="166800" cy="168300"/>
            </a:xfrm>
            <a:custGeom>
              <a:avLst/>
              <a:gdLst/>
              <a:ahLst/>
              <a:cxnLst/>
              <a:rect l="l" t="t" r="r" b="b"/>
              <a:pathLst>
                <a:path w="6672" h="6732" extrusionOk="0">
                  <a:moveTo>
                    <a:pt x="3424" y="2067"/>
                  </a:moveTo>
                  <a:lnTo>
                    <a:pt x="3779" y="2126"/>
                  </a:lnTo>
                  <a:lnTo>
                    <a:pt x="4015" y="2303"/>
                  </a:lnTo>
                  <a:lnTo>
                    <a:pt x="4310" y="2421"/>
                  </a:lnTo>
                  <a:lnTo>
                    <a:pt x="4487" y="2598"/>
                  </a:lnTo>
                  <a:lnTo>
                    <a:pt x="4664" y="2835"/>
                  </a:lnTo>
                  <a:lnTo>
                    <a:pt x="4723" y="3012"/>
                  </a:lnTo>
                  <a:lnTo>
                    <a:pt x="4782" y="3307"/>
                  </a:lnTo>
                  <a:lnTo>
                    <a:pt x="4782" y="3543"/>
                  </a:lnTo>
                  <a:lnTo>
                    <a:pt x="4723" y="3838"/>
                  </a:lnTo>
                  <a:lnTo>
                    <a:pt x="4605" y="4074"/>
                  </a:lnTo>
                  <a:lnTo>
                    <a:pt x="4428" y="4311"/>
                  </a:lnTo>
                  <a:lnTo>
                    <a:pt x="4251" y="4488"/>
                  </a:lnTo>
                  <a:lnTo>
                    <a:pt x="4015" y="4606"/>
                  </a:lnTo>
                  <a:lnTo>
                    <a:pt x="3779" y="4665"/>
                  </a:lnTo>
                  <a:lnTo>
                    <a:pt x="3247" y="4665"/>
                  </a:lnTo>
                  <a:lnTo>
                    <a:pt x="2952" y="4547"/>
                  </a:lnTo>
                  <a:lnTo>
                    <a:pt x="2657" y="4429"/>
                  </a:lnTo>
                  <a:lnTo>
                    <a:pt x="2362" y="4311"/>
                  </a:lnTo>
                  <a:lnTo>
                    <a:pt x="2185" y="4133"/>
                  </a:lnTo>
                  <a:lnTo>
                    <a:pt x="2007" y="3897"/>
                  </a:lnTo>
                  <a:lnTo>
                    <a:pt x="1948" y="3661"/>
                  </a:lnTo>
                  <a:lnTo>
                    <a:pt x="1889" y="3425"/>
                  </a:lnTo>
                  <a:lnTo>
                    <a:pt x="1889" y="3189"/>
                  </a:lnTo>
                  <a:lnTo>
                    <a:pt x="1948" y="2894"/>
                  </a:lnTo>
                  <a:lnTo>
                    <a:pt x="2066" y="2598"/>
                  </a:lnTo>
                  <a:lnTo>
                    <a:pt x="2244" y="2421"/>
                  </a:lnTo>
                  <a:lnTo>
                    <a:pt x="2421" y="2244"/>
                  </a:lnTo>
                  <a:lnTo>
                    <a:pt x="2657" y="2126"/>
                  </a:lnTo>
                  <a:lnTo>
                    <a:pt x="2893" y="2067"/>
                  </a:lnTo>
                  <a:close/>
                  <a:moveTo>
                    <a:pt x="3070" y="1"/>
                  </a:moveTo>
                  <a:lnTo>
                    <a:pt x="2657" y="60"/>
                  </a:lnTo>
                  <a:lnTo>
                    <a:pt x="2244" y="178"/>
                  </a:lnTo>
                  <a:lnTo>
                    <a:pt x="1830" y="355"/>
                  </a:lnTo>
                  <a:lnTo>
                    <a:pt x="1476" y="532"/>
                  </a:lnTo>
                  <a:lnTo>
                    <a:pt x="1122" y="827"/>
                  </a:lnTo>
                  <a:lnTo>
                    <a:pt x="827" y="1122"/>
                  </a:lnTo>
                  <a:lnTo>
                    <a:pt x="531" y="1477"/>
                  </a:lnTo>
                  <a:lnTo>
                    <a:pt x="354" y="1890"/>
                  </a:lnTo>
                  <a:lnTo>
                    <a:pt x="177" y="2303"/>
                  </a:lnTo>
                  <a:lnTo>
                    <a:pt x="59" y="2717"/>
                  </a:lnTo>
                  <a:lnTo>
                    <a:pt x="0" y="3130"/>
                  </a:lnTo>
                  <a:lnTo>
                    <a:pt x="0" y="3602"/>
                  </a:lnTo>
                  <a:lnTo>
                    <a:pt x="59" y="4015"/>
                  </a:lnTo>
                  <a:lnTo>
                    <a:pt x="118" y="4429"/>
                  </a:lnTo>
                  <a:lnTo>
                    <a:pt x="295" y="4842"/>
                  </a:lnTo>
                  <a:lnTo>
                    <a:pt x="531" y="5196"/>
                  </a:lnTo>
                  <a:lnTo>
                    <a:pt x="768" y="5550"/>
                  </a:lnTo>
                  <a:lnTo>
                    <a:pt x="1063" y="5846"/>
                  </a:lnTo>
                  <a:lnTo>
                    <a:pt x="1417" y="6141"/>
                  </a:lnTo>
                  <a:lnTo>
                    <a:pt x="1830" y="6377"/>
                  </a:lnTo>
                  <a:lnTo>
                    <a:pt x="2244" y="6554"/>
                  </a:lnTo>
                  <a:lnTo>
                    <a:pt x="2716" y="6672"/>
                  </a:lnTo>
                  <a:lnTo>
                    <a:pt x="3188" y="6731"/>
                  </a:lnTo>
                  <a:lnTo>
                    <a:pt x="3601" y="6731"/>
                  </a:lnTo>
                  <a:lnTo>
                    <a:pt x="4015" y="6672"/>
                  </a:lnTo>
                  <a:lnTo>
                    <a:pt x="4487" y="6554"/>
                  </a:lnTo>
                  <a:lnTo>
                    <a:pt x="4841" y="6377"/>
                  </a:lnTo>
                  <a:lnTo>
                    <a:pt x="5196" y="6141"/>
                  </a:lnTo>
                  <a:lnTo>
                    <a:pt x="5550" y="5905"/>
                  </a:lnTo>
                  <a:lnTo>
                    <a:pt x="5845" y="5609"/>
                  </a:lnTo>
                  <a:lnTo>
                    <a:pt x="6140" y="5255"/>
                  </a:lnTo>
                  <a:lnTo>
                    <a:pt x="6317" y="4842"/>
                  </a:lnTo>
                  <a:lnTo>
                    <a:pt x="6494" y="4429"/>
                  </a:lnTo>
                  <a:lnTo>
                    <a:pt x="6613" y="4015"/>
                  </a:lnTo>
                  <a:lnTo>
                    <a:pt x="6672" y="3543"/>
                  </a:lnTo>
                  <a:lnTo>
                    <a:pt x="6672" y="3130"/>
                  </a:lnTo>
                  <a:lnTo>
                    <a:pt x="6672" y="2717"/>
                  </a:lnTo>
                  <a:lnTo>
                    <a:pt x="6553" y="2303"/>
                  </a:lnTo>
                  <a:lnTo>
                    <a:pt x="6376" y="1890"/>
                  </a:lnTo>
                  <a:lnTo>
                    <a:pt x="6140" y="1536"/>
                  </a:lnTo>
                  <a:lnTo>
                    <a:pt x="5904" y="1182"/>
                  </a:lnTo>
                  <a:lnTo>
                    <a:pt x="5609" y="827"/>
                  </a:lnTo>
                  <a:lnTo>
                    <a:pt x="5255" y="591"/>
                  </a:lnTo>
                  <a:lnTo>
                    <a:pt x="4841" y="355"/>
                  </a:lnTo>
                  <a:lnTo>
                    <a:pt x="4428" y="178"/>
                  </a:lnTo>
                  <a:lnTo>
                    <a:pt x="3956" y="60"/>
                  </a:lnTo>
                  <a:lnTo>
                    <a:pt x="35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29" name="Google Shape;1429;p24"/>
            <p:cNvSpPr/>
            <p:nvPr/>
          </p:nvSpPr>
          <p:spPr>
            <a:xfrm>
              <a:off x="3826225" y="2036850"/>
              <a:ext cx="206650" cy="177125"/>
            </a:xfrm>
            <a:custGeom>
              <a:avLst/>
              <a:gdLst/>
              <a:ahLst/>
              <a:cxnLst/>
              <a:rect l="l" t="t" r="r" b="b"/>
              <a:pathLst>
                <a:path w="8266" h="7085" extrusionOk="0">
                  <a:moveTo>
                    <a:pt x="3307" y="2067"/>
                  </a:moveTo>
                  <a:lnTo>
                    <a:pt x="3484" y="2126"/>
                  </a:lnTo>
                  <a:lnTo>
                    <a:pt x="3720" y="2303"/>
                  </a:lnTo>
                  <a:lnTo>
                    <a:pt x="3838" y="2480"/>
                  </a:lnTo>
                  <a:lnTo>
                    <a:pt x="3838" y="2657"/>
                  </a:lnTo>
                  <a:lnTo>
                    <a:pt x="3779" y="2893"/>
                  </a:lnTo>
                  <a:lnTo>
                    <a:pt x="3425" y="3661"/>
                  </a:lnTo>
                  <a:lnTo>
                    <a:pt x="2421" y="3188"/>
                  </a:lnTo>
                  <a:lnTo>
                    <a:pt x="2775" y="2480"/>
                  </a:lnTo>
                  <a:lnTo>
                    <a:pt x="2893" y="2244"/>
                  </a:lnTo>
                  <a:lnTo>
                    <a:pt x="3070" y="2126"/>
                  </a:lnTo>
                  <a:lnTo>
                    <a:pt x="3307" y="2067"/>
                  </a:lnTo>
                  <a:close/>
                  <a:moveTo>
                    <a:pt x="3130" y="0"/>
                  </a:moveTo>
                  <a:lnTo>
                    <a:pt x="2893" y="59"/>
                  </a:lnTo>
                  <a:lnTo>
                    <a:pt x="2598" y="177"/>
                  </a:lnTo>
                  <a:lnTo>
                    <a:pt x="2362" y="295"/>
                  </a:lnTo>
                  <a:lnTo>
                    <a:pt x="2067" y="473"/>
                  </a:lnTo>
                  <a:lnTo>
                    <a:pt x="1890" y="709"/>
                  </a:lnTo>
                  <a:lnTo>
                    <a:pt x="1654" y="945"/>
                  </a:lnTo>
                  <a:lnTo>
                    <a:pt x="1476" y="1240"/>
                  </a:lnTo>
                  <a:lnTo>
                    <a:pt x="1299" y="1594"/>
                  </a:lnTo>
                  <a:lnTo>
                    <a:pt x="0" y="4310"/>
                  </a:lnTo>
                  <a:lnTo>
                    <a:pt x="5904" y="7085"/>
                  </a:lnTo>
                  <a:lnTo>
                    <a:pt x="6790" y="5196"/>
                  </a:lnTo>
                  <a:lnTo>
                    <a:pt x="4665" y="4251"/>
                  </a:lnTo>
                  <a:lnTo>
                    <a:pt x="4665" y="4192"/>
                  </a:lnTo>
                  <a:lnTo>
                    <a:pt x="7321" y="4074"/>
                  </a:lnTo>
                  <a:lnTo>
                    <a:pt x="8266" y="2067"/>
                  </a:lnTo>
                  <a:lnTo>
                    <a:pt x="5373" y="2303"/>
                  </a:lnTo>
                  <a:lnTo>
                    <a:pt x="5373" y="1949"/>
                  </a:lnTo>
                  <a:lnTo>
                    <a:pt x="5373" y="1594"/>
                  </a:lnTo>
                  <a:lnTo>
                    <a:pt x="5255" y="1299"/>
                  </a:lnTo>
                  <a:lnTo>
                    <a:pt x="5137" y="1004"/>
                  </a:lnTo>
                  <a:lnTo>
                    <a:pt x="4960" y="768"/>
                  </a:lnTo>
                  <a:lnTo>
                    <a:pt x="4783" y="532"/>
                  </a:lnTo>
                  <a:lnTo>
                    <a:pt x="4546" y="354"/>
                  </a:lnTo>
                  <a:lnTo>
                    <a:pt x="4251" y="236"/>
                  </a:lnTo>
                  <a:lnTo>
                    <a:pt x="3956" y="118"/>
                  </a:lnTo>
                  <a:lnTo>
                    <a:pt x="3720" y="59"/>
                  </a:lnTo>
                  <a:lnTo>
                    <a:pt x="34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30" name="Google Shape;1430;p24"/>
            <p:cNvSpPr/>
            <p:nvPr/>
          </p:nvSpPr>
          <p:spPr>
            <a:xfrm>
              <a:off x="3897075" y="1875950"/>
              <a:ext cx="188950" cy="162400"/>
            </a:xfrm>
            <a:custGeom>
              <a:avLst/>
              <a:gdLst/>
              <a:ahLst/>
              <a:cxnLst/>
              <a:rect l="l" t="t" r="r" b="b"/>
              <a:pathLst>
                <a:path w="7558" h="6496" extrusionOk="0">
                  <a:moveTo>
                    <a:pt x="2775" y="1"/>
                  </a:moveTo>
                  <a:lnTo>
                    <a:pt x="0" y="4724"/>
                  </a:lnTo>
                  <a:lnTo>
                    <a:pt x="1417" y="5551"/>
                  </a:lnTo>
                  <a:lnTo>
                    <a:pt x="2303" y="4075"/>
                  </a:lnTo>
                  <a:lnTo>
                    <a:pt x="6495" y="6495"/>
                  </a:lnTo>
                  <a:lnTo>
                    <a:pt x="7557" y="4724"/>
                  </a:lnTo>
                  <a:lnTo>
                    <a:pt x="3307" y="2304"/>
                  </a:lnTo>
                  <a:lnTo>
                    <a:pt x="4192" y="769"/>
                  </a:lnTo>
                  <a:lnTo>
                    <a:pt x="277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31" name="Google Shape;1431;p24"/>
            <p:cNvSpPr/>
            <p:nvPr/>
          </p:nvSpPr>
          <p:spPr>
            <a:xfrm>
              <a:off x="3985625" y="1751975"/>
              <a:ext cx="162375" cy="187475"/>
            </a:xfrm>
            <a:custGeom>
              <a:avLst/>
              <a:gdLst/>
              <a:ahLst/>
              <a:cxnLst/>
              <a:rect l="l" t="t" r="r" b="b"/>
              <a:pathLst>
                <a:path w="6495" h="7499" extrusionOk="0">
                  <a:moveTo>
                    <a:pt x="2598" y="1"/>
                  </a:moveTo>
                  <a:lnTo>
                    <a:pt x="1" y="3779"/>
                  </a:lnTo>
                  <a:lnTo>
                    <a:pt x="5314" y="7499"/>
                  </a:lnTo>
                  <a:lnTo>
                    <a:pt x="6495" y="5787"/>
                  </a:lnTo>
                  <a:lnTo>
                    <a:pt x="4488" y="4429"/>
                  </a:lnTo>
                  <a:lnTo>
                    <a:pt x="5550" y="2894"/>
                  </a:lnTo>
                  <a:lnTo>
                    <a:pt x="4311" y="2008"/>
                  </a:lnTo>
                  <a:lnTo>
                    <a:pt x="3248" y="3543"/>
                  </a:lnTo>
                  <a:lnTo>
                    <a:pt x="2480" y="3012"/>
                  </a:lnTo>
                  <a:lnTo>
                    <a:pt x="3956" y="886"/>
                  </a:lnTo>
                  <a:lnTo>
                    <a:pt x="25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32" name="Google Shape;1432;p24"/>
            <p:cNvSpPr/>
            <p:nvPr/>
          </p:nvSpPr>
          <p:spPr>
            <a:xfrm>
              <a:off x="4103700" y="1626525"/>
              <a:ext cx="168300" cy="169750"/>
            </a:xfrm>
            <a:custGeom>
              <a:avLst/>
              <a:gdLst/>
              <a:ahLst/>
              <a:cxnLst/>
              <a:rect l="l" t="t" r="r" b="b"/>
              <a:pathLst>
                <a:path w="6732" h="6790" extrusionOk="0">
                  <a:moveTo>
                    <a:pt x="3425" y="2008"/>
                  </a:moveTo>
                  <a:lnTo>
                    <a:pt x="3661" y="2126"/>
                  </a:lnTo>
                  <a:lnTo>
                    <a:pt x="3956" y="2244"/>
                  </a:lnTo>
                  <a:lnTo>
                    <a:pt x="4193" y="2421"/>
                  </a:lnTo>
                  <a:lnTo>
                    <a:pt x="4429" y="2657"/>
                  </a:lnTo>
                  <a:lnTo>
                    <a:pt x="4606" y="2893"/>
                  </a:lnTo>
                  <a:lnTo>
                    <a:pt x="4724" y="3129"/>
                  </a:lnTo>
                  <a:lnTo>
                    <a:pt x="4783" y="3366"/>
                  </a:lnTo>
                  <a:lnTo>
                    <a:pt x="4783" y="3602"/>
                  </a:lnTo>
                  <a:lnTo>
                    <a:pt x="4724" y="3838"/>
                  </a:lnTo>
                  <a:lnTo>
                    <a:pt x="4665" y="4074"/>
                  </a:lnTo>
                  <a:lnTo>
                    <a:pt x="4488" y="4310"/>
                  </a:lnTo>
                  <a:lnTo>
                    <a:pt x="4252" y="4546"/>
                  </a:lnTo>
                  <a:lnTo>
                    <a:pt x="4075" y="4664"/>
                  </a:lnTo>
                  <a:lnTo>
                    <a:pt x="3838" y="4783"/>
                  </a:lnTo>
                  <a:lnTo>
                    <a:pt x="3307" y="4783"/>
                  </a:lnTo>
                  <a:lnTo>
                    <a:pt x="3071" y="4664"/>
                  </a:lnTo>
                  <a:lnTo>
                    <a:pt x="2776" y="4546"/>
                  </a:lnTo>
                  <a:lnTo>
                    <a:pt x="2540" y="4369"/>
                  </a:lnTo>
                  <a:lnTo>
                    <a:pt x="2303" y="4133"/>
                  </a:lnTo>
                  <a:lnTo>
                    <a:pt x="2126" y="3897"/>
                  </a:lnTo>
                  <a:lnTo>
                    <a:pt x="2008" y="3661"/>
                  </a:lnTo>
                  <a:lnTo>
                    <a:pt x="1949" y="3425"/>
                  </a:lnTo>
                  <a:lnTo>
                    <a:pt x="1949" y="3189"/>
                  </a:lnTo>
                  <a:lnTo>
                    <a:pt x="2008" y="2952"/>
                  </a:lnTo>
                  <a:lnTo>
                    <a:pt x="2067" y="2716"/>
                  </a:lnTo>
                  <a:lnTo>
                    <a:pt x="2244" y="2421"/>
                  </a:lnTo>
                  <a:lnTo>
                    <a:pt x="2480" y="2244"/>
                  </a:lnTo>
                  <a:lnTo>
                    <a:pt x="2717" y="2126"/>
                  </a:lnTo>
                  <a:lnTo>
                    <a:pt x="2953" y="2008"/>
                  </a:lnTo>
                  <a:close/>
                  <a:moveTo>
                    <a:pt x="3484" y="0"/>
                  </a:moveTo>
                  <a:lnTo>
                    <a:pt x="3071" y="59"/>
                  </a:lnTo>
                  <a:lnTo>
                    <a:pt x="2658" y="118"/>
                  </a:lnTo>
                  <a:lnTo>
                    <a:pt x="2244" y="237"/>
                  </a:lnTo>
                  <a:lnTo>
                    <a:pt x="1831" y="414"/>
                  </a:lnTo>
                  <a:lnTo>
                    <a:pt x="1477" y="650"/>
                  </a:lnTo>
                  <a:lnTo>
                    <a:pt x="1123" y="886"/>
                  </a:lnTo>
                  <a:lnTo>
                    <a:pt x="827" y="1240"/>
                  </a:lnTo>
                  <a:lnTo>
                    <a:pt x="532" y="1594"/>
                  </a:lnTo>
                  <a:lnTo>
                    <a:pt x="355" y="1949"/>
                  </a:lnTo>
                  <a:lnTo>
                    <a:pt x="178" y="2362"/>
                  </a:lnTo>
                  <a:lnTo>
                    <a:pt x="60" y="2775"/>
                  </a:lnTo>
                  <a:lnTo>
                    <a:pt x="1" y="3248"/>
                  </a:lnTo>
                  <a:lnTo>
                    <a:pt x="1" y="3661"/>
                  </a:lnTo>
                  <a:lnTo>
                    <a:pt x="60" y="4074"/>
                  </a:lnTo>
                  <a:lnTo>
                    <a:pt x="178" y="4487"/>
                  </a:lnTo>
                  <a:lnTo>
                    <a:pt x="355" y="4901"/>
                  </a:lnTo>
                  <a:lnTo>
                    <a:pt x="591" y="5255"/>
                  </a:lnTo>
                  <a:lnTo>
                    <a:pt x="827" y="5609"/>
                  </a:lnTo>
                  <a:lnTo>
                    <a:pt x="1182" y="5963"/>
                  </a:lnTo>
                  <a:lnTo>
                    <a:pt x="1595" y="6259"/>
                  </a:lnTo>
                  <a:lnTo>
                    <a:pt x="1949" y="6436"/>
                  </a:lnTo>
                  <a:lnTo>
                    <a:pt x="2362" y="6613"/>
                  </a:lnTo>
                  <a:lnTo>
                    <a:pt x="2776" y="6731"/>
                  </a:lnTo>
                  <a:lnTo>
                    <a:pt x="3248" y="6790"/>
                  </a:lnTo>
                  <a:lnTo>
                    <a:pt x="3661" y="6790"/>
                  </a:lnTo>
                  <a:lnTo>
                    <a:pt x="4075" y="6672"/>
                  </a:lnTo>
                  <a:lnTo>
                    <a:pt x="4488" y="6554"/>
                  </a:lnTo>
                  <a:lnTo>
                    <a:pt x="4901" y="6377"/>
                  </a:lnTo>
                  <a:lnTo>
                    <a:pt x="5255" y="6140"/>
                  </a:lnTo>
                  <a:lnTo>
                    <a:pt x="5610" y="5904"/>
                  </a:lnTo>
                  <a:lnTo>
                    <a:pt x="5905" y="5550"/>
                  </a:lnTo>
                  <a:lnTo>
                    <a:pt x="6200" y="5196"/>
                  </a:lnTo>
                  <a:lnTo>
                    <a:pt x="6436" y="4842"/>
                  </a:lnTo>
                  <a:lnTo>
                    <a:pt x="6554" y="4428"/>
                  </a:lnTo>
                  <a:lnTo>
                    <a:pt x="6672" y="4015"/>
                  </a:lnTo>
                  <a:lnTo>
                    <a:pt x="6731" y="3602"/>
                  </a:lnTo>
                  <a:lnTo>
                    <a:pt x="6731" y="3129"/>
                  </a:lnTo>
                  <a:lnTo>
                    <a:pt x="6672" y="2716"/>
                  </a:lnTo>
                  <a:lnTo>
                    <a:pt x="6554" y="2303"/>
                  </a:lnTo>
                  <a:lnTo>
                    <a:pt x="6377" y="1890"/>
                  </a:lnTo>
                  <a:lnTo>
                    <a:pt x="6141" y="1535"/>
                  </a:lnTo>
                  <a:lnTo>
                    <a:pt x="5905" y="1181"/>
                  </a:lnTo>
                  <a:lnTo>
                    <a:pt x="5551" y="827"/>
                  </a:lnTo>
                  <a:lnTo>
                    <a:pt x="5196" y="591"/>
                  </a:lnTo>
                  <a:lnTo>
                    <a:pt x="4783" y="355"/>
                  </a:lnTo>
                  <a:lnTo>
                    <a:pt x="4370" y="178"/>
                  </a:lnTo>
                  <a:lnTo>
                    <a:pt x="3956" y="59"/>
                  </a:lnTo>
                  <a:lnTo>
                    <a:pt x="34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33" name="Google Shape;1433;p24"/>
            <p:cNvSpPr/>
            <p:nvPr/>
          </p:nvSpPr>
          <p:spPr>
            <a:xfrm>
              <a:off x="4209975" y="1530575"/>
              <a:ext cx="186000" cy="153525"/>
            </a:xfrm>
            <a:custGeom>
              <a:avLst/>
              <a:gdLst/>
              <a:ahLst/>
              <a:cxnLst/>
              <a:rect l="l" t="t" r="r" b="b"/>
              <a:pathLst>
                <a:path w="7440" h="6141" extrusionOk="0">
                  <a:moveTo>
                    <a:pt x="1477" y="1"/>
                  </a:moveTo>
                  <a:lnTo>
                    <a:pt x="1" y="1477"/>
                  </a:lnTo>
                  <a:lnTo>
                    <a:pt x="4547" y="6141"/>
                  </a:lnTo>
                  <a:lnTo>
                    <a:pt x="7440" y="3307"/>
                  </a:lnTo>
                  <a:lnTo>
                    <a:pt x="6318" y="2185"/>
                  </a:lnTo>
                  <a:lnTo>
                    <a:pt x="4901" y="3602"/>
                  </a:lnTo>
                  <a:lnTo>
                    <a:pt x="14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34" name="Google Shape;1434;p24"/>
            <p:cNvSpPr/>
            <p:nvPr/>
          </p:nvSpPr>
          <p:spPr>
            <a:xfrm>
              <a:off x="4307400" y="1440550"/>
              <a:ext cx="144675" cy="156475"/>
            </a:xfrm>
            <a:custGeom>
              <a:avLst/>
              <a:gdLst/>
              <a:ahLst/>
              <a:cxnLst/>
              <a:rect l="l" t="t" r="r" b="b"/>
              <a:pathLst>
                <a:path w="5787" h="6259" extrusionOk="0">
                  <a:moveTo>
                    <a:pt x="1535" y="0"/>
                  </a:moveTo>
                  <a:lnTo>
                    <a:pt x="0" y="1358"/>
                  </a:lnTo>
                  <a:lnTo>
                    <a:pt x="4251" y="6259"/>
                  </a:lnTo>
                  <a:lnTo>
                    <a:pt x="5786" y="4960"/>
                  </a:lnTo>
                  <a:lnTo>
                    <a:pt x="15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35" name="Google Shape;1435;p24"/>
            <p:cNvSpPr/>
            <p:nvPr/>
          </p:nvSpPr>
          <p:spPr>
            <a:xfrm>
              <a:off x="4406275" y="1346075"/>
              <a:ext cx="168300" cy="168300"/>
            </a:xfrm>
            <a:custGeom>
              <a:avLst/>
              <a:gdLst/>
              <a:ahLst/>
              <a:cxnLst/>
              <a:rect l="l" t="t" r="r" b="b"/>
              <a:pathLst>
                <a:path w="6732" h="6732" extrusionOk="0">
                  <a:moveTo>
                    <a:pt x="3484" y="1949"/>
                  </a:moveTo>
                  <a:lnTo>
                    <a:pt x="3720" y="2067"/>
                  </a:lnTo>
                  <a:lnTo>
                    <a:pt x="3956" y="2185"/>
                  </a:lnTo>
                  <a:lnTo>
                    <a:pt x="4193" y="2363"/>
                  </a:lnTo>
                  <a:lnTo>
                    <a:pt x="4429" y="2599"/>
                  </a:lnTo>
                  <a:lnTo>
                    <a:pt x="4547" y="2894"/>
                  </a:lnTo>
                  <a:lnTo>
                    <a:pt x="4665" y="3130"/>
                  </a:lnTo>
                  <a:lnTo>
                    <a:pt x="4724" y="3425"/>
                  </a:lnTo>
                  <a:lnTo>
                    <a:pt x="4783" y="3661"/>
                  </a:lnTo>
                  <a:lnTo>
                    <a:pt x="4724" y="3898"/>
                  </a:lnTo>
                  <a:lnTo>
                    <a:pt x="4606" y="4134"/>
                  </a:lnTo>
                  <a:lnTo>
                    <a:pt x="4429" y="4370"/>
                  </a:lnTo>
                  <a:lnTo>
                    <a:pt x="4252" y="4547"/>
                  </a:lnTo>
                  <a:lnTo>
                    <a:pt x="3956" y="4665"/>
                  </a:lnTo>
                  <a:lnTo>
                    <a:pt x="3720" y="4783"/>
                  </a:lnTo>
                  <a:lnTo>
                    <a:pt x="3248" y="4783"/>
                  </a:lnTo>
                  <a:lnTo>
                    <a:pt x="3012" y="4665"/>
                  </a:lnTo>
                  <a:lnTo>
                    <a:pt x="2776" y="4547"/>
                  </a:lnTo>
                  <a:lnTo>
                    <a:pt x="2540" y="4370"/>
                  </a:lnTo>
                  <a:lnTo>
                    <a:pt x="2362" y="4134"/>
                  </a:lnTo>
                  <a:lnTo>
                    <a:pt x="2185" y="3838"/>
                  </a:lnTo>
                  <a:lnTo>
                    <a:pt x="2067" y="3602"/>
                  </a:lnTo>
                  <a:lnTo>
                    <a:pt x="2008" y="3307"/>
                  </a:lnTo>
                  <a:lnTo>
                    <a:pt x="2008" y="3071"/>
                  </a:lnTo>
                  <a:lnTo>
                    <a:pt x="2008" y="2835"/>
                  </a:lnTo>
                  <a:lnTo>
                    <a:pt x="2126" y="2599"/>
                  </a:lnTo>
                  <a:lnTo>
                    <a:pt x="2303" y="2363"/>
                  </a:lnTo>
                  <a:lnTo>
                    <a:pt x="2540" y="2185"/>
                  </a:lnTo>
                  <a:lnTo>
                    <a:pt x="2776" y="2067"/>
                  </a:lnTo>
                  <a:lnTo>
                    <a:pt x="3012" y="1949"/>
                  </a:lnTo>
                  <a:close/>
                  <a:moveTo>
                    <a:pt x="3012" y="1"/>
                  </a:moveTo>
                  <a:lnTo>
                    <a:pt x="2599" y="119"/>
                  </a:lnTo>
                  <a:lnTo>
                    <a:pt x="2185" y="237"/>
                  </a:lnTo>
                  <a:lnTo>
                    <a:pt x="1772" y="414"/>
                  </a:lnTo>
                  <a:lnTo>
                    <a:pt x="1418" y="650"/>
                  </a:lnTo>
                  <a:lnTo>
                    <a:pt x="1064" y="946"/>
                  </a:lnTo>
                  <a:lnTo>
                    <a:pt x="768" y="1300"/>
                  </a:lnTo>
                  <a:lnTo>
                    <a:pt x="473" y="1654"/>
                  </a:lnTo>
                  <a:lnTo>
                    <a:pt x="296" y="2008"/>
                  </a:lnTo>
                  <a:lnTo>
                    <a:pt x="119" y="2422"/>
                  </a:lnTo>
                  <a:lnTo>
                    <a:pt x="60" y="2835"/>
                  </a:lnTo>
                  <a:lnTo>
                    <a:pt x="1" y="3248"/>
                  </a:lnTo>
                  <a:lnTo>
                    <a:pt x="1" y="3720"/>
                  </a:lnTo>
                  <a:lnTo>
                    <a:pt x="60" y="4134"/>
                  </a:lnTo>
                  <a:lnTo>
                    <a:pt x="237" y="4547"/>
                  </a:lnTo>
                  <a:lnTo>
                    <a:pt x="414" y="4960"/>
                  </a:lnTo>
                  <a:lnTo>
                    <a:pt x="650" y="5374"/>
                  </a:lnTo>
                  <a:lnTo>
                    <a:pt x="945" y="5728"/>
                  </a:lnTo>
                  <a:lnTo>
                    <a:pt x="1300" y="6023"/>
                  </a:lnTo>
                  <a:lnTo>
                    <a:pt x="1654" y="6259"/>
                  </a:lnTo>
                  <a:lnTo>
                    <a:pt x="2067" y="6495"/>
                  </a:lnTo>
                  <a:lnTo>
                    <a:pt x="2481" y="6613"/>
                  </a:lnTo>
                  <a:lnTo>
                    <a:pt x="2894" y="6731"/>
                  </a:lnTo>
                  <a:lnTo>
                    <a:pt x="3720" y="6731"/>
                  </a:lnTo>
                  <a:lnTo>
                    <a:pt x="4193" y="6613"/>
                  </a:lnTo>
                  <a:lnTo>
                    <a:pt x="4606" y="6495"/>
                  </a:lnTo>
                  <a:lnTo>
                    <a:pt x="4960" y="6318"/>
                  </a:lnTo>
                  <a:lnTo>
                    <a:pt x="5373" y="6082"/>
                  </a:lnTo>
                  <a:lnTo>
                    <a:pt x="5728" y="5787"/>
                  </a:lnTo>
                  <a:lnTo>
                    <a:pt x="6023" y="5492"/>
                  </a:lnTo>
                  <a:lnTo>
                    <a:pt x="6259" y="5137"/>
                  </a:lnTo>
                  <a:lnTo>
                    <a:pt x="6436" y="4724"/>
                  </a:lnTo>
                  <a:lnTo>
                    <a:pt x="6613" y="4311"/>
                  </a:lnTo>
                  <a:lnTo>
                    <a:pt x="6731" y="3898"/>
                  </a:lnTo>
                  <a:lnTo>
                    <a:pt x="6731" y="3484"/>
                  </a:lnTo>
                  <a:lnTo>
                    <a:pt x="6731" y="3071"/>
                  </a:lnTo>
                  <a:lnTo>
                    <a:pt x="6672" y="2599"/>
                  </a:lnTo>
                  <a:lnTo>
                    <a:pt x="6495" y="2185"/>
                  </a:lnTo>
                  <a:lnTo>
                    <a:pt x="6318" y="1772"/>
                  </a:lnTo>
                  <a:lnTo>
                    <a:pt x="6082" y="1418"/>
                  </a:lnTo>
                  <a:lnTo>
                    <a:pt x="5787" y="1005"/>
                  </a:lnTo>
                  <a:lnTo>
                    <a:pt x="5432" y="709"/>
                  </a:lnTo>
                  <a:lnTo>
                    <a:pt x="5078" y="473"/>
                  </a:lnTo>
                  <a:lnTo>
                    <a:pt x="4724" y="296"/>
                  </a:lnTo>
                  <a:lnTo>
                    <a:pt x="4311" y="119"/>
                  </a:lnTo>
                  <a:lnTo>
                    <a:pt x="389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436" name="Google Shape;1436;p24"/>
          <p:cNvGrpSpPr/>
          <p:nvPr/>
        </p:nvGrpSpPr>
        <p:grpSpPr>
          <a:xfrm>
            <a:off x="480071" y="645488"/>
            <a:ext cx="599510" cy="352226"/>
            <a:chOff x="-1861775" y="1644025"/>
            <a:chExt cx="1612018" cy="947100"/>
          </a:xfrm>
        </p:grpSpPr>
        <p:sp>
          <p:nvSpPr>
            <p:cNvPr id="1437" name="Google Shape;1437;p24"/>
            <p:cNvSpPr/>
            <p:nvPr/>
          </p:nvSpPr>
          <p:spPr>
            <a:xfrm>
              <a:off x="-1861775" y="1879738"/>
              <a:ext cx="105300" cy="4758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38" name="Google Shape;1438;p24"/>
            <p:cNvSpPr/>
            <p:nvPr/>
          </p:nvSpPr>
          <p:spPr>
            <a:xfrm>
              <a:off x="-1693475" y="1748150"/>
              <a:ext cx="105300" cy="7389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39" name="Google Shape;1439;p24"/>
            <p:cNvSpPr/>
            <p:nvPr/>
          </p:nvSpPr>
          <p:spPr>
            <a:xfrm>
              <a:off x="-1525175" y="1644025"/>
              <a:ext cx="105300" cy="9471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40" name="Google Shape;1440;p24"/>
            <p:cNvSpPr/>
            <p:nvPr/>
          </p:nvSpPr>
          <p:spPr>
            <a:xfrm>
              <a:off x="-1356875" y="1748150"/>
              <a:ext cx="105300" cy="7389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41" name="Google Shape;1441;p24"/>
            <p:cNvSpPr/>
            <p:nvPr/>
          </p:nvSpPr>
          <p:spPr>
            <a:xfrm>
              <a:off x="-1188575" y="1879738"/>
              <a:ext cx="105300" cy="4758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42" name="Google Shape;1442;p24"/>
            <p:cNvSpPr/>
            <p:nvPr/>
          </p:nvSpPr>
          <p:spPr>
            <a:xfrm>
              <a:off x="-1028257" y="1879738"/>
              <a:ext cx="105300" cy="4758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43" name="Google Shape;1443;p24"/>
            <p:cNvSpPr/>
            <p:nvPr/>
          </p:nvSpPr>
          <p:spPr>
            <a:xfrm>
              <a:off x="-859957" y="1748150"/>
              <a:ext cx="105300" cy="7389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44" name="Google Shape;1444;p24"/>
            <p:cNvSpPr/>
            <p:nvPr/>
          </p:nvSpPr>
          <p:spPr>
            <a:xfrm>
              <a:off x="-691657" y="1644025"/>
              <a:ext cx="105300" cy="9471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45" name="Google Shape;1445;p24"/>
            <p:cNvSpPr/>
            <p:nvPr/>
          </p:nvSpPr>
          <p:spPr>
            <a:xfrm>
              <a:off x="-523357" y="1748150"/>
              <a:ext cx="105300" cy="7389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46" name="Google Shape;1446;p24"/>
            <p:cNvSpPr/>
            <p:nvPr/>
          </p:nvSpPr>
          <p:spPr>
            <a:xfrm>
              <a:off x="-355057" y="1879738"/>
              <a:ext cx="105300" cy="4758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447" name="Google Shape;1447;p24"/>
          <p:cNvGrpSpPr/>
          <p:nvPr/>
        </p:nvGrpSpPr>
        <p:grpSpPr>
          <a:xfrm>
            <a:off x="371382" y="4742470"/>
            <a:ext cx="8401240" cy="202500"/>
            <a:chOff x="480920" y="4742470"/>
            <a:chExt cx="8401240" cy="202500"/>
          </a:xfrm>
        </p:grpSpPr>
        <p:grpSp>
          <p:nvGrpSpPr>
            <p:cNvPr id="1448" name="Google Shape;1448;p24"/>
            <p:cNvGrpSpPr/>
            <p:nvPr/>
          </p:nvGrpSpPr>
          <p:grpSpPr>
            <a:xfrm rot="-5400000">
              <a:off x="6549675" y="2612485"/>
              <a:ext cx="202500" cy="4462470"/>
              <a:chOff x="214325" y="317672"/>
              <a:chExt cx="202500" cy="4462470"/>
            </a:xfrm>
          </p:grpSpPr>
          <p:sp>
            <p:nvSpPr>
              <p:cNvPr id="1449" name="Google Shape;1449;p24"/>
              <p:cNvSpPr/>
              <p:nvPr/>
            </p:nvSpPr>
            <p:spPr>
              <a:xfrm>
                <a:off x="214325" y="2309827"/>
                <a:ext cx="202500" cy="39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50" name="Google Shape;1450;p24"/>
              <p:cNvSpPr/>
              <p:nvPr/>
            </p:nvSpPr>
            <p:spPr>
              <a:xfrm>
                <a:off x="214325" y="2585715"/>
                <a:ext cx="119100" cy="39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51" name="Google Shape;1451;p24"/>
              <p:cNvSpPr/>
              <p:nvPr/>
            </p:nvSpPr>
            <p:spPr>
              <a:xfrm>
                <a:off x="214325" y="2759031"/>
                <a:ext cx="202500" cy="39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52" name="Google Shape;1452;p24"/>
              <p:cNvSpPr/>
              <p:nvPr/>
            </p:nvSpPr>
            <p:spPr>
              <a:xfrm>
                <a:off x="214325" y="3525485"/>
                <a:ext cx="119100" cy="39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53" name="Google Shape;1453;p24"/>
              <p:cNvSpPr/>
              <p:nvPr/>
            </p:nvSpPr>
            <p:spPr>
              <a:xfrm>
                <a:off x="214325" y="4741142"/>
                <a:ext cx="202500" cy="39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54" name="Google Shape;1454;p24"/>
              <p:cNvSpPr/>
              <p:nvPr/>
            </p:nvSpPr>
            <p:spPr>
              <a:xfrm>
                <a:off x="214325" y="317672"/>
                <a:ext cx="119100" cy="39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55" name="Google Shape;1455;p24"/>
              <p:cNvSpPr/>
              <p:nvPr/>
            </p:nvSpPr>
            <p:spPr>
              <a:xfrm>
                <a:off x="214325" y="846294"/>
                <a:ext cx="202500" cy="39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56" name="Google Shape;1456;p24"/>
              <p:cNvSpPr/>
              <p:nvPr/>
            </p:nvSpPr>
            <p:spPr>
              <a:xfrm>
                <a:off x="214325" y="1533330"/>
                <a:ext cx="202500" cy="39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457" name="Google Shape;1457;p24"/>
            <p:cNvSpPr/>
            <p:nvPr/>
          </p:nvSpPr>
          <p:spPr>
            <a:xfrm rot="-5400000">
              <a:off x="399170" y="4824220"/>
              <a:ext cx="202500" cy="39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58" name="Google Shape;1458;p24"/>
            <p:cNvSpPr/>
            <p:nvPr/>
          </p:nvSpPr>
          <p:spPr>
            <a:xfrm rot="-5400000">
              <a:off x="716758" y="4865920"/>
              <a:ext cx="119100" cy="39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59" name="Google Shape;1459;p24"/>
            <p:cNvSpPr/>
            <p:nvPr/>
          </p:nvSpPr>
          <p:spPr>
            <a:xfrm rot="-5400000">
              <a:off x="848374" y="4824220"/>
              <a:ext cx="202500" cy="39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60" name="Google Shape;1460;p24"/>
            <p:cNvSpPr/>
            <p:nvPr/>
          </p:nvSpPr>
          <p:spPr>
            <a:xfrm rot="-5400000">
              <a:off x="1656527" y="4865920"/>
              <a:ext cx="119100" cy="39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61" name="Google Shape;1461;p24"/>
            <p:cNvSpPr/>
            <p:nvPr/>
          </p:nvSpPr>
          <p:spPr>
            <a:xfrm rot="-5400000">
              <a:off x="2143449" y="4824220"/>
              <a:ext cx="202500" cy="39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62" name="Google Shape;1462;p24"/>
            <p:cNvSpPr/>
            <p:nvPr/>
          </p:nvSpPr>
          <p:spPr>
            <a:xfrm rot="-5400000">
              <a:off x="2830485" y="4824220"/>
              <a:ext cx="202500" cy="39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only 2">
  <p:cSld name="TITLE_ONLY_2">
    <p:spTree>
      <p:nvGrpSpPr>
        <p:cNvPr id="1" name="Shape 1463"/>
        <p:cNvGrpSpPr/>
        <p:nvPr/>
      </p:nvGrpSpPr>
      <p:grpSpPr>
        <a:xfrm>
          <a:off x="0" y="0"/>
          <a:ext cx="0" cy="0"/>
          <a:chOff x="0" y="0"/>
          <a:chExt cx="0" cy="0"/>
        </a:xfrm>
      </p:grpSpPr>
      <p:sp>
        <p:nvSpPr>
          <p:cNvPr id="1464" name="Google Shape;1464;p2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grpSp>
        <p:nvGrpSpPr>
          <p:cNvPr id="1465" name="Google Shape;1465;p25"/>
          <p:cNvGrpSpPr/>
          <p:nvPr/>
        </p:nvGrpSpPr>
        <p:grpSpPr>
          <a:xfrm>
            <a:off x="-823370" y="-743771"/>
            <a:ext cx="1834255" cy="1834975"/>
            <a:chOff x="3684525" y="1008100"/>
            <a:chExt cx="3697350" cy="3698800"/>
          </a:xfrm>
        </p:grpSpPr>
        <p:sp>
          <p:nvSpPr>
            <p:cNvPr id="1466" name="Google Shape;1466;p25"/>
            <p:cNvSpPr/>
            <p:nvPr/>
          </p:nvSpPr>
          <p:spPr>
            <a:xfrm>
              <a:off x="4642450" y="1210300"/>
              <a:ext cx="180075" cy="199275"/>
            </a:xfrm>
            <a:custGeom>
              <a:avLst/>
              <a:gdLst/>
              <a:ahLst/>
              <a:cxnLst/>
              <a:rect l="l" t="t" r="r" b="b"/>
              <a:pathLst>
                <a:path w="7203" h="7971" extrusionOk="0">
                  <a:moveTo>
                    <a:pt x="2067" y="2480"/>
                  </a:moveTo>
                  <a:lnTo>
                    <a:pt x="3424" y="3779"/>
                  </a:lnTo>
                  <a:lnTo>
                    <a:pt x="2362" y="4369"/>
                  </a:lnTo>
                  <a:lnTo>
                    <a:pt x="2067" y="2480"/>
                  </a:lnTo>
                  <a:close/>
                  <a:moveTo>
                    <a:pt x="2067" y="0"/>
                  </a:moveTo>
                  <a:lnTo>
                    <a:pt x="0" y="1122"/>
                  </a:lnTo>
                  <a:lnTo>
                    <a:pt x="945" y="7971"/>
                  </a:lnTo>
                  <a:lnTo>
                    <a:pt x="2834" y="6967"/>
                  </a:lnTo>
                  <a:lnTo>
                    <a:pt x="2657" y="5963"/>
                  </a:lnTo>
                  <a:lnTo>
                    <a:pt x="4546" y="4901"/>
                  </a:lnTo>
                  <a:lnTo>
                    <a:pt x="5314" y="5668"/>
                  </a:lnTo>
                  <a:lnTo>
                    <a:pt x="7203" y="4605"/>
                  </a:lnTo>
                  <a:lnTo>
                    <a:pt x="206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67" name="Google Shape;1467;p25"/>
            <p:cNvSpPr/>
            <p:nvPr/>
          </p:nvSpPr>
          <p:spPr>
            <a:xfrm>
              <a:off x="4778225" y="1114350"/>
              <a:ext cx="174200" cy="187475"/>
            </a:xfrm>
            <a:custGeom>
              <a:avLst/>
              <a:gdLst/>
              <a:ahLst/>
              <a:cxnLst/>
              <a:rect l="l" t="t" r="r" b="b"/>
              <a:pathLst>
                <a:path w="6968" h="7499" extrusionOk="0">
                  <a:moveTo>
                    <a:pt x="5373" y="1"/>
                  </a:moveTo>
                  <a:lnTo>
                    <a:pt x="3484" y="768"/>
                  </a:lnTo>
                  <a:lnTo>
                    <a:pt x="4842" y="4193"/>
                  </a:lnTo>
                  <a:lnTo>
                    <a:pt x="4960" y="4547"/>
                  </a:lnTo>
                  <a:lnTo>
                    <a:pt x="4901" y="4901"/>
                  </a:lnTo>
                  <a:lnTo>
                    <a:pt x="4842" y="5078"/>
                  </a:lnTo>
                  <a:lnTo>
                    <a:pt x="4724" y="5196"/>
                  </a:lnTo>
                  <a:lnTo>
                    <a:pt x="4606" y="5314"/>
                  </a:lnTo>
                  <a:lnTo>
                    <a:pt x="4370" y="5432"/>
                  </a:lnTo>
                  <a:lnTo>
                    <a:pt x="4193" y="5491"/>
                  </a:lnTo>
                  <a:lnTo>
                    <a:pt x="3838" y="5491"/>
                  </a:lnTo>
                  <a:lnTo>
                    <a:pt x="3720" y="5432"/>
                  </a:lnTo>
                  <a:lnTo>
                    <a:pt x="3425" y="5196"/>
                  </a:lnTo>
                  <a:lnTo>
                    <a:pt x="3248" y="4842"/>
                  </a:lnTo>
                  <a:lnTo>
                    <a:pt x="1890" y="1418"/>
                  </a:lnTo>
                  <a:lnTo>
                    <a:pt x="1" y="2185"/>
                  </a:lnTo>
                  <a:lnTo>
                    <a:pt x="1359" y="5550"/>
                  </a:lnTo>
                  <a:lnTo>
                    <a:pt x="1536" y="5964"/>
                  </a:lnTo>
                  <a:lnTo>
                    <a:pt x="1772" y="6318"/>
                  </a:lnTo>
                  <a:lnTo>
                    <a:pt x="2008" y="6672"/>
                  </a:lnTo>
                  <a:lnTo>
                    <a:pt x="2303" y="6908"/>
                  </a:lnTo>
                  <a:lnTo>
                    <a:pt x="2598" y="7145"/>
                  </a:lnTo>
                  <a:lnTo>
                    <a:pt x="2894" y="7263"/>
                  </a:lnTo>
                  <a:lnTo>
                    <a:pt x="3248" y="7381"/>
                  </a:lnTo>
                  <a:lnTo>
                    <a:pt x="3602" y="7440"/>
                  </a:lnTo>
                  <a:lnTo>
                    <a:pt x="3956" y="7499"/>
                  </a:lnTo>
                  <a:lnTo>
                    <a:pt x="4311" y="7440"/>
                  </a:lnTo>
                  <a:lnTo>
                    <a:pt x="4665" y="7381"/>
                  </a:lnTo>
                  <a:lnTo>
                    <a:pt x="5078" y="7204"/>
                  </a:lnTo>
                  <a:lnTo>
                    <a:pt x="5432" y="7026"/>
                  </a:lnTo>
                  <a:lnTo>
                    <a:pt x="5787" y="6849"/>
                  </a:lnTo>
                  <a:lnTo>
                    <a:pt x="6082" y="6613"/>
                  </a:lnTo>
                  <a:lnTo>
                    <a:pt x="6318" y="6377"/>
                  </a:lnTo>
                  <a:lnTo>
                    <a:pt x="6554" y="6082"/>
                  </a:lnTo>
                  <a:lnTo>
                    <a:pt x="6731" y="5728"/>
                  </a:lnTo>
                  <a:lnTo>
                    <a:pt x="6849" y="5432"/>
                  </a:lnTo>
                  <a:lnTo>
                    <a:pt x="6967" y="5019"/>
                  </a:lnTo>
                  <a:lnTo>
                    <a:pt x="6967" y="4665"/>
                  </a:lnTo>
                  <a:lnTo>
                    <a:pt x="6967" y="4252"/>
                  </a:lnTo>
                  <a:lnTo>
                    <a:pt x="6849" y="3838"/>
                  </a:lnTo>
                  <a:lnTo>
                    <a:pt x="6731" y="3425"/>
                  </a:lnTo>
                  <a:lnTo>
                    <a:pt x="53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68" name="Google Shape;1468;p25"/>
            <p:cNvSpPr/>
            <p:nvPr/>
          </p:nvSpPr>
          <p:spPr>
            <a:xfrm>
              <a:off x="4955350" y="1077450"/>
              <a:ext cx="172725" cy="178625"/>
            </a:xfrm>
            <a:custGeom>
              <a:avLst/>
              <a:gdLst/>
              <a:ahLst/>
              <a:cxnLst/>
              <a:rect l="l" t="t" r="r" b="b"/>
              <a:pathLst>
                <a:path w="6909" h="7145" extrusionOk="0">
                  <a:moveTo>
                    <a:pt x="3543" y="1831"/>
                  </a:moveTo>
                  <a:lnTo>
                    <a:pt x="3838" y="1890"/>
                  </a:lnTo>
                  <a:lnTo>
                    <a:pt x="4074" y="1949"/>
                  </a:lnTo>
                  <a:lnTo>
                    <a:pt x="4310" y="2126"/>
                  </a:lnTo>
                  <a:lnTo>
                    <a:pt x="4487" y="2362"/>
                  </a:lnTo>
                  <a:lnTo>
                    <a:pt x="4665" y="2599"/>
                  </a:lnTo>
                  <a:lnTo>
                    <a:pt x="4783" y="2894"/>
                  </a:lnTo>
                  <a:lnTo>
                    <a:pt x="4842" y="3248"/>
                  </a:lnTo>
                  <a:lnTo>
                    <a:pt x="4842" y="3543"/>
                  </a:lnTo>
                  <a:lnTo>
                    <a:pt x="4783" y="3779"/>
                  </a:lnTo>
                  <a:lnTo>
                    <a:pt x="4665" y="4075"/>
                  </a:lnTo>
                  <a:lnTo>
                    <a:pt x="4487" y="4252"/>
                  </a:lnTo>
                  <a:lnTo>
                    <a:pt x="4310" y="4429"/>
                  </a:lnTo>
                  <a:lnTo>
                    <a:pt x="4015" y="4606"/>
                  </a:lnTo>
                  <a:lnTo>
                    <a:pt x="3720" y="4724"/>
                  </a:lnTo>
                  <a:lnTo>
                    <a:pt x="3248" y="4842"/>
                  </a:lnTo>
                  <a:lnTo>
                    <a:pt x="2480" y="2067"/>
                  </a:lnTo>
                  <a:lnTo>
                    <a:pt x="2952" y="1890"/>
                  </a:lnTo>
                  <a:lnTo>
                    <a:pt x="3248" y="1831"/>
                  </a:lnTo>
                  <a:close/>
                  <a:moveTo>
                    <a:pt x="3543" y="1"/>
                  </a:moveTo>
                  <a:lnTo>
                    <a:pt x="3071" y="60"/>
                  </a:lnTo>
                  <a:lnTo>
                    <a:pt x="2598" y="119"/>
                  </a:lnTo>
                  <a:lnTo>
                    <a:pt x="0" y="886"/>
                  </a:lnTo>
                  <a:lnTo>
                    <a:pt x="1772" y="7145"/>
                  </a:lnTo>
                  <a:lnTo>
                    <a:pt x="4428" y="6436"/>
                  </a:lnTo>
                  <a:lnTo>
                    <a:pt x="4842" y="6259"/>
                  </a:lnTo>
                  <a:lnTo>
                    <a:pt x="5314" y="6023"/>
                  </a:lnTo>
                  <a:lnTo>
                    <a:pt x="5668" y="5787"/>
                  </a:lnTo>
                  <a:lnTo>
                    <a:pt x="6022" y="5491"/>
                  </a:lnTo>
                  <a:lnTo>
                    <a:pt x="6318" y="5196"/>
                  </a:lnTo>
                  <a:lnTo>
                    <a:pt x="6495" y="4842"/>
                  </a:lnTo>
                  <a:lnTo>
                    <a:pt x="6672" y="4488"/>
                  </a:lnTo>
                  <a:lnTo>
                    <a:pt x="6849" y="4075"/>
                  </a:lnTo>
                  <a:lnTo>
                    <a:pt x="6908" y="3661"/>
                  </a:lnTo>
                  <a:lnTo>
                    <a:pt x="6908" y="3189"/>
                  </a:lnTo>
                  <a:lnTo>
                    <a:pt x="6849" y="2776"/>
                  </a:lnTo>
                  <a:lnTo>
                    <a:pt x="6790" y="2362"/>
                  </a:lnTo>
                  <a:lnTo>
                    <a:pt x="6613" y="1890"/>
                  </a:lnTo>
                  <a:lnTo>
                    <a:pt x="6436" y="1536"/>
                  </a:lnTo>
                  <a:lnTo>
                    <a:pt x="6200" y="1182"/>
                  </a:lnTo>
                  <a:lnTo>
                    <a:pt x="5904" y="827"/>
                  </a:lnTo>
                  <a:lnTo>
                    <a:pt x="5609" y="591"/>
                  </a:lnTo>
                  <a:lnTo>
                    <a:pt x="5255" y="355"/>
                  </a:lnTo>
                  <a:lnTo>
                    <a:pt x="4842" y="178"/>
                  </a:lnTo>
                  <a:lnTo>
                    <a:pt x="4428" y="60"/>
                  </a:lnTo>
                  <a:lnTo>
                    <a:pt x="40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69" name="Google Shape;1469;p25"/>
            <p:cNvSpPr/>
            <p:nvPr/>
          </p:nvSpPr>
          <p:spPr>
            <a:xfrm>
              <a:off x="5139850" y="1040550"/>
              <a:ext cx="82675" cy="169775"/>
            </a:xfrm>
            <a:custGeom>
              <a:avLst/>
              <a:gdLst/>
              <a:ahLst/>
              <a:cxnLst/>
              <a:rect l="l" t="t" r="r" b="b"/>
              <a:pathLst>
                <a:path w="3307" h="6791" extrusionOk="0">
                  <a:moveTo>
                    <a:pt x="2008" y="1"/>
                  </a:moveTo>
                  <a:lnTo>
                    <a:pt x="0" y="414"/>
                  </a:lnTo>
                  <a:lnTo>
                    <a:pt x="1299" y="6790"/>
                  </a:lnTo>
                  <a:lnTo>
                    <a:pt x="3307" y="6377"/>
                  </a:lnTo>
                  <a:lnTo>
                    <a:pt x="200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70" name="Google Shape;1470;p25"/>
            <p:cNvSpPr/>
            <p:nvPr/>
          </p:nvSpPr>
          <p:spPr>
            <a:xfrm>
              <a:off x="5237250" y="1018425"/>
              <a:ext cx="168300" cy="168275"/>
            </a:xfrm>
            <a:custGeom>
              <a:avLst/>
              <a:gdLst/>
              <a:ahLst/>
              <a:cxnLst/>
              <a:rect l="l" t="t" r="r" b="b"/>
              <a:pathLst>
                <a:path w="6732" h="6731" extrusionOk="0">
                  <a:moveTo>
                    <a:pt x="3484" y="1890"/>
                  </a:moveTo>
                  <a:lnTo>
                    <a:pt x="3720" y="1949"/>
                  </a:lnTo>
                  <a:lnTo>
                    <a:pt x="3957" y="2067"/>
                  </a:lnTo>
                  <a:lnTo>
                    <a:pt x="4193" y="2185"/>
                  </a:lnTo>
                  <a:lnTo>
                    <a:pt x="4370" y="2362"/>
                  </a:lnTo>
                  <a:lnTo>
                    <a:pt x="4488" y="2598"/>
                  </a:lnTo>
                  <a:lnTo>
                    <a:pt x="4606" y="2893"/>
                  </a:lnTo>
                  <a:lnTo>
                    <a:pt x="4665" y="3188"/>
                  </a:lnTo>
                  <a:lnTo>
                    <a:pt x="4665" y="3543"/>
                  </a:lnTo>
                  <a:lnTo>
                    <a:pt x="4606" y="3779"/>
                  </a:lnTo>
                  <a:lnTo>
                    <a:pt x="4547" y="4074"/>
                  </a:lnTo>
                  <a:lnTo>
                    <a:pt x="4429" y="4310"/>
                  </a:lnTo>
                  <a:lnTo>
                    <a:pt x="4252" y="4487"/>
                  </a:lnTo>
                  <a:lnTo>
                    <a:pt x="4075" y="4605"/>
                  </a:lnTo>
                  <a:lnTo>
                    <a:pt x="3839" y="4723"/>
                  </a:lnTo>
                  <a:lnTo>
                    <a:pt x="3543" y="4782"/>
                  </a:lnTo>
                  <a:lnTo>
                    <a:pt x="3012" y="4782"/>
                  </a:lnTo>
                  <a:lnTo>
                    <a:pt x="2776" y="4664"/>
                  </a:lnTo>
                  <a:lnTo>
                    <a:pt x="2540" y="4546"/>
                  </a:lnTo>
                  <a:lnTo>
                    <a:pt x="2363" y="4310"/>
                  </a:lnTo>
                  <a:lnTo>
                    <a:pt x="2244" y="4074"/>
                  </a:lnTo>
                  <a:lnTo>
                    <a:pt x="2185" y="3838"/>
                  </a:lnTo>
                  <a:lnTo>
                    <a:pt x="2126" y="3484"/>
                  </a:lnTo>
                  <a:lnTo>
                    <a:pt x="2067" y="3188"/>
                  </a:lnTo>
                  <a:lnTo>
                    <a:pt x="2126" y="2893"/>
                  </a:lnTo>
                  <a:lnTo>
                    <a:pt x="2185" y="2657"/>
                  </a:lnTo>
                  <a:lnTo>
                    <a:pt x="2303" y="2421"/>
                  </a:lnTo>
                  <a:lnTo>
                    <a:pt x="2481" y="2244"/>
                  </a:lnTo>
                  <a:lnTo>
                    <a:pt x="2658" y="2067"/>
                  </a:lnTo>
                  <a:lnTo>
                    <a:pt x="2894" y="1949"/>
                  </a:lnTo>
                  <a:lnTo>
                    <a:pt x="3189" y="1890"/>
                  </a:lnTo>
                  <a:close/>
                  <a:moveTo>
                    <a:pt x="3425" y="0"/>
                  </a:moveTo>
                  <a:lnTo>
                    <a:pt x="2953" y="59"/>
                  </a:lnTo>
                  <a:lnTo>
                    <a:pt x="2540" y="118"/>
                  </a:lnTo>
                  <a:lnTo>
                    <a:pt x="2126" y="236"/>
                  </a:lnTo>
                  <a:lnTo>
                    <a:pt x="1713" y="414"/>
                  </a:lnTo>
                  <a:lnTo>
                    <a:pt x="1359" y="650"/>
                  </a:lnTo>
                  <a:lnTo>
                    <a:pt x="1005" y="945"/>
                  </a:lnTo>
                  <a:lnTo>
                    <a:pt x="709" y="1240"/>
                  </a:lnTo>
                  <a:lnTo>
                    <a:pt x="473" y="1594"/>
                  </a:lnTo>
                  <a:lnTo>
                    <a:pt x="296" y="2008"/>
                  </a:lnTo>
                  <a:lnTo>
                    <a:pt x="119" y="2421"/>
                  </a:lnTo>
                  <a:lnTo>
                    <a:pt x="60" y="2834"/>
                  </a:lnTo>
                  <a:lnTo>
                    <a:pt x="1" y="3306"/>
                  </a:lnTo>
                  <a:lnTo>
                    <a:pt x="60" y="3779"/>
                  </a:lnTo>
                  <a:lnTo>
                    <a:pt x="119" y="4192"/>
                  </a:lnTo>
                  <a:lnTo>
                    <a:pt x="237" y="4664"/>
                  </a:lnTo>
                  <a:lnTo>
                    <a:pt x="473" y="5019"/>
                  </a:lnTo>
                  <a:lnTo>
                    <a:pt x="709" y="5432"/>
                  </a:lnTo>
                  <a:lnTo>
                    <a:pt x="1005" y="5727"/>
                  </a:lnTo>
                  <a:lnTo>
                    <a:pt x="1300" y="6022"/>
                  </a:lnTo>
                  <a:lnTo>
                    <a:pt x="1654" y="6258"/>
                  </a:lnTo>
                  <a:lnTo>
                    <a:pt x="2067" y="6436"/>
                  </a:lnTo>
                  <a:lnTo>
                    <a:pt x="2481" y="6613"/>
                  </a:lnTo>
                  <a:lnTo>
                    <a:pt x="2894" y="6672"/>
                  </a:lnTo>
                  <a:lnTo>
                    <a:pt x="3307" y="6731"/>
                  </a:lnTo>
                  <a:lnTo>
                    <a:pt x="3779" y="6672"/>
                  </a:lnTo>
                  <a:lnTo>
                    <a:pt x="4193" y="6613"/>
                  </a:lnTo>
                  <a:lnTo>
                    <a:pt x="4606" y="6495"/>
                  </a:lnTo>
                  <a:lnTo>
                    <a:pt x="5019" y="6317"/>
                  </a:lnTo>
                  <a:lnTo>
                    <a:pt x="5374" y="6081"/>
                  </a:lnTo>
                  <a:lnTo>
                    <a:pt x="5728" y="5786"/>
                  </a:lnTo>
                  <a:lnTo>
                    <a:pt x="6023" y="5491"/>
                  </a:lnTo>
                  <a:lnTo>
                    <a:pt x="6259" y="5137"/>
                  </a:lnTo>
                  <a:lnTo>
                    <a:pt x="6436" y="4723"/>
                  </a:lnTo>
                  <a:lnTo>
                    <a:pt x="6613" y="4310"/>
                  </a:lnTo>
                  <a:lnTo>
                    <a:pt x="6672" y="3897"/>
                  </a:lnTo>
                  <a:lnTo>
                    <a:pt x="6731" y="3425"/>
                  </a:lnTo>
                  <a:lnTo>
                    <a:pt x="6672" y="2952"/>
                  </a:lnTo>
                  <a:lnTo>
                    <a:pt x="6613" y="2480"/>
                  </a:lnTo>
                  <a:lnTo>
                    <a:pt x="6495" y="2067"/>
                  </a:lnTo>
                  <a:lnTo>
                    <a:pt x="6259" y="1653"/>
                  </a:lnTo>
                  <a:lnTo>
                    <a:pt x="6023" y="1299"/>
                  </a:lnTo>
                  <a:lnTo>
                    <a:pt x="5787" y="945"/>
                  </a:lnTo>
                  <a:lnTo>
                    <a:pt x="5433" y="709"/>
                  </a:lnTo>
                  <a:lnTo>
                    <a:pt x="5078" y="473"/>
                  </a:lnTo>
                  <a:lnTo>
                    <a:pt x="4724" y="236"/>
                  </a:lnTo>
                  <a:lnTo>
                    <a:pt x="4311" y="118"/>
                  </a:lnTo>
                  <a:lnTo>
                    <a:pt x="3839" y="59"/>
                  </a:lnTo>
                  <a:lnTo>
                    <a:pt x="34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71" name="Google Shape;1471;p25"/>
            <p:cNvSpPr/>
            <p:nvPr/>
          </p:nvSpPr>
          <p:spPr>
            <a:xfrm>
              <a:off x="5488175" y="1008100"/>
              <a:ext cx="112200" cy="165325"/>
            </a:xfrm>
            <a:custGeom>
              <a:avLst/>
              <a:gdLst/>
              <a:ahLst/>
              <a:cxnLst/>
              <a:rect l="l" t="t" r="r" b="b"/>
              <a:pathLst>
                <a:path w="4488" h="6613" extrusionOk="0">
                  <a:moveTo>
                    <a:pt x="119" y="0"/>
                  </a:moveTo>
                  <a:lnTo>
                    <a:pt x="1" y="6494"/>
                  </a:lnTo>
                  <a:lnTo>
                    <a:pt x="4370" y="6612"/>
                  </a:lnTo>
                  <a:lnTo>
                    <a:pt x="4370" y="4959"/>
                  </a:lnTo>
                  <a:lnTo>
                    <a:pt x="2067" y="4900"/>
                  </a:lnTo>
                  <a:lnTo>
                    <a:pt x="2126" y="4015"/>
                  </a:lnTo>
                  <a:lnTo>
                    <a:pt x="4133" y="4015"/>
                  </a:lnTo>
                  <a:lnTo>
                    <a:pt x="4133" y="2480"/>
                  </a:lnTo>
                  <a:lnTo>
                    <a:pt x="2126" y="2480"/>
                  </a:lnTo>
                  <a:lnTo>
                    <a:pt x="2126" y="1653"/>
                  </a:lnTo>
                  <a:lnTo>
                    <a:pt x="4429" y="1712"/>
                  </a:lnTo>
                  <a:lnTo>
                    <a:pt x="4488" y="59"/>
                  </a:lnTo>
                  <a:lnTo>
                    <a:pt x="1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72" name="Google Shape;1472;p25"/>
            <p:cNvSpPr/>
            <p:nvPr/>
          </p:nvSpPr>
          <p:spPr>
            <a:xfrm>
              <a:off x="5623975" y="1009575"/>
              <a:ext cx="171225" cy="178600"/>
            </a:xfrm>
            <a:custGeom>
              <a:avLst/>
              <a:gdLst/>
              <a:ahLst/>
              <a:cxnLst/>
              <a:rect l="l" t="t" r="r" b="b"/>
              <a:pathLst>
                <a:path w="6849" h="7144" extrusionOk="0">
                  <a:moveTo>
                    <a:pt x="650" y="0"/>
                  </a:moveTo>
                  <a:lnTo>
                    <a:pt x="0" y="6494"/>
                  </a:lnTo>
                  <a:lnTo>
                    <a:pt x="2008" y="6730"/>
                  </a:lnTo>
                  <a:lnTo>
                    <a:pt x="2362" y="3424"/>
                  </a:lnTo>
                  <a:lnTo>
                    <a:pt x="4192" y="6908"/>
                  </a:lnTo>
                  <a:lnTo>
                    <a:pt x="6199" y="7144"/>
                  </a:lnTo>
                  <a:lnTo>
                    <a:pt x="6849" y="649"/>
                  </a:lnTo>
                  <a:lnTo>
                    <a:pt x="4782" y="413"/>
                  </a:lnTo>
                  <a:lnTo>
                    <a:pt x="4487" y="3779"/>
                  </a:lnTo>
                  <a:lnTo>
                    <a:pt x="2657" y="236"/>
                  </a:lnTo>
                  <a:lnTo>
                    <a:pt x="6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73" name="Google Shape;1473;p25"/>
            <p:cNvSpPr/>
            <p:nvPr/>
          </p:nvSpPr>
          <p:spPr>
            <a:xfrm>
              <a:off x="5818800" y="1044975"/>
              <a:ext cx="162375" cy="166825"/>
            </a:xfrm>
            <a:custGeom>
              <a:avLst/>
              <a:gdLst/>
              <a:ahLst/>
              <a:cxnLst/>
              <a:rect l="l" t="t" r="r" b="b"/>
              <a:pathLst>
                <a:path w="6495" h="6673" extrusionOk="0">
                  <a:moveTo>
                    <a:pt x="3011" y="1"/>
                  </a:moveTo>
                  <a:lnTo>
                    <a:pt x="2598" y="60"/>
                  </a:lnTo>
                  <a:lnTo>
                    <a:pt x="2185" y="119"/>
                  </a:lnTo>
                  <a:lnTo>
                    <a:pt x="1772" y="296"/>
                  </a:lnTo>
                  <a:lnTo>
                    <a:pt x="1417" y="473"/>
                  </a:lnTo>
                  <a:lnTo>
                    <a:pt x="1122" y="768"/>
                  </a:lnTo>
                  <a:lnTo>
                    <a:pt x="827" y="1064"/>
                  </a:lnTo>
                  <a:lnTo>
                    <a:pt x="532" y="1418"/>
                  </a:lnTo>
                  <a:lnTo>
                    <a:pt x="355" y="1772"/>
                  </a:lnTo>
                  <a:lnTo>
                    <a:pt x="178" y="2185"/>
                  </a:lnTo>
                  <a:lnTo>
                    <a:pt x="59" y="2658"/>
                  </a:lnTo>
                  <a:lnTo>
                    <a:pt x="0" y="3130"/>
                  </a:lnTo>
                  <a:lnTo>
                    <a:pt x="0" y="3602"/>
                  </a:lnTo>
                  <a:lnTo>
                    <a:pt x="0" y="4016"/>
                  </a:lnTo>
                  <a:lnTo>
                    <a:pt x="119" y="4429"/>
                  </a:lnTo>
                  <a:lnTo>
                    <a:pt x="237" y="4842"/>
                  </a:lnTo>
                  <a:lnTo>
                    <a:pt x="473" y="5196"/>
                  </a:lnTo>
                  <a:lnTo>
                    <a:pt x="709" y="5492"/>
                  </a:lnTo>
                  <a:lnTo>
                    <a:pt x="1004" y="5787"/>
                  </a:lnTo>
                  <a:lnTo>
                    <a:pt x="1358" y="6082"/>
                  </a:lnTo>
                  <a:lnTo>
                    <a:pt x="1713" y="6318"/>
                  </a:lnTo>
                  <a:lnTo>
                    <a:pt x="2185" y="6436"/>
                  </a:lnTo>
                  <a:lnTo>
                    <a:pt x="2657" y="6613"/>
                  </a:lnTo>
                  <a:lnTo>
                    <a:pt x="3189" y="6672"/>
                  </a:lnTo>
                  <a:lnTo>
                    <a:pt x="3661" y="6672"/>
                  </a:lnTo>
                  <a:lnTo>
                    <a:pt x="4133" y="6613"/>
                  </a:lnTo>
                  <a:lnTo>
                    <a:pt x="4605" y="6436"/>
                  </a:lnTo>
                  <a:lnTo>
                    <a:pt x="4960" y="6259"/>
                  </a:lnTo>
                  <a:lnTo>
                    <a:pt x="5373" y="6023"/>
                  </a:lnTo>
                  <a:lnTo>
                    <a:pt x="5668" y="5787"/>
                  </a:lnTo>
                  <a:lnTo>
                    <a:pt x="5963" y="5492"/>
                  </a:lnTo>
                  <a:lnTo>
                    <a:pt x="6436" y="3484"/>
                  </a:lnTo>
                  <a:lnTo>
                    <a:pt x="3130" y="2776"/>
                  </a:lnTo>
                  <a:lnTo>
                    <a:pt x="2834" y="4193"/>
                  </a:lnTo>
                  <a:lnTo>
                    <a:pt x="4428" y="4547"/>
                  </a:lnTo>
                  <a:lnTo>
                    <a:pt x="4192" y="4724"/>
                  </a:lnTo>
                  <a:lnTo>
                    <a:pt x="3897" y="4842"/>
                  </a:lnTo>
                  <a:lnTo>
                    <a:pt x="3543" y="4901"/>
                  </a:lnTo>
                  <a:lnTo>
                    <a:pt x="3189" y="4901"/>
                  </a:lnTo>
                  <a:lnTo>
                    <a:pt x="2893" y="4783"/>
                  </a:lnTo>
                  <a:lnTo>
                    <a:pt x="2598" y="4665"/>
                  </a:lnTo>
                  <a:lnTo>
                    <a:pt x="2362" y="4488"/>
                  </a:lnTo>
                  <a:lnTo>
                    <a:pt x="2185" y="4252"/>
                  </a:lnTo>
                  <a:lnTo>
                    <a:pt x="2126" y="4016"/>
                  </a:lnTo>
                  <a:lnTo>
                    <a:pt x="2067" y="3779"/>
                  </a:lnTo>
                  <a:lnTo>
                    <a:pt x="2067" y="3425"/>
                  </a:lnTo>
                  <a:lnTo>
                    <a:pt x="2067" y="3071"/>
                  </a:lnTo>
                  <a:lnTo>
                    <a:pt x="2185" y="2776"/>
                  </a:lnTo>
                  <a:lnTo>
                    <a:pt x="2303" y="2540"/>
                  </a:lnTo>
                  <a:lnTo>
                    <a:pt x="2421" y="2304"/>
                  </a:lnTo>
                  <a:lnTo>
                    <a:pt x="2598" y="2126"/>
                  </a:lnTo>
                  <a:lnTo>
                    <a:pt x="2834" y="2008"/>
                  </a:lnTo>
                  <a:lnTo>
                    <a:pt x="3070" y="1949"/>
                  </a:lnTo>
                  <a:lnTo>
                    <a:pt x="3307" y="1890"/>
                  </a:lnTo>
                  <a:lnTo>
                    <a:pt x="3602" y="1949"/>
                  </a:lnTo>
                  <a:lnTo>
                    <a:pt x="3897" y="2008"/>
                  </a:lnTo>
                  <a:lnTo>
                    <a:pt x="4074" y="2126"/>
                  </a:lnTo>
                  <a:lnTo>
                    <a:pt x="4251" y="2304"/>
                  </a:lnTo>
                  <a:lnTo>
                    <a:pt x="4369" y="2540"/>
                  </a:lnTo>
                  <a:lnTo>
                    <a:pt x="6495" y="2953"/>
                  </a:lnTo>
                  <a:lnTo>
                    <a:pt x="6495" y="2422"/>
                  </a:lnTo>
                  <a:lnTo>
                    <a:pt x="6377" y="1949"/>
                  </a:lnTo>
                  <a:lnTo>
                    <a:pt x="6200" y="1536"/>
                  </a:lnTo>
                  <a:lnTo>
                    <a:pt x="5904" y="1123"/>
                  </a:lnTo>
                  <a:lnTo>
                    <a:pt x="5550" y="768"/>
                  </a:lnTo>
                  <a:lnTo>
                    <a:pt x="5078" y="473"/>
                  </a:lnTo>
                  <a:lnTo>
                    <a:pt x="4546" y="237"/>
                  </a:lnTo>
                  <a:lnTo>
                    <a:pt x="3956" y="119"/>
                  </a:lnTo>
                  <a:lnTo>
                    <a:pt x="34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74" name="Google Shape;1474;p25"/>
            <p:cNvSpPr/>
            <p:nvPr/>
          </p:nvSpPr>
          <p:spPr>
            <a:xfrm>
              <a:off x="5984100" y="1075975"/>
              <a:ext cx="95975" cy="171250"/>
            </a:xfrm>
            <a:custGeom>
              <a:avLst/>
              <a:gdLst/>
              <a:ahLst/>
              <a:cxnLst/>
              <a:rect l="l" t="t" r="r" b="b"/>
              <a:pathLst>
                <a:path w="3839" h="6850" extrusionOk="0">
                  <a:moveTo>
                    <a:pt x="1831" y="1"/>
                  </a:moveTo>
                  <a:lnTo>
                    <a:pt x="1" y="6259"/>
                  </a:lnTo>
                  <a:lnTo>
                    <a:pt x="1949" y="6849"/>
                  </a:lnTo>
                  <a:lnTo>
                    <a:pt x="3838" y="591"/>
                  </a:lnTo>
                  <a:lnTo>
                    <a:pt x="18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75" name="Google Shape;1475;p25"/>
            <p:cNvSpPr/>
            <p:nvPr/>
          </p:nvSpPr>
          <p:spPr>
            <a:xfrm>
              <a:off x="6062325" y="1102550"/>
              <a:ext cx="205200" cy="208150"/>
            </a:xfrm>
            <a:custGeom>
              <a:avLst/>
              <a:gdLst/>
              <a:ahLst/>
              <a:cxnLst/>
              <a:rect l="l" t="t" r="r" b="b"/>
              <a:pathLst>
                <a:path w="8208" h="8326" extrusionOk="0">
                  <a:moveTo>
                    <a:pt x="2362" y="1"/>
                  </a:moveTo>
                  <a:lnTo>
                    <a:pt x="1" y="6082"/>
                  </a:lnTo>
                  <a:lnTo>
                    <a:pt x="1949" y="6790"/>
                  </a:lnTo>
                  <a:lnTo>
                    <a:pt x="3130" y="3779"/>
                  </a:lnTo>
                  <a:lnTo>
                    <a:pt x="3957" y="7617"/>
                  </a:lnTo>
                  <a:lnTo>
                    <a:pt x="5846" y="8325"/>
                  </a:lnTo>
                  <a:lnTo>
                    <a:pt x="8207" y="2244"/>
                  </a:lnTo>
                  <a:lnTo>
                    <a:pt x="6259" y="1476"/>
                  </a:lnTo>
                  <a:lnTo>
                    <a:pt x="5078" y="4606"/>
                  </a:lnTo>
                  <a:lnTo>
                    <a:pt x="4252" y="709"/>
                  </a:lnTo>
                  <a:lnTo>
                    <a:pt x="23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76" name="Google Shape;1476;p25"/>
            <p:cNvSpPr/>
            <p:nvPr/>
          </p:nvSpPr>
          <p:spPr>
            <a:xfrm>
              <a:off x="6236500" y="1177825"/>
              <a:ext cx="169775" cy="194850"/>
            </a:xfrm>
            <a:custGeom>
              <a:avLst/>
              <a:gdLst/>
              <a:ahLst/>
              <a:cxnLst/>
              <a:rect l="l" t="t" r="r" b="b"/>
              <a:pathLst>
                <a:path w="6791" h="7794" extrusionOk="0">
                  <a:moveTo>
                    <a:pt x="2893" y="0"/>
                  </a:moveTo>
                  <a:lnTo>
                    <a:pt x="1" y="5845"/>
                  </a:lnTo>
                  <a:lnTo>
                    <a:pt x="3897" y="7794"/>
                  </a:lnTo>
                  <a:lnTo>
                    <a:pt x="4606" y="6318"/>
                  </a:lnTo>
                  <a:lnTo>
                    <a:pt x="2539" y="5314"/>
                  </a:lnTo>
                  <a:lnTo>
                    <a:pt x="2953" y="4487"/>
                  </a:lnTo>
                  <a:lnTo>
                    <a:pt x="4783" y="5373"/>
                  </a:lnTo>
                  <a:lnTo>
                    <a:pt x="5432" y="4015"/>
                  </a:lnTo>
                  <a:lnTo>
                    <a:pt x="3661" y="3071"/>
                  </a:lnTo>
                  <a:lnTo>
                    <a:pt x="4015" y="2362"/>
                  </a:lnTo>
                  <a:lnTo>
                    <a:pt x="6082" y="3366"/>
                  </a:lnTo>
                  <a:lnTo>
                    <a:pt x="6790" y="1949"/>
                  </a:lnTo>
                  <a:lnTo>
                    <a:pt x="28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77" name="Google Shape;1477;p25"/>
            <p:cNvSpPr/>
            <p:nvPr/>
          </p:nvSpPr>
          <p:spPr>
            <a:xfrm>
              <a:off x="6356050" y="1245725"/>
              <a:ext cx="177150" cy="194850"/>
            </a:xfrm>
            <a:custGeom>
              <a:avLst/>
              <a:gdLst/>
              <a:ahLst/>
              <a:cxnLst/>
              <a:rect l="l" t="t" r="r" b="b"/>
              <a:pathLst>
                <a:path w="7086" h="7794" extrusionOk="0">
                  <a:moveTo>
                    <a:pt x="3366" y="0"/>
                  </a:moveTo>
                  <a:lnTo>
                    <a:pt x="1" y="5550"/>
                  </a:lnTo>
                  <a:lnTo>
                    <a:pt x="3779" y="7793"/>
                  </a:lnTo>
                  <a:lnTo>
                    <a:pt x="4606" y="6436"/>
                  </a:lnTo>
                  <a:lnTo>
                    <a:pt x="2598" y="5255"/>
                  </a:lnTo>
                  <a:lnTo>
                    <a:pt x="3071" y="4428"/>
                  </a:lnTo>
                  <a:lnTo>
                    <a:pt x="4842" y="5491"/>
                  </a:lnTo>
                  <a:lnTo>
                    <a:pt x="5609" y="4192"/>
                  </a:lnTo>
                  <a:lnTo>
                    <a:pt x="3897" y="3129"/>
                  </a:lnTo>
                  <a:lnTo>
                    <a:pt x="4311" y="2421"/>
                  </a:lnTo>
                  <a:lnTo>
                    <a:pt x="6259" y="3602"/>
                  </a:lnTo>
                  <a:lnTo>
                    <a:pt x="7085" y="2244"/>
                  </a:lnTo>
                  <a:lnTo>
                    <a:pt x="33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78" name="Google Shape;1478;p25"/>
            <p:cNvSpPr/>
            <p:nvPr/>
          </p:nvSpPr>
          <p:spPr>
            <a:xfrm>
              <a:off x="6472650" y="1323950"/>
              <a:ext cx="186000" cy="212550"/>
            </a:xfrm>
            <a:custGeom>
              <a:avLst/>
              <a:gdLst/>
              <a:ahLst/>
              <a:cxnLst/>
              <a:rect l="l" t="t" r="r" b="b"/>
              <a:pathLst>
                <a:path w="7440" h="8502" extrusionOk="0">
                  <a:moveTo>
                    <a:pt x="4488" y="2598"/>
                  </a:moveTo>
                  <a:lnTo>
                    <a:pt x="5137" y="3070"/>
                  </a:lnTo>
                  <a:lnTo>
                    <a:pt x="5314" y="3248"/>
                  </a:lnTo>
                  <a:lnTo>
                    <a:pt x="5373" y="3425"/>
                  </a:lnTo>
                  <a:lnTo>
                    <a:pt x="5373" y="3661"/>
                  </a:lnTo>
                  <a:lnTo>
                    <a:pt x="5255" y="3838"/>
                  </a:lnTo>
                  <a:lnTo>
                    <a:pt x="5078" y="4015"/>
                  </a:lnTo>
                  <a:lnTo>
                    <a:pt x="4901" y="4133"/>
                  </a:lnTo>
                  <a:lnTo>
                    <a:pt x="4724" y="4074"/>
                  </a:lnTo>
                  <a:lnTo>
                    <a:pt x="4488" y="3956"/>
                  </a:lnTo>
                  <a:lnTo>
                    <a:pt x="3838" y="3484"/>
                  </a:lnTo>
                  <a:lnTo>
                    <a:pt x="4488" y="2598"/>
                  </a:lnTo>
                  <a:close/>
                  <a:moveTo>
                    <a:pt x="3838" y="0"/>
                  </a:moveTo>
                  <a:lnTo>
                    <a:pt x="1" y="5255"/>
                  </a:lnTo>
                  <a:lnTo>
                    <a:pt x="1654" y="6495"/>
                  </a:lnTo>
                  <a:lnTo>
                    <a:pt x="3012" y="4605"/>
                  </a:lnTo>
                  <a:lnTo>
                    <a:pt x="2658" y="7203"/>
                  </a:lnTo>
                  <a:lnTo>
                    <a:pt x="4429" y="8502"/>
                  </a:lnTo>
                  <a:lnTo>
                    <a:pt x="4783" y="5668"/>
                  </a:lnTo>
                  <a:lnTo>
                    <a:pt x="5137" y="5727"/>
                  </a:lnTo>
                  <a:lnTo>
                    <a:pt x="5432" y="5786"/>
                  </a:lnTo>
                  <a:lnTo>
                    <a:pt x="5728" y="5786"/>
                  </a:lnTo>
                  <a:lnTo>
                    <a:pt x="6023" y="5668"/>
                  </a:lnTo>
                  <a:lnTo>
                    <a:pt x="6318" y="5550"/>
                  </a:lnTo>
                  <a:lnTo>
                    <a:pt x="6613" y="5432"/>
                  </a:lnTo>
                  <a:lnTo>
                    <a:pt x="6849" y="5196"/>
                  </a:lnTo>
                  <a:lnTo>
                    <a:pt x="7027" y="4960"/>
                  </a:lnTo>
                  <a:lnTo>
                    <a:pt x="7204" y="4723"/>
                  </a:lnTo>
                  <a:lnTo>
                    <a:pt x="7322" y="4487"/>
                  </a:lnTo>
                  <a:lnTo>
                    <a:pt x="7381" y="4192"/>
                  </a:lnTo>
                  <a:lnTo>
                    <a:pt x="7440" y="3897"/>
                  </a:lnTo>
                  <a:lnTo>
                    <a:pt x="7440" y="3661"/>
                  </a:lnTo>
                  <a:lnTo>
                    <a:pt x="7440" y="3366"/>
                  </a:lnTo>
                  <a:lnTo>
                    <a:pt x="7322" y="3070"/>
                  </a:lnTo>
                  <a:lnTo>
                    <a:pt x="7204" y="2834"/>
                  </a:lnTo>
                  <a:lnTo>
                    <a:pt x="7027" y="2539"/>
                  </a:lnTo>
                  <a:lnTo>
                    <a:pt x="6849" y="2244"/>
                  </a:lnTo>
                  <a:lnTo>
                    <a:pt x="6554" y="2008"/>
                  </a:lnTo>
                  <a:lnTo>
                    <a:pt x="6259" y="1772"/>
                  </a:lnTo>
                  <a:lnTo>
                    <a:pt x="38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79" name="Google Shape;1479;p25"/>
            <p:cNvSpPr/>
            <p:nvPr/>
          </p:nvSpPr>
          <p:spPr>
            <a:xfrm>
              <a:off x="6639450" y="1464175"/>
              <a:ext cx="186000" cy="153525"/>
            </a:xfrm>
            <a:custGeom>
              <a:avLst/>
              <a:gdLst/>
              <a:ahLst/>
              <a:cxnLst/>
              <a:rect l="l" t="t" r="r" b="b"/>
              <a:pathLst>
                <a:path w="7440" h="6141" extrusionOk="0">
                  <a:moveTo>
                    <a:pt x="4782" y="2598"/>
                  </a:moveTo>
                  <a:lnTo>
                    <a:pt x="5255" y="3011"/>
                  </a:lnTo>
                  <a:lnTo>
                    <a:pt x="5432" y="3188"/>
                  </a:lnTo>
                  <a:lnTo>
                    <a:pt x="5491" y="3424"/>
                  </a:lnTo>
                  <a:lnTo>
                    <a:pt x="5432" y="3661"/>
                  </a:lnTo>
                  <a:lnTo>
                    <a:pt x="5314" y="3838"/>
                  </a:lnTo>
                  <a:lnTo>
                    <a:pt x="5078" y="4015"/>
                  </a:lnTo>
                  <a:lnTo>
                    <a:pt x="4841" y="4074"/>
                  </a:lnTo>
                  <a:lnTo>
                    <a:pt x="4664" y="4015"/>
                  </a:lnTo>
                  <a:lnTo>
                    <a:pt x="4428" y="3838"/>
                  </a:lnTo>
                  <a:lnTo>
                    <a:pt x="4015" y="3483"/>
                  </a:lnTo>
                  <a:lnTo>
                    <a:pt x="4782" y="2598"/>
                  </a:lnTo>
                  <a:close/>
                  <a:moveTo>
                    <a:pt x="4428" y="0"/>
                  </a:moveTo>
                  <a:lnTo>
                    <a:pt x="0" y="4782"/>
                  </a:lnTo>
                  <a:lnTo>
                    <a:pt x="1476" y="6140"/>
                  </a:lnTo>
                  <a:lnTo>
                    <a:pt x="2893" y="4664"/>
                  </a:lnTo>
                  <a:lnTo>
                    <a:pt x="3484" y="5196"/>
                  </a:lnTo>
                  <a:lnTo>
                    <a:pt x="3779" y="5432"/>
                  </a:lnTo>
                  <a:lnTo>
                    <a:pt x="4074" y="5609"/>
                  </a:lnTo>
                  <a:lnTo>
                    <a:pt x="4369" y="5786"/>
                  </a:lnTo>
                  <a:lnTo>
                    <a:pt x="4664" y="5904"/>
                  </a:lnTo>
                  <a:lnTo>
                    <a:pt x="4960" y="5963"/>
                  </a:lnTo>
                  <a:lnTo>
                    <a:pt x="5550" y="5963"/>
                  </a:lnTo>
                  <a:lnTo>
                    <a:pt x="5845" y="5904"/>
                  </a:lnTo>
                  <a:lnTo>
                    <a:pt x="6081" y="5786"/>
                  </a:lnTo>
                  <a:lnTo>
                    <a:pt x="6317" y="5668"/>
                  </a:lnTo>
                  <a:lnTo>
                    <a:pt x="6554" y="5491"/>
                  </a:lnTo>
                  <a:lnTo>
                    <a:pt x="6790" y="5255"/>
                  </a:lnTo>
                  <a:lnTo>
                    <a:pt x="7085" y="4900"/>
                  </a:lnTo>
                  <a:lnTo>
                    <a:pt x="7321" y="4487"/>
                  </a:lnTo>
                  <a:lnTo>
                    <a:pt x="7439" y="4074"/>
                  </a:lnTo>
                  <a:lnTo>
                    <a:pt x="7439" y="3661"/>
                  </a:lnTo>
                  <a:lnTo>
                    <a:pt x="7380" y="3188"/>
                  </a:lnTo>
                  <a:lnTo>
                    <a:pt x="7203" y="2775"/>
                  </a:lnTo>
                  <a:lnTo>
                    <a:pt x="6908" y="2362"/>
                  </a:lnTo>
                  <a:lnTo>
                    <a:pt x="6495" y="1948"/>
                  </a:lnTo>
                  <a:lnTo>
                    <a:pt x="44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80" name="Google Shape;1480;p25"/>
            <p:cNvSpPr/>
            <p:nvPr/>
          </p:nvSpPr>
          <p:spPr>
            <a:xfrm>
              <a:off x="6782625" y="1611750"/>
              <a:ext cx="168275" cy="168300"/>
            </a:xfrm>
            <a:custGeom>
              <a:avLst/>
              <a:gdLst/>
              <a:ahLst/>
              <a:cxnLst/>
              <a:rect l="l" t="t" r="r" b="b"/>
              <a:pathLst>
                <a:path w="6731" h="6732" extrusionOk="0">
                  <a:moveTo>
                    <a:pt x="3542" y="1949"/>
                  </a:moveTo>
                  <a:lnTo>
                    <a:pt x="3779" y="2008"/>
                  </a:lnTo>
                  <a:lnTo>
                    <a:pt x="4015" y="2067"/>
                  </a:lnTo>
                  <a:lnTo>
                    <a:pt x="4251" y="2185"/>
                  </a:lnTo>
                  <a:lnTo>
                    <a:pt x="4428" y="2422"/>
                  </a:lnTo>
                  <a:lnTo>
                    <a:pt x="4605" y="2658"/>
                  </a:lnTo>
                  <a:lnTo>
                    <a:pt x="4723" y="2894"/>
                  </a:lnTo>
                  <a:lnTo>
                    <a:pt x="4782" y="3130"/>
                  </a:lnTo>
                  <a:lnTo>
                    <a:pt x="4782" y="3366"/>
                  </a:lnTo>
                  <a:lnTo>
                    <a:pt x="4723" y="3602"/>
                  </a:lnTo>
                  <a:lnTo>
                    <a:pt x="4605" y="3898"/>
                  </a:lnTo>
                  <a:lnTo>
                    <a:pt x="4428" y="4075"/>
                  </a:lnTo>
                  <a:lnTo>
                    <a:pt x="4192" y="4311"/>
                  </a:lnTo>
                  <a:lnTo>
                    <a:pt x="3956" y="4547"/>
                  </a:lnTo>
                  <a:lnTo>
                    <a:pt x="3720" y="4665"/>
                  </a:lnTo>
                  <a:lnTo>
                    <a:pt x="3424" y="4724"/>
                  </a:lnTo>
                  <a:lnTo>
                    <a:pt x="3188" y="4783"/>
                  </a:lnTo>
                  <a:lnTo>
                    <a:pt x="2952" y="4724"/>
                  </a:lnTo>
                  <a:lnTo>
                    <a:pt x="2716" y="4665"/>
                  </a:lnTo>
                  <a:lnTo>
                    <a:pt x="2480" y="4547"/>
                  </a:lnTo>
                  <a:lnTo>
                    <a:pt x="2244" y="4311"/>
                  </a:lnTo>
                  <a:lnTo>
                    <a:pt x="2125" y="4075"/>
                  </a:lnTo>
                  <a:lnTo>
                    <a:pt x="2007" y="3839"/>
                  </a:lnTo>
                  <a:lnTo>
                    <a:pt x="1948" y="3602"/>
                  </a:lnTo>
                  <a:lnTo>
                    <a:pt x="1948" y="3366"/>
                  </a:lnTo>
                  <a:lnTo>
                    <a:pt x="2007" y="3071"/>
                  </a:lnTo>
                  <a:lnTo>
                    <a:pt x="2125" y="2835"/>
                  </a:lnTo>
                  <a:lnTo>
                    <a:pt x="2303" y="2658"/>
                  </a:lnTo>
                  <a:lnTo>
                    <a:pt x="2539" y="2422"/>
                  </a:lnTo>
                  <a:lnTo>
                    <a:pt x="2775" y="2185"/>
                  </a:lnTo>
                  <a:lnTo>
                    <a:pt x="3011" y="2067"/>
                  </a:lnTo>
                  <a:lnTo>
                    <a:pt x="3306" y="2008"/>
                  </a:lnTo>
                  <a:lnTo>
                    <a:pt x="3542" y="1949"/>
                  </a:lnTo>
                  <a:close/>
                  <a:moveTo>
                    <a:pt x="3188" y="1"/>
                  </a:moveTo>
                  <a:lnTo>
                    <a:pt x="2716" y="60"/>
                  </a:lnTo>
                  <a:lnTo>
                    <a:pt x="2303" y="178"/>
                  </a:lnTo>
                  <a:lnTo>
                    <a:pt x="1889" y="296"/>
                  </a:lnTo>
                  <a:lnTo>
                    <a:pt x="1535" y="532"/>
                  </a:lnTo>
                  <a:lnTo>
                    <a:pt x="1122" y="828"/>
                  </a:lnTo>
                  <a:lnTo>
                    <a:pt x="827" y="1182"/>
                  </a:lnTo>
                  <a:lnTo>
                    <a:pt x="531" y="1536"/>
                  </a:lnTo>
                  <a:lnTo>
                    <a:pt x="295" y="1890"/>
                  </a:lnTo>
                  <a:lnTo>
                    <a:pt x="177" y="2304"/>
                  </a:lnTo>
                  <a:lnTo>
                    <a:pt x="59" y="2717"/>
                  </a:lnTo>
                  <a:lnTo>
                    <a:pt x="0" y="3130"/>
                  </a:lnTo>
                  <a:lnTo>
                    <a:pt x="0" y="3602"/>
                  </a:lnTo>
                  <a:lnTo>
                    <a:pt x="59" y="4016"/>
                  </a:lnTo>
                  <a:lnTo>
                    <a:pt x="177" y="4429"/>
                  </a:lnTo>
                  <a:lnTo>
                    <a:pt x="354" y="4842"/>
                  </a:lnTo>
                  <a:lnTo>
                    <a:pt x="531" y="5196"/>
                  </a:lnTo>
                  <a:lnTo>
                    <a:pt x="827" y="5551"/>
                  </a:lnTo>
                  <a:lnTo>
                    <a:pt x="1122" y="5905"/>
                  </a:lnTo>
                  <a:lnTo>
                    <a:pt x="1476" y="6141"/>
                  </a:lnTo>
                  <a:lnTo>
                    <a:pt x="1889" y="6377"/>
                  </a:lnTo>
                  <a:lnTo>
                    <a:pt x="2244" y="6554"/>
                  </a:lnTo>
                  <a:lnTo>
                    <a:pt x="2657" y="6672"/>
                  </a:lnTo>
                  <a:lnTo>
                    <a:pt x="3129" y="6731"/>
                  </a:lnTo>
                  <a:lnTo>
                    <a:pt x="3542" y="6731"/>
                  </a:lnTo>
                  <a:lnTo>
                    <a:pt x="3956" y="6672"/>
                  </a:lnTo>
                  <a:lnTo>
                    <a:pt x="4369" y="6554"/>
                  </a:lnTo>
                  <a:lnTo>
                    <a:pt x="4782" y="6377"/>
                  </a:lnTo>
                  <a:lnTo>
                    <a:pt x="5196" y="6200"/>
                  </a:lnTo>
                  <a:lnTo>
                    <a:pt x="5550" y="5905"/>
                  </a:lnTo>
                  <a:lnTo>
                    <a:pt x="5904" y="5551"/>
                  </a:lnTo>
                  <a:lnTo>
                    <a:pt x="6199" y="5196"/>
                  </a:lnTo>
                  <a:lnTo>
                    <a:pt x="6376" y="4842"/>
                  </a:lnTo>
                  <a:lnTo>
                    <a:pt x="6553" y="4429"/>
                  </a:lnTo>
                  <a:lnTo>
                    <a:pt x="6672" y="4016"/>
                  </a:lnTo>
                  <a:lnTo>
                    <a:pt x="6731" y="3602"/>
                  </a:lnTo>
                  <a:lnTo>
                    <a:pt x="6731" y="3130"/>
                  </a:lnTo>
                  <a:lnTo>
                    <a:pt x="6672" y="2717"/>
                  </a:lnTo>
                  <a:lnTo>
                    <a:pt x="6553" y="2304"/>
                  </a:lnTo>
                  <a:lnTo>
                    <a:pt x="6376" y="1890"/>
                  </a:lnTo>
                  <a:lnTo>
                    <a:pt x="6140" y="1536"/>
                  </a:lnTo>
                  <a:lnTo>
                    <a:pt x="5904" y="1182"/>
                  </a:lnTo>
                  <a:lnTo>
                    <a:pt x="5550" y="828"/>
                  </a:lnTo>
                  <a:lnTo>
                    <a:pt x="5196" y="591"/>
                  </a:lnTo>
                  <a:lnTo>
                    <a:pt x="4841" y="355"/>
                  </a:lnTo>
                  <a:lnTo>
                    <a:pt x="4428" y="178"/>
                  </a:lnTo>
                  <a:lnTo>
                    <a:pt x="4015" y="60"/>
                  </a:lnTo>
                  <a:lnTo>
                    <a:pt x="360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81" name="Google Shape;1481;p25"/>
            <p:cNvSpPr/>
            <p:nvPr/>
          </p:nvSpPr>
          <p:spPr>
            <a:xfrm>
              <a:off x="6874125" y="1740175"/>
              <a:ext cx="191900" cy="206650"/>
            </a:xfrm>
            <a:custGeom>
              <a:avLst/>
              <a:gdLst/>
              <a:ahLst/>
              <a:cxnLst/>
              <a:rect l="l" t="t" r="r" b="b"/>
              <a:pathLst>
                <a:path w="7676" h="8266" extrusionOk="0">
                  <a:moveTo>
                    <a:pt x="5137" y="2657"/>
                  </a:moveTo>
                  <a:lnTo>
                    <a:pt x="5609" y="3307"/>
                  </a:lnTo>
                  <a:lnTo>
                    <a:pt x="5727" y="3543"/>
                  </a:lnTo>
                  <a:lnTo>
                    <a:pt x="5727" y="3720"/>
                  </a:lnTo>
                  <a:lnTo>
                    <a:pt x="5668" y="3956"/>
                  </a:lnTo>
                  <a:lnTo>
                    <a:pt x="5491" y="4074"/>
                  </a:lnTo>
                  <a:lnTo>
                    <a:pt x="5255" y="4192"/>
                  </a:lnTo>
                  <a:lnTo>
                    <a:pt x="5078" y="4192"/>
                  </a:lnTo>
                  <a:lnTo>
                    <a:pt x="4842" y="4133"/>
                  </a:lnTo>
                  <a:lnTo>
                    <a:pt x="4665" y="3956"/>
                  </a:lnTo>
                  <a:lnTo>
                    <a:pt x="4192" y="3248"/>
                  </a:lnTo>
                  <a:lnTo>
                    <a:pt x="5137" y="2657"/>
                  </a:lnTo>
                  <a:close/>
                  <a:moveTo>
                    <a:pt x="5314" y="0"/>
                  </a:moveTo>
                  <a:lnTo>
                    <a:pt x="1" y="3720"/>
                  </a:lnTo>
                  <a:lnTo>
                    <a:pt x="1181" y="5373"/>
                  </a:lnTo>
                  <a:lnTo>
                    <a:pt x="3130" y="4074"/>
                  </a:lnTo>
                  <a:lnTo>
                    <a:pt x="1890" y="6436"/>
                  </a:lnTo>
                  <a:lnTo>
                    <a:pt x="3189" y="8266"/>
                  </a:lnTo>
                  <a:lnTo>
                    <a:pt x="4428" y="5668"/>
                  </a:lnTo>
                  <a:lnTo>
                    <a:pt x="4724" y="5845"/>
                  </a:lnTo>
                  <a:lnTo>
                    <a:pt x="5019" y="5963"/>
                  </a:lnTo>
                  <a:lnTo>
                    <a:pt x="5314" y="6081"/>
                  </a:lnTo>
                  <a:lnTo>
                    <a:pt x="5904" y="6081"/>
                  </a:lnTo>
                  <a:lnTo>
                    <a:pt x="6200" y="5963"/>
                  </a:lnTo>
                  <a:lnTo>
                    <a:pt x="6495" y="5904"/>
                  </a:lnTo>
                  <a:lnTo>
                    <a:pt x="6790" y="5727"/>
                  </a:lnTo>
                  <a:lnTo>
                    <a:pt x="7026" y="5550"/>
                  </a:lnTo>
                  <a:lnTo>
                    <a:pt x="7203" y="5314"/>
                  </a:lnTo>
                  <a:lnTo>
                    <a:pt x="7380" y="5078"/>
                  </a:lnTo>
                  <a:lnTo>
                    <a:pt x="7498" y="4842"/>
                  </a:lnTo>
                  <a:lnTo>
                    <a:pt x="7617" y="4605"/>
                  </a:lnTo>
                  <a:lnTo>
                    <a:pt x="7676" y="4310"/>
                  </a:lnTo>
                  <a:lnTo>
                    <a:pt x="7676" y="4015"/>
                  </a:lnTo>
                  <a:lnTo>
                    <a:pt x="7617" y="3720"/>
                  </a:lnTo>
                  <a:lnTo>
                    <a:pt x="7558" y="3425"/>
                  </a:lnTo>
                  <a:lnTo>
                    <a:pt x="7439" y="3070"/>
                  </a:lnTo>
                  <a:lnTo>
                    <a:pt x="7321" y="2775"/>
                  </a:lnTo>
                  <a:lnTo>
                    <a:pt x="7085" y="2480"/>
                  </a:lnTo>
                  <a:lnTo>
                    <a:pt x="53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82" name="Google Shape;1482;p25"/>
            <p:cNvSpPr/>
            <p:nvPr/>
          </p:nvSpPr>
          <p:spPr>
            <a:xfrm>
              <a:off x="6983350" y="1877450"/>
              <a:ext cx="187475" cy="162375"/>
            </a:xfrm>
            <a:custGeom>
              <a:avLst/>
              <a:gdLst/>
              <a:ahLst/>
              <a:cxnLst/>
              <a:rect l="l" t="t" r="r" b="b"/>
              <a:pathLst>
                <a:path w="7499" h="6495" extrusionOk="0">
                  <a:moveTo>
                    <a:pt x="4783" y="0"/>
                  </a:moveTo>
                  <a:lnTo>
                    <a:pt x="3366" y="768"/>
                  </a:lnTo>
                  <a:lnTo>
                    <a:pt x="4251" y="2244"/>
                  </a:lnTo>
                  <a:lnTo>
                    <a:pt x="0" y="4723"/>
                  </a:lnTo>
                  <a:lnTo>
                    <a:pt x="1004" y="6494"/>
                  </a:lnTo>
                  <a:lnTo>
                    <a:pt x="5255" y="4015"/>
                  </a:lnTo>
                  <a:lnTo>
                    <a:pt x="6081" y="5550"/>
                  </a:lnTo>
                  <a:lnTo>
                    <a:pt x="7498" y="4723"/>
                  </a:lnTo>
                  <a:lnTo>
                    <a:pt x="47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83" name="Google Shape;1483;p25"/>
            <p:cNvSpPr/>
            <p:nvPr/>
          </p:nvSpPr>
          <p:spPr>
            <a:xfrm>
              <a:off x="7039425" y="2028000"/>
              <a:ext cx="196350" cy="129900"/>
            </a:xfrm>
            <a:custGeom>
              <a:avLst/>
              <a:gdLst/>
              <a:ahLst/>
              <a:cxnLst/>
              <a:rect l="l" t="t" r="r" b="b"/>
              <a:pathLst>
                <a:path w="7854" h="5196" extrusionOk="0">
                  <a:moveTo>
                    <a:pt x="5905" y="0"/>
                  </a:moveTo>
                  <a:lnTo>
                    <a:pt x="1" y="2716"/>
                  </a:lnTo>
                  <a:lnTo>
                    <a:pt x="827" y="4605"/>
                  </a:lnTo>
                  <a:lnTo>
                    <a:pt x="3071" y="3542"/>
                  </a:lnTo>
                  <a:lnTo>
                    <a:pt x="3838" y="5195"/>
                  </a:lnTo>
                  <a:lnTo>
                    <a:pt x="5255" y="4546"/>
                  </a:lnTo>
                  <a:lnTo>
                    <a:pt x="4488" y="2893"/>
                  </a:lnTo>
                  <a:lnTo>
                    <a:pt x="5314" y="2539"/>
                  </a:lnTo>
                  <a:lnTo>
                    <a:pt x="6377" y="4841"/>
                  </a:lnTo>
                  <a:lnTo>
                    <a:pt x="7853" y="4133"/>
                  </a:lnTo>
                  <a:lnTo>
                    <a:pt x="59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84" name="Google Shape;1484;p25"/>
            <p:cNvSpPr/>
            <p:nvPr/>
          </p:nvSpPr>
          <p:spPr>
            <a:xfrm>
              <a:off x="7117650" y="2185925"/>
              <a:ext cx="168300" cy="168275"/>
            </a:xfrm>
            <a:custGeom>
              <a:avLst/>
              <a:gdLst/>
              <a:ahLst/>
              <a:cxnLst/>
              <a:rect l="l" t="t" r="r" b="b"/>
              <a:pathLst>
                <a:path w="6732" h="6731" extrusionOk="0">
                  <a:moveTo>
                    <a:pt x="3780" y="2067"/>
                  </a:moveTo>
                  <a:lnTo>
                    <a:pt x="4075" y="2126"/>
                  </a:lnTo>
                  <a:lnTo>
                    <a:pt x="4252" y="2244"/>
                  </a:lnTo>
                  <a:lnTo>
                    <a:pt x="4488" y="2421"/>
                  </a:lnTo>
                  <a:lnTo>
                    <a:pt x="4606" y="2598"/>
                  </a:lnTo>
                  <a:lnTo>
                    <a:pt x="4724" y="2893"/>
                  </a:lnTo>
                  <a:lnTo>
                    <a:pt x="4783" y="3188"/>
                  </a:lnTo>
                  <a:lnTo>
                    <a:pt x="4842" y="3424"/>
                  </a:lnTo>
                  <a:lnTo>
                    <a:pt x="4783" y="3661"/>
                  </a:lnTo>
                  <a:lnTo>
                    <a:pt x="4665" y="3897"/>
                  </a:lnTo>
                  <a:lnTo>
                    <a:pt x="4547" y="4133"/>
                  </a:lnTo>
                  <a:lnTo>
                    <a:pt x="4311" y="4310"/>
                  </a:lnTo>
                  <a:lnTo>
                    <a:pt x="4075" y="4428"/>
                  </a:lnTo>
                  <a:lnTo>
                    <a:pt x="3780" y="4546"/>
                  </a:lnTo>
                  <a:lnTo>
                    <a:pt x="3484" y="4664"/>
                  </a:lnTo>
                  <a:lnTo>
                    <a:pt x="2953" y="4664"/>
                  </a:lnTo>
                  <a:lnTo>
                    <a:pt x="2658" y="4605"/>
                  </a:lnTo>
                  <a:lnTo>
                    <a:pt x="2481" y="4487"/>
                  </a:lnTo>
                  <a:lnTo>
                    <a:pt x="2244" y="4310"/>
                  </a:lnTo>
                  <a:lnTo>
                    <a:pt x="2126" y="4133"/>
                  </a:lnTo>
                  <a:lnTo>
                    <a:pt x="2008" y="3838"/>
                  </a:lnTo>
                  <a:lnTo>
                    <a:pt x="1949" y="3543"/>
                  </a:lnTo>
                  <a:lnTo>
                    <a:pt x="1890" y="3306"/>
                  </a:lnTo>
                  <a:lnTo>
                    <a:pt x="1949" y="3070"/>
                  </a:lnTo>
                  <a:lnTo>
                    <a:pt x="2067" y="2834"/>
                  </a:lnTo>
                  <a:lnTo>
                    <a:pt x="2185" y="2598"/>
                  </a:lnTo>
                  <a:lnTo>
                    <a:pt x="2422" y="2421"/>
                  </a:lnTo>
                  <a:lnTo>
                    <a:pt x="2658" y="2303"/>
                  </a:lnTo>
                  <a:lnTo>
                    <a:pt x="2953" y="2185"/>
                  </a:lnTo>
                  <a:lnTo>
                    <a:pt x="3248" y="2067"/>
                  </a:lnTo>
                  <a:close/>
                  <a:moveTo>
                    <a:pt x="3130" y="0"/>
                  </a:moveTo>
                  <a:lnTo>
                    <a:pt x="2717" y="59"/>
                  </a:lnTo>
                  <a:lnTo>
                    <a:pt x="2244" y="177"/>
                  </a:lnTo>
                  <a:lnTo>
                    <a:pt x="1831" y="354"/>
                  </a:lnTo>
                  <a:lnTo>
                    <a:pt x="1418" y="591"/>
                  </a:lnTo>
                  <a:lnTo>
                    <a:pt x="1064" y="886"/>
                  </a:lnTo>
                  <a:lnTo>
                    <a:pt x="768" y="1181"/>
                  </a:lnTo>
                  <a:lnTo>
                    <a:pt x="532" y="1535"/>
                  </a:lnTo>
                  <a:lnTo>
                    <a:pt x="296" y="1949"/>
                  </a:lnTo>
                  <a:lnTo>
                    <a:pt x="178" y="2303"/>
                  </a:lnTo>
                  <a:lnTo>
                    <a:pt x="60" y="2716"/>
                  </a:lnTo>
                  <a:lnTo>
                    <a:pt x="1" y="3188"/>
                  </a:lnTo>
                  <a:lnTo>
                    <a:pt x="1" y="3602"/>
                  </a:lnTo>
                  <a:lnTo>
                    <a:pt x="60" y="4074"/>
                  </a:lnTo>
                  <a:lnTo>
                    <a:pt x="178" y="4487"/>
                  </a:lnTo>
                  <a:lnTo>
                    <a:pt x="355" y="4900"/>
                  </a:lnTo>
                  <a:lnTo>
                    <a:pt x="591" y="5255"/>
                  </a:lnTo>
                  <a:lnTo>
                    <a:pt x="887" y="5609"/>
                  </a:lnTo>
                  <a:lnTo>
                    <a:pt x="1182" y="5904"/>
                  </a:lnTo>
                  <a:lnTo>
                    <a:pt x="1536" y="6199"/>
                  </a:lnTo>
                  <a:lnTo>
                    <a:pt x="1890" y="6376"/>
                  </a:lnTo>
                  <a:lnTo>
                    <a:pt x="2304" y="6554"/>
                  </a:lnTo>
                  <a:lnTo>
                    <a:pt x="2717" y="6672"/>
                  </a:lnTo>
                  <a:lnTo>
                    <a:pt x="3130" y="6731"/>
                  </a:lnTo>
                  <a:lnTo>
                    <a:pt x="3602" y="6731"/>
                  </a:lnTo>
                  <a:lnTo>
                    <a:pt x="4016" y="6672"/>
                  </a:lnTo>
                  <a:lnTo>
                    <a:pt x="4488" y="6495"/>
                  </a:lnTo>
                  <a:lnTo>
                    <a:pt x="4901" y="6317"/>
                  </a:lnTo>
                  <a:lnTo>
                    <a:pt x="5315" y="6140"/>
                  </a:lnTo>
                  <a:lnTo>
                    <a:pt x="5669" y="5845"/>
                  </a:lnTo>
                  <a:lnTo>
                    <a:pt x="5964" y="5550"/>
                  </a:lnTo>
                  <a:lnTo>
                    <a:pt x="6200" y="5196"/>
                  </a:lnTo>
                  <a:lnTo>
                    <a:pt x="6436" y="4782"/>
                  </a:lnTo>
                  <a:lnTo>
                    <a:pt x="6554" y="4428"/>
                  </a:lnTo>
                  <a:lnTo>
                    <a:pt x="6672" y="4015"/>
                  </a:lnTo>
                  <a:lnTo>
                    <a:pt x="6731" y="3543"/>
                  </a:lnTo>
                  <a:lnTo>
                    <a:pt x="6731" y="3129"/>
                  </a:lnTo>
                  <a:lnTo>
                    <a:pt x="6613" y="2716"/>
                  </a:lnTo>
                  <a:lnTo>
                    <a:pt x="6495" y="2244"/>
                  </a:lnTo>
                  <a:lnTo>
                    <a:pt x="6318" y="1830"/>
                  </a:lnTo>
                  <a:lnTo>
                    <a:pt x="6141" y="1476"/>
                  </a:lnTo>
                  <a:lnTo>
                    <a:pt x="5846" y="1122"/>
                  </a:lnTo>
                  <a:lnTo>
                    <a:pt x="5551" y="827"/>
                  </a:lnTo>
                  <a:lnTo>
                    <a:pt x="5196" y="532"/>
                  </a:lnTo>
                  <a:lnTo>
                    <a:pt x="4842" y="295"/>
                  </a:lnTo>
                  <a:lnTo>
                    <a:pt x="4429" y="177"/>
                  </a:lnTo>
                  <a:lnTo>
                    <a:pt x="4016" y="59"/>
                  </a:lnTo>
                  <a:lnTo>
                    <a:pt x="36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85" name="Google Shape;1485;p25"/>
            <p:cNvSpPr/>
            <p:nvPr/>
          </p:nvSpPr>
          <p:spPr>
            <a:xfrm>
              <a:off x="7157525" y="2361550"/>
              <a:ext cx="171225" cy="137300"/>
            </a:xfrm>
            <a:custGeom>
              <a:avLst/>
              <a:gdLst/>
              <a:ahLst/>
              <a:cxnLst/>
              <a:rect l="l" t="t" r="r" b="b"/>
              <a:pathLst>
                <a:path w="6849" h="5492" extrusionOk="0">
                  <a:moveTo>
                    <a:pt x="6317" y="1"/>
                  </a:moveTo>
                  <a:lnTo>
                    <a:pt x="0" y="1595"/>
                  </a:lnTo>
                  <a:lnTo>
                    <a:pt x="1004" y="5492"/>
                  </a:lnTo>
                  <a:lnTo>
                    <a:pt x="2480" y="5078"/>
                  </a:lnTo>
                  <a:lnTo>
                    <a:pt x="2007" y="3189"/>
                  </a:lnTo>
                  <a:lnTo>
                    <a:pt x="6849" y="2008"/>
                  </a:lnTo>
                  <a:lnTo>
                    <a:pt x="63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86" name="Google Shape;1486;p25"/>
            <p:cNvSpPr/>
            <p:nvPr/>
          </p:nvSpPr>
          <p:spPr>
            <a:xfrm>
              <a:off x="7187025" y="2492925"/>
              <a:ext cx="169775" cy="79725"/>
            </a:xfrm>
            <a:custGeom>
              <a:avLst/>
              <a:gdLst/>
              <a:ahLst/>
              <a:cxnLst/>
              <a:rect l="l" t="t" r="r" b="b"/>
              <a:pathLst>
                <a:path w="6791" h="3189" extrusionOk="0">
                  <a:moveTo>
                    <a:pt x="6377" y="0"/>
                  </a:moveTo>
                  <a:lnTo>
                    <a:pt x="1" y="1181"/>
                  </a:lnTo>
                  <a:lnTo>
                    <a:pt x="355" y="3188"/>
                  </a:lnTo>
                  <a:lnTo>
                    <a:pt x="6790" y="2008"/>
                  </a:lnTo>
                  <a:lnTo>
                    <a:pt x="63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87" name="Google Shape;1487;p25"/>
            <p:cNvSpPr/>
            <p:nvPr/>
          </p:nvSpPr>
          <p:spPr>
            <a:xfrm>
              <a:off x="7207700" y="2588850"/>
              <a:ext cx="168275" cy="168300"/>
            </a:xfrm>
            <a:custGeom>
              <a:avLst/>
              <a:gdLst/>
              <a:ahLst/>
              <a:cxnLst/>
              <a:rect l="l" t="t" r="r" b="b"/>
              <a:pathLst>
                <a:path w="6731" h="6732" extrusionOk="0">
                  <a:moveTo>
                    <a:pt x="3543" y="2067"/>
                  </a:moveTo>
                  <a:lnTo>
                    <a:pt x="3838" y="2126"/>
                  </a:lnTo>
                  <a:lnTo>
                    <a:pt x="4133" y="2185"/>
                  </a:lnTo>
                  <a:lnTo>
                    <a:pt x="4369" y="2303"/>
                  </a:lnTo>
                  <a:lnTo>
                    <a:pt x="4546" y="2481"/>
                  </a:lnTo>
                  <a:lnTo>
                    <a:pt x="4664" y="2717"/>
                  </a:lnTo>
                  <a:lnTo>
                    <a:pt x="4783" y="2953"/>
                  </a:lnTo>
                  <a:lnTo>
                    <a:pt x="4842" y="3248"/>
                  </a:lnTo>
                  <a:lnTo>
                    <a:pt x="4842" y="3543"/>
                  </a:lnTo>
                  <a:lnTo>
                    <a:pt x="4783" y="3779"/>
                  </a:lnTo>
                  <a:lnTo>
                    <a:pt x="4664" y="4016"/>
                  </a:lnTo>
                  <a:lnTo>
                    <a:pt x="4546" y="4193"/>
                  </a:lnTo>
                  <a:lnTo>
                    <a:pt x="4310" y="4370"/>
                  </a:lnTo>
                  <a:lnTo>
                    <a:pt x="4074" y="4488"/>
                  </a:lnTo>
                  <a:lnTo>
                    <a:pt x="3838" y="4606"/>
                  </a:lnTo>
                  <a:lnTo>
                    <a:pt x="3484" y="4665"/>
                  </a:lnTo>
                  <a:lnTo>
                    <a:pt x="3189" y="4665"/>
                  </a:lnTo>
                  <a:lnTo>
                    <a:pt x="2893" y="4606"/>
                  </a:lnTo>
                  <a:lnTo>
                    <a:pt x="2657" y="4547"/>
                  </a:lnTo>
                  <a:lnTo>
                    <a:pt x="2421" y="4429"/>
                  </a:lnTo>
                  <a:lnTo>
                    <a:pt x="2244" y="4252"/>
                  </a:lnTo>
                  <a:lnTo>
                    <a:pt x="2067" y="4075"/>
                  </a:lnTo>
                  <a:lnTo>
                    <a:pt x="2008" y="3779"/>
                  </a:lnTo>
                  <a:lnTo>
                    <a:pt x="1949" y="3543"/>
                  </a:lnTo>
                  <a:lnTo>
                    <a:pt x="1949" y="3248"/>
                  </a:lnTo>
                  <a:lnTo>
                    <a:pt x="2008" y="2953"/>
                  </a:lnTo>
                  <a:lnTo>
                    <a:pt x="2067" y="2717"/>
                  </a:lnTo>
                  <a:lnTo>
                    <a:pt x="2244" y="2540"/>
                  </a:lnTo>
                  <a:lnTo>
                    <a:pt x="2421" y="2362"/>
                  </a:lnTo>
                  <a:lnTo>
                    <a:pt x="2657" y="2244"/>
                  </a:lnTo>
                  <a:lnTo>
                    <a:pt x="2952" y="2185"/>
                  </a:lnTo>
                  <a:lnTo>
                    <a:pt x="3248" y="2126"/>
                  </a:lnTo>
                  <a:lnTo>
                    <a:pt x="3543" y="2067"/>
                  </a:lnTo>
                  <a:close/>
                  <a:moveTo>
                    <a:pt x="3484" y="1"/>
                  </a:moveTo>
                  <a:lnTo>
                    <a:pt x="3011" y="60"/>
                  </a:lnTo>
                  <a:lnTo>
                    <a:pt x="2598" y="119"/>
                  </a:lnTo>
                  <a:lnTo>
                    <a:pt x="2126" y="237"/>
                  </a:lnTo>
                  <a:lnTo>
                    <a:pt x="1713" y="414"/>
                  </a:lnTo>
                  <a:lnTo>
                    <a:pt x="1358" y="650"/>
                  </a:lnTo>
                  <a:lnTo>
                    <a:pt x="1004" y="946"/>
                  </a:lnTo>
                  <a:lnTo>
                    <a:pt x="768" y="1241"/>
                  </a:lnTo>
                  <a:lnTo>
                    <a:pt x="473" y="1595"/>
                  </a:lnTo>
                  <a:lnTo>
                    <a:pt x="296" y="2008"/>
                  </a:lnTo>
                  <a:lnTo>
                    <a:pt x="178" y="2421"/>
                  </a:lnTo>
                  <a:lnTo>
                    <a:pt x="59" y="2835"/>
                  </a:lnTo>
                  <a:lnTo>
                    <a:pt x="0" y="3248"/>
                  </a:lnTo>
                  <a:lnTo>
                    <a:pt x="59" y="3720"/>
                  </a:lnTo>
                  <a:lnTo>
                    <a:pt x="118" y="4193"/>
                  </a:lnTo>
                  <a:lnTo>
                    <a:pt x="237" y="4606"/>
                  </a:lnTo>
                  <a:lnTo>
                    <a:pt x="414" y="4960"/>
                  </a:lnTo>
                  <a:lnTo>
                    <a:pt x="650" y="5373"/>
                  </a:lnTo>
                  <a:lnTo>
                    <a:pt x="945" y="5669"/>
                  </a:lnTo>
                  <a:lnTo>
                    <a:pt x="1240" y="5964"/>
                  </a:lnTo>
                  <a:lnTo>
                    <a:pt x="1594" y="6259"/>
                  </a:lnTo>
                  <a:lnTo>
                    <a:pt x="1949" y="6436"/>
                  </a:lnTo>
                  <a:lnTo>
                    <a:pt x="2362" y="6613"/>
                  </a:lnTo>
                  <a:lnTo>
                    <a:pt x="2834" y="6672"/>
                  </a:lnTo>
                  <a:lnTo>
                    <a:pt x="3248" y="6731"/>
                  </a:lnTo>
                  <a:lnTo>
                    <a:pt x="3720" y="6672"/>
                  </a:lnTo>
                  <a:lnTo>
                    <a:pt x="4192" y="6613"/>
                  </a:lnTo>
                  <a:lnTo>
                    <a:pt x="4605" y="6495"/>
                  </a:lnTo>
                  <a:lnTo>
                    <a:pt x="5019" y="6318"/>
                  </a:lnTo>
                  <a:lnTo>
                    <a:pt x="5373" y="6082"/>
                  </a:lnTo>
                  <a:lnTo>
                    <a:pt x="5727" y="5787"/>
                  </a:lnTo>
                  <a:lnTo>
                    <a:pt x="6022" y="5492"/>
                  </a:lnTo>
                  <a:lnTo>
                    <a:pt x="6259" y="5137"/>
                  </a:lnTo>
                  <a:lnTo>
                    <a:pt x="6436" y="4724"/>
                  </a:lnTo>
                  <a:lnTo>
                    <a:pt x="6613" y="4370"/>
                  </a:lnTo>
                  <a:lnTo>
                    <a:pt x="6672" y="3897"/>
                  </a:lnTo>
                  <a:lnTo>
                    <a:pt x="6731" y="3484"/>
                  </a:lnTo>
                  <a:lnTo>
                    <a:pt x="6731" y="3012"/>
                  </a:lnTo>
                  <a:lnTo>
                    <a:pt x="6613" y="2599"/>
                  </a:lnTo>
                  <a:lnTo>
                    <a:pt x="6495" y="2185"/>
                  </a:lnTo>
                  <a:lnTo>
                    <a:pt x="6318" y="1772"/>
                  </a:lnTo>
                  <a:lnTo>
                    <a:pt x="6081" y="1418"/>
                  </a:lnTo>
                  <a:lnTo>
                    <a:pt x="5845" y="1064"/>
                  </a:lnTo>
                  <a:lnTo>
                    <a:pt x="5550" y="768"/>
                  </a:lnTo>
                  <a:lnTo>
                    <a:pt x="5196" y="532"/>
                  </a:lnTo>
                  <a:lnTo>
                    <a:pt x="4783" y="296"/>
                  </a:lnTo>
                  <a:lnTo>
                    <a:pt x="4369" y="119"/>
                  </a:lnTo>
                  <a:lnTo>
                    <a:pt x="3956" y="60"/>
                  </a:lnTo>
                  <a:lnTo>
                    <a:pt x="34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88" name="Google Shape;1488;p25"/>
            <p:cNvSpPr/>
            <p:nvPr/>
          </p:nvSpPr>
          <p:spPr>
            <a:xfrm>
              <a:off x="7215075" y="2826500"/>
              <a:ext cx="166800" cy="178600"/>
            </a:xfrm>
            <a:custGeom>
              <a:avLst/>
              <a:gdLst/>
              <a:ahLst/>
              <a:cxnLst/>
              <a:rect l="l" t="t" r="r" b="b"/>
              <a:pathLst>
                <a:path w="6672" h="7144" extrusionOk="0">
                  <a:moveTo>
                    <a:pt x="2657" y="3070"/>
                  </a:moveTo>
                  <a:lnTo>
                    <a:pt x="4488" y="3720"/>
                  </a:lnTo>
                  <a:lnTo>
                    <a:pt x="2657" y="4251"/>
                  </a:lnTo>
                  <a:lnTo>
                    <a:pt x="2657" y="3070"/>
                  </a:lnTo>
                  <a:close/>
                  <a:moveTo>
                    <a:pt x="237" y="0"/>
                  </a:moveTo>
                  <a:lnTo>
                    <a:pt x="178" y="2185"/>
                  </a:lnTo>
                  <a:lnTo>
                    <a:pt x="1181" y="2539"/>
                  </a:lnTo>
                  <a:lnTo>
                    <a:pt x="1063" y="4664"/>
                  </a:lnTo>
                  <a:lnTo>
                    <a:pt x="119" y="4959"/>
                  </a:lnTo>
                  <a:lnTo>
                    <a:pt x="1" y="7144"/>
                  </a:lnTo>
                  <a:lnTo>
                    <a:pt x="1" y="7144"/>
                  </a:lnTo>
                  <a:lnTo>
                    <a:pt x="6613" y="4959"/>
                  </a:lnTo>
                  <a:lnTo>
                    <a:pt x="6672" y="2598"/>
                  </a:lnTo>
                  <a:lnTo>
                    <a:pt x="2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89" name="Google Shape;1489;p25"/>
            <p:cNvSpPr/>
            <p:nvPr/>
          </p:nvSpPr>
          <p:spPr>
            <a:xfrm>
              <a:off x="7200325" y="3030175"/>
              <a:ext cx="174175" cy="156475"/>
            </a:xfrm>
            <a:custGeom>
              <a:avLst/>
              <a:gdLst/>
              <a:ahLst/>
              <a:cxnLst/>
              <a:rect l="l" t="t" r="r" b="b"/>
              <a:pathLst>
                <a:path w="6967" h="6259" extrusionOk="0">
                  <a:moveTo>
                    <a:pt x="2480" y="1"/>
                  </a:moveTo>
                  <a:lnTo>
                    <a:pt x="2067" y="60"/>
                  </a:lnTo>
                  <a:lnTo>
                    <a:pt x="1712" y="178"/>
                  </a:lnTo>
                  <a:lnTo>
                    <a:pt x="1358" y="355"/>
                  </a:lnTo>
                  <a:lnTo>
                    <a:pt x="1063" y="532"/>
                  </a:lnTo>
                  <a:lnTo>
                    <a:pt x="827" y="768"/>
                  </a:lnTo>
                  <a:lnTo>
                    <a:pt x="591" y="1063"/>
                  </a:lnTo>
                  <a:lnTo>
                    <a:pt x="413" y="1358"/>
                  </a:lnTo>
                  <a:lnTo>
                    <a:pt x="236" y="1713"/>
                  </a:lnTo>
                  <a:lnTo>
                    <a:pt x="118" y="2067"/>
                  </a:lnTo>
                  <a:lnTo>
                    <a:pt x="59" y="2480"/>
                  </a:lnTo>
                  <a:lnTo>
                    <a:pt x="0" y="2834"/>
                  </a:lnTo>
                  <a:lnTo>
                    <a:pt x="59" y="3248"/>
                  </a:lnTo>
                  <a:lnTo>
                    <a:pt x="59" y="3602"/>
                  </a:lnTo>
                  <a:lnTo>
                    <a:pt x="177" y="4015"/>
                  </a:lnTo>
                  <a:lnTo>
                    <a:pt x="295" y="4310"/>
                  </a:lnTo>
                  <a:lnTo>
                    <a:pt x="532" y="4665"/>
                  </a:lnTo>
                  <a:lnTo>
                    <a:pt x="709" y="4901"/>
                  </a:lnTo>
                  <a:lnTo>
                    <a:pt x="1004" y="5196"/>
                  </a:lnTo>
                  <a:lnTo>
                    <a:pt x="1358" y="5373"/>
                  </a:lnTo>
                  <a:lnTo>
                    <a:pt x="1712" y="5550"/>
                  </a:lnTo>
                  <a:lnTo>
                    <a:pt x="2067" y="5668"/>
                  </a:lnTo>
                  <a:lnTo>
                    <a:pt x="2539" y="5786"/>
                  </a:lnTo>
                  <a:lnTo>
                    <a:pt x="6199" y="6259"/>
                  </a:lnTo>
                  <a:lnTo>
                    <a:pt x="6435" y="4251"/>
                  </a:lnTo>
                  <a:lnTo>
                    <a:pt x="2834" y="3779"/>
                  </a:lnTo>
                  <a:lnTo>
                    <a:pt x="2421" y="3661"/>
                  </a:lnTo>
                  <a:lnTo>
                    <a:pt x="2126" y="3425"/>
                  </a:lnTo>
                  <a:lnTo>
                    <a:pt x="2067" y="3307"/>
                  </a:lnTo>
                  <a:lnTo>
                    <a:pt x="2008" y="3130"/>
                  </a:lnTo>
                  <a:lnTo>
                    <a:pt x="1948" y="2953"/>
                  </a:lnTo>
                  <a:lnTo>
                    <a:pt x="1948" y="2775"/>
                  </a:lnTo>
                  <a:lnTo>
                    <a:pt x="2008" y="2539"/>
                  </a:lnTo>
                  <a:lnTo>
                    <a:pt x="2067" y="2421"/>
                  </a:lnTo>
                  <a:lnTo>
                    <a:pt x="2185" y="2244"/>
                  </a:lnTo>
                  <a:lnTo>
                    <a:pt x="2303" y="2185"/>
                  </a:lnTo>
                  <a:lnTo>
                    <a:pt x="2657" y="2067"/>
                  </a:lnTo>
                  <a:lnTo>
                    <a:pt x="3070" y="2067"/>
                  </a:lnTo>
                  <a:lnTo>
                    <a:pt x="6672" y="2598"/>
                  </a:lnTo>
                  <a:lnTo>
                    <a:pt x="6967" y="591"/>
                  </a:lnTo>
                  <a:lnTo>
                    <a:pt x="3306" y="60"/>
                  </a:lnTo>
                  <a:lnTo>
                    <a:pt x="28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90" name="Google Shape;1490;p25"/>
            <p:cNvSpPr/>
            <p:nvPr/>
          </p:nvSpPr>
          <p:spPr>
            <a:xfrm>
              <a:off x="7167850" y="3192525"/>
              <a:ext cx="178625" cy="171250"/>
            </a:xfrm>
            <a:custGeom>
              <a:avLst/>
              <a:gdLst/>
              <a:ahLst/>
              <a:cxnLst/>
              <a:rect l="l" t="t" r="r" b="b"/>
              <a:pathLst>
                <a:path w="7145" h="6850" extrusionOk="0">
                  <a:moveTo>
                    <a:pt x="2067" y="2421"/>
                  </a:moveTo>
                  <a:lnTo>
                    <a:pt x="4901" y="3130"/>
                  </a:lnTo>
                  <a:lnTo>
                    <a:pt x="4783" y="3602"/>
                  </a:lnTo>
                  <a:lnTo>
                    <a:pt x="4664" y="3957"/>
                  </a:lnTo>
                  <a:lnTo>
                    <a:pt x="4546" y="4193"/>
                  </a:lnTo>
                  <a:lnTo>
                    <a:pt x="4369" y="4429"/>
                  </a:lnTo>
                  <a:lnTo>
                    <a:pt x="4133" y="4606"/>
                  </a:lnTo>
                  <a:lnTo>
                    <a:pt x="3897" y="4724"/>
                  </a:lnTo>
                  <a:lnTo>
                    <a:pt x="3661" y="4783"/>
                  </a:lnTo>
                  <a:lnTo>
                    <a:pt x="3307" y="4783"/>
                  </a:lnTo>
                  <a:lnTo>
                    <a:pt x="3011" y="4724"/>
                  </a:lnTo>
                  <a:lnTo>
                    <a:pt x="2716" y="4606"/>
                  </a:lnTo>
                  <a:lnTo>
                    <a:pt x="2421" y="4488"/>
                  </a:lnTo>
                  <a:lnTo>
                    <a:pt x="2244" y="4311"/>
                  </a:lnTo>
                  <a:lnTo>
                    <a:pt x="2067" y="4075"/>
                  </a:lnTo>
                  <a:lnTo>
                    <a:pt x="1949" y="3838"/>
                  </a:lnTo>
                  <a:lnTo>
                    <a:pt x="1890" y="3543"/>
                  </a:lnTo>
                  <a:lnTo>
                    <a:pt x="1890" y="3248"/>
                  </a:lnTo>
                  <a:lnTo>
                    <a:pt x="1949" y="2894"/>
                  </a:lnTo>
                  <a:lnTo>
                    <a:pt x="2067" y="2421"/>
                  </a:lnTo>
                  <a:close/>
                  <a:moveTo>
                    <a:pt x="827" y="1"/>
                  </a:moveTo>
                  <a:lnTo>
                    <a:pt x="118" y="2658"/>
                  </a:lnTo>
                  <a:lnTo>
                    <a:pt x="59" y="3130"/>
                  </a:lnTo>
                  <a:lnTo>
                    <a:pt x="0" y="3602"/>
                  </a:lnTo>
                  <a:lnTo>
                    <a:pt x="59" y="4075"/>
                  </a:lnTo>
                  <a:lnTo>
                    <a:pt x="118" y="4488"/>
                  </a:lnTo>
                  <a:lnTo>
                    <a:pt x="296" y="4901"/>
                  </a:lnTo>
                  <a:lnTo>
                    <a:pt x="473" y="5255"/>
                  </a:lnTo>
                  <a:lnTo>
                    <a:pt x="709" y="5610"/>
                  </a:lnTo>
                  <a:lnTo>
                    <a:pt x="1004" y="5905"/>
                  </a:lnTo>
                  <a:lnTo>
                    <a:pt x="1299" y="6200"/>
                  </a:lnTo>
                  <a:lnTo>
                    <a:pt x="1653" y="6436"/>
                  </a:lnTo>
                  <a:lnTo>
                    <a:pt x="2067" y="6613"/>
                  </a:lnTo>
                  <a:lnTo>
                    <a:pt x="2480" y="6731"/>
                  </a:lnTo>
                  <a:lnTo>
                    <a:pt x="2952" y="6849"/>
                  </a:lnTo>
                  <a:lnTo>
                    <a:pt x="3838" y="6849"/>
                  </a:lnTo>
                  <a:lnTo>
                    <a:pt x="4251" y="6731"/>
                  </a:lnTo>
                  <a:lnTo>
                    <a:pt x="4605" y="6613"/>
                  </a:lnTo>
                  <a:lnTo>
                    <a:pt x="5019" y="6377"/>
                  </a:lnTo>
                  <a:lnTo>
                    <a:pt x="5314" y="6141"/>
                  </a:lnTo>
                  <a:lnTo>
                    <a:pt x="5668" y="5846"/>
                  </a:lnTo>
                  <a:lnTo>
                    <a:pt x="5904" y="5492"/>
                  </a:lnTo>
                  <a:lnTo>
                    <a:pt x="6140" y="5137"/>
                  </a:lnTo>
                  <a:lnTo>
                    <a:pt x="6318" y="4724"/>
                  </a:lnTo>
                  <a:lnTo>
                    <a:pt x="6495" y="4252"/>
                  </a:lnTo>
                  <a:lnTo>
                    <a:pt x="7144" y="1595"/>
                  </a:lnTo>
                  <a:lnTo>
                    <a:pt x="8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91" name="Google Shape;1491;p25"/>
            <p:cNvSpPr/>
            <p:nvPr/>
          </p:nvSpPr>
          <p:spPr>
            <a:xfrm>
              <a:off x="7125050" y="3365225"/>
              <a:ext cx="171225" cy="100400"/>
            </a:xfrm>
            <a:custGeom>
              <a:avLst/>
              <a:gdLst/>
              <a:ahLst/>
              <a:cxnLst/>
              <a:rect l="l" t="t" r="r" b="b"/>
              <a:pathLst>
                <a:path w="6849" h="4016" extrusionOk="0">
                  <a:moveTo>
                    <a:pt x="650" y="0"/>
                  </a:moveTo>
                  <a:lnTo>
                    <a:pt x="0" y="1949"/>
                  </a:lnTo>
                  <a:lnTo>
                    <a:pt x="6199" y="4015"/>
                  </a:lnTo>
                  <a:lnTo>
                    <a:pt x="6849" y="2067"/>
                  </a:lnTo>
                  <a:lnTo>
                    <a:pt x="6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92" name="Google Shape;1492;p25"/>
            <p:cNvSpPr/>
            <p:nvPr/>
          </p:nvSpPr>
          <p:spPr>
            <a:xfrm>
              <a:off x="7077800" y="3464125"/>
              <a:ext cx="168300" cy="168275"/>
            </a:xfrm>
            <a:custGeom>
              <a:avLst/>
              <a:gdLst/>
              <a:ahLst/>
              <a:cxnLst/>
              <a:rect l="l" t="t" r="r" b="b"/>
              <a:pathLst>
                <a:path w="6732" h="6731" extrusionOk="0">
                  <a:moveTo>
                    <a:pt x="3248" y="2066"/>
                  </a:moveTo>
                  <a:lnTo>
                    <a:pt x="3543" y="2125"/>
                  </a:lnTo>
                  <a:lnTo>
                    <a:pt x="3838" y="2185"/>
                  </a:lnTo>
                  <a:lnTo>
                    <a:pt x="4134" y="2362"/>
                  </a:lnTo>
                  <a:lnTo>
                    <a:pt x="4370" y="2539"/>
                  </a:lnTo>
                  <a:lnTo>
                    <a:pt x="4547" y="2716"/>
                  </a:lnTo>
                  <a:lnTo>
                    <a:pt x="4724" y="2952"/>
                  </a:lnTo>
                  <a:lnTo>
                    <a:pt x="4783" y="3188"/>
                  </a:lnTo>
                  <a:lnTo>
                    <a:pt x="4783" y="3424"/>
                  </a:lnTo>
                  <a:lnTo>
                    <a:pt x="4783" y="3661"/>
                  </a:lnTo>
                  <a:lnTo>
                    <a:pt x="4665" y="3956"/>
                  </a:lnTo>
                  <a:lnTo>
                    <a:pt x="4547" y="4192"/>
                  </a:lnTo>
                  <a:lnTo>
                    <a:pt x="4370" y="4428"/>
                  </a:lnTo>
                  <a:lnTo>
                    <a:pt x="4193" y="4546"/>
                  </a:lnTo>
                  <a:lnTo>
                    <a:pt x="3957" y="4664"/>
                  </a:lnTo>
                  <a:lnTo>
                    <a:pt x="3720" y="4723"/>
                  </a:lnTo>
                  <a:lnTo>
                    <a:pt x="3425" y="4723"/>
                  </a:lnTo>
                  <a:lnTo>
                    <a:pt x="3130" y="4664"/>
                  </a:lnTo>
                  <a:lnTo>
                    <a:pt x="2835" y="4546"/>
                  </a:lnTo>
                  <a:lnTo>
                    <a:pt x="2540" y="4428"/>
                  </a:lnTo>
                  <a:lnTo>
                    <a:pt x="2362" y="4251"/>
                  </a:lnTo>
                  <a:lnTo>
                    <a:pt x="2126" y="4074"/>
                  </a:lnTo>
                  <a:lnTo>
                    <a:pt x="2008" y="3838"/>
                  </a:lnTo>
                  <a:lnTo>
                    <a:pt x="1949" y="3601"/>
                  </a:lnTo>
                  <a:lnTo>
                    <a:pt x="1890" y="3365"/>
                  </a:lnTo>
                  <a:lnTo>
                    <a:pt x="1949" y="3070"/>
                  </a:lnTo>
                  <a:lnTo>
                    <a:pt x="2008" y="2834"/>
                  </a:lnTo>
                  <a:lnTo>
                    <a:pt x="2126" y="2539"/>
                  </a:lnTo>
                  <a:lnTo>
                    <a:pt x="2303" y="2362"/>
                  </a:lnTo>
                  <a:lnTo>
                    <a:pt x="2540" y="2185"/>
                  </a:lnTo>
                  <a:lnTo>
                    <a:pt x="2776" y="2066"/>
                  </a:lnTo>
                  <a:close/>
                  <a:moveTo>
                    <a:pt x="2894" y="0"/>
                  </a:moveTo>
                  <a:lnTo>
                    <a:pt x="2481" y="118"/>
                  </a:lnTo>
                  <a:lnTo>
                    <a:pt x="2067" y="236"/>
                  </a:lnTo>
                  <a:lnTo>
                    <a:pt x="1654" y="413"/>
                  </a:lnTo>
                  <a:lnTo>
                    <a:pt x="1300" y="709"/>
                  </a:lnTo>
                  <a:lnTo>
                    <a:pt x="1005" y="945"/>
                  </a:lnTo>
                  <a:lnTo>
                    <a:pt x="709" y="1299"/>
                  </a:lnTo>
                  <a:lnTo>
                    <a:pt x="473" y="1653"/>
                  </a:lnTo>
                  <a:lnTo>
                    <a:pt x="237" y="2066"/>
                  </a:lnTo>
                  <a:lnTo>
                    <a:pt x="119" y="2480"/>
                  </a:lnTo>
                  <a:lnTo>
                    <a:pt x="1" y="2893"/>
                  </a:lnTo>
                  <a:lnTo>
                    <a:pt x="1" y="3365"/>
                  </a:lnTo>
                  <a:lnTo>
                    <a:pt x="1" y="3779"/>
                  </a:lnTo>
                  <a:lnTo>
                    <a:pt x="60" y="4192"/>
                  </a:lnTo>
                  <a:lnTo>
                    <a:pt x="237" y="4605"/>
                  </a:lnTo>
                  <a:lnTo>
                    <a:pt x="414" y="5018"/>
                  </a:lnTo>
                  <a:lnTo>
                    <a:pt x="650" y="5373"/>
                  </a:lnTo>
                  <a:lnTo>
                    <a:pt x="887" y="5727"/>
                  </a:lnTo>
                  <a:lnTo>
                    <a:pt x="1241" y="6022"/>
                  </a:lnTo>
                  <a:lnTo>
                    <a:pt x="1595" y="6258"/>
                  </a:lnTo>
                  <a:lnTo>
                    <a:pt x="2067" y="6435"/>
                  </a:lnTo>
                  <a:lnTo>
                    <a:pt x="2481" y="6612"/>
                  </a:lnTo>
                  <a:lnTo>
                    <a:pt x="2894" y="6731"/>
                  </a:lnTo>
                  <a:lnTo>
                    <a:pt x="3779" y="6731"/>
                  </a:lnTo>
                  <a:lnTo>
                    <a:pt x="4252" y="6612"/>
                  </a:lnTo>
                  <a:lnTo>
                    <a:pt x="4606" y="6494"/>
                  </a:lnTo>
                  <a:lnTo>
                    <a:pt x="5019" y="6317"/>
                  </a:lnTo>
                  <a:lnTo>
                    <a:pt x="5374" y="6081"/>
                  </a:lnTo>
                  <a:lnTo>
                    <a:pt x="5669" y="5786"/>
                  </a:lnTo>
                  <a:lnTo>
                    <a:pt x="5964" y="5432"/>
                  </a:lnTo>
                  <a:lnTo>
                    <a:pt x="6200" y="5077"/>
                  </a:lnTo>
                  <a:lnTo>
                    <a:pt x="6436" y="4664"/>
                  </a:lnTo>
                  <a:lnTo>
                    <a:pt x="6554" y="4251"/>
                  </a:lnTo>
                  <a:lnTo>
                    <a:pt x="6672" y="3838"/>
                  </a:lnTo>
                  <a:lnTo>
                    <a:pt x="6731" y="3424"/>
                  </a:lnTo>
                  <a:lnTo>
                    <a:pt x="6672" y="2952"/>
                  </a:lnTo>
                  <a:lnTo>
                    <a:pt x="6613" y="2539"/>
                  </a:lnTo>
                  <a:lnTo>
                    <a:pt x="6495" y="2125"/>
                  </a:lnTo>
                  <a:lnTo>
                    <a:pt x="6318" y="1771"/>
                  </a:lnTo>
                  <a:lnTo>
                    <a:pt x="6082" y="1358"/>
                  </a:lnTo>
                  <a:lnTo>
                    <a:pt x="5787" y="1063"/>
                  </a:lnTo>
                  <a:lnTo>
                    <a:pt x="5433" y="768"/>
                  </a:lnTo>
                  <a:lnTo>
                    <a:pt x="5078" y="472"/>
                  </a:lnTo>
                  <a:lnTo>
                    <a:pt x="4665" y="295"/>
                  </a:lnTo>
                  <a:lnTo>
                    <a:pt x="4193" y="118"/>
                  </a:lnTo>
                  <a:lnTo>
                    <a:pt x="3779" y="59"/>
                  </a:lnTo>
                  <a:lnTo>
                    <a:pt x="33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93" name="Google Shape;1493;p25"/>
            <p:cNvSpPr/>
            <p:nvPr/>
          </p:nvSpPr>
          <p:spPr>
            <a:xfrm>
              <a:off x="6964150" y="3658950"/>
              <a:ext cx="194875" cy="175650"/>
            </a:xfrm>
            <a:custGeom>
              <a:avLst/>
              <a:gdLst/>
              <a:ahLst/>
              <a:cxnLst/>
              <a:rect l="l" t="t" r="r" b="b"/>
              <a:pathLst>
                <a:path w="7795" h="7026" extrusionOk="0">
                  <a:moveTo>
                    <a:pt x="2185" y="0"/>
                  </a:moveTo>
                  <a:lnTo>
                    <a:pt x="1" y="3720"/>
                  </a:lnTo>
                  <a:lnTo>
                    <a:pt x="1359" y="4546"/>
                  </a:lnTo>
                  <a:lnTo>
                    <a:pt x="2540" y="2598"/>
                  </a:lnTo>
                  <a:lnTo>
                    <a:pt x="3366" y="3011"/>
                  </a:lnTo>
                  <a:lnTo>
                    <a:pt x="2303" y="4782"/>
                  </a:lnTo>
                  <a:lnTo>
                    <a:pt x="3661" y="5550"/>
                  </a:lnTo>
                  <a:lnTo>
                    <a:pt x="4665" y="3838"/>
                  </a:lnTo>
                  <a:lnTo>
                    <a:pt x="5373" y="4192"/>
                  </a:lnTo>
                  <a:lnTo>
                    <a:pt x="4193" y="6199"/>
                  </a:lnTo>
                  <a:lnTo>
                    <a:pt x="5610" y="7026"/>
                  </a:lnTo>
                  <a:lnTo>
                    <a:pt x="7794" y="3247"/>
                  </a:lnTo>
                  <a:lnTo>
                    <a:pt x="218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94" name="Google Shape;1494;p25"/>
            <p:cNvSpPr/>
            <p:nvPr/>
          </p:nvSpPr>
          <p:spPr>
            <a:xfrm>
              <a:off x="6859375" y="3775550"/>
              <a:ext cx="222900" cy="221425"/>
            </a:xfrm>
            <a:custGeom>
              <a:avLst/>
              <a:gdLst/>
              <a:ahLst/>
              <a:cxnLst/>
              <a:rect l="l" t="t" r="r" b="b"/>
              <a:pathLst>
                <a:path w="8916" h="8857" extrusionOk="0">
                  <a:moveTo>
                    <a:pt x="3602" y="0"/>
                  </a:moveTo>
                  <a:lnTo>
                    <a:pt x="2421" y="1653"/>
                  </a:lnTo>
                  <a:lnTo>
                    <a:pt x="5077" y="3543"/>
                  </a:lnTo>
                  <a:lnTo>
                    <a:pt x="5077" y="3543"/>
                  </a:lnTo>
                  <a:lnTo>
                    <a:pt x="1181" y="3425"/>
                  </a:lnTo>
                  <a:lnTo>
                    <a:pt x="0" y="5078"/>
                  </a:lnTo>
                  <a:lnTo>
                    <a:pt x="5255" y="8856"/>
                  </a:lnTo>
                  <a:lnTo>
                    <a:pt x="6494" y="7203"/>
                  </a:lnTo>
                  <a:lnTo>
                    <a:pt x="3779" y="5255"/>
                  </a:lnTo>
                  <a:lnTo>
                    <a:pt x="7734" y="5432"/>
                  </a:lnTo>
                  <a:lnTo>
                    <a:pt x="8915" y="3779"/>
                  </a:lnTo>
                  <a:lnTo>
                    <a:pt x="36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95" name="Google Shape;1495;p25"/>
            <p:cNvSpPr/>
            <p:nvPr/>
          </p:nvSpPr>
          <p:spPr>
            <a:xfrm>
              <a:off x="6764900" y="3952675"/>
              <a:ext cx="169775" cy="169750"/>
            </a:xfrm>
            <a:custGeom>
              <a:avLst/>
              <a:gdLst/>
              <a:ahLst/>
              <a:cxnLst/>
              <a:rect l="l" t="t" r="r" b="b"/>
              <a:pathLst>
                <a:path w="6791" h="6790" extrusionOk="0">
                  <a:moveTo>
                    <a:pt x="3189" y="0"/>
                  </a:moveTo>
                  <a:lnTo>
                    <a:pt x="2775" y="59"/>
                  </a:lnTo>
                  <a:lnTo>
                    <a:pt x="2362" y="177"/>
                  </a:lnTo>
                  <a:lnTo>
                    <a:pt x="2008" y="354"/>
                  </a:lnTo>
                  <a:lnTo>
                    <a:pt x="1595" y="590"/>
                  </a:lnTo>
                  <a:lnTo>
                    <a:pt x="1240" y="886"/>
                  </a:lnTo>
                  <a:lnTo>
                    <a:pt x="886" y="1181"/>
                  </a:lnTo>
                  <a:lnTo>
                    <a:pt x="532" y="1653"/>
                  </a:lnTo>
                  <a:lnTo>
                    <a:pt x="296" y="2066"/>
                  </a:lnTo>
                  <a:lnTo>
                    <a:pt x="119" y="2539"/>
                  </a:lnTo>
                  <a:lnTo>
                    <a:pt x="1" y="2952"/>
                  </a:lnTo>
                  <a:lnTo>
                    <a:pt x="1" y="3424"/>
                  </a:lnTo>
                  <a:lnTo>
                    <a:pt x="1" y="3838"/>
                  </a:lnTo>
                  <a:lnTo>
                    <a:pt x="60" y="4251"/>
                  </a:lnTo>
                  <a:lnTo>
                    <a:pt x="178" y="4664"/>
                  </a:lnTo>
                  <a:lnTo>
                    <a:pt x="1713" y="6022"/>
                  </a:lnTo>
                  <a:lnTo>
                    <a:pt x="3897" y="3542"/>
                  </a:lnTo>
                  <a:lnTo>
                    <a:pt x="2834" y="2598"/>
                  </a:lnTo>
                  <a:lnTo>
                    <a:pt x="1772" y="3779"/>
                  </a:lnTo>
                  <a:lnTo>
                    <a:pt x="1713" y="3483"/>
                  </a:lnTo>
                  <a:lnTo>
                    <a:pt x="1772" y="3129"/>
                  </a:lnTo>
                  <a:lnTo>
                    <a:pt x="1890" y="2834"/>
                  </a:lnTo>
                  <a:lnTo>
                    <a:pt x="2067" y="2598"/>
                  </a:lnTo>
                  <a:lnTo>
                    <a:pt x="2362" y="2303"/>
                  </a:lnTo>
                  <a:lnTo>
                    <a:pt x="2598" y="2125"/>
                  </a:lnTo>
                  <a:lnTo>
                    <a:pt x="2834" y="2066"/>
                  </a:lnTo>
                  <a:lnTo>
                    <a:pt x="3130" y="2007"/>
                  </a:lnTo>
                  <a:lnTo>
                    <a:pt x="3366" y="2007"/>
                  </a:lnTo>
                  <a:lnTo>
                    <a:pt x="3661" y="2125"/>
                  </a:lnTo>
                  <a:lnTo>
                    <a:pt x="3897" y="2244"/>
                  </a:lnTo>
                  <a:lnTo>
                    <a:pt x="4192" y="2480"/>
                  </a:lnTo>
                  <a:lnTo>
                    <a:pt x="4429" y="2716"/>
                  </a:lnTo>
                  <a:lnTo>
                    <a:pt x="4606" y="2952"/>
                  </a:lnTo>
                  <a:lnTo>
                    <a:pt x="4724" y="3188"/>
                  </a:lnTo>
                  <a:lnTo>
                    <a:pt x="4783" y="3424"/>
                  </a:lnTo>
                  <a:lnTo>
                    <a:pt x="4783" y="3660"/>
                  </a:lnTo>
                  <a:lnTo>
                    <a:pt x="4724" y="3897"/>
                  </a:lnTo>
                  <a:lnTo>
                    <a:pt x="4606" y="4133"/>
                  </a:lnTo>
                  <a:lnTo>
                    <a:pt x="4429" y="4369"/>
                  </a:lnTo>
                  <a:lnTo>
                    <a:pt x="4251" y="4546"/>
                  </a:lnTo>
                  <a:lnTo>
                    <a:pt x="4015" y="4664"/>
                  </a:lnTo>
                  <a:lnTo>
                    <a:pt x="3779" y="4723"/>
                  </a:lnTo>
                  <a:lnTo>
                    <a:pt x="3543" y="4723"/>
                  </a:lnTo>
                  <a:lnTo>
                    <a:pt x="2126" y="6376"/>
                  </a:lnTo>
                  <a:lnTo>
                    <a:pt x="2539" y="6612"/>
                  </a:lnTo>
                  <a:lnTo>
                    <a:pt x="3012" y="6730"/>
                  </a:lnTo>
                  <a:lnTo>
                    <a:pt x="3484" y="6790"/>
                  </a:lnTo>
                  <a:lnTo>
                    <a:pt x="4015" y="6730"/>
                  </a:lnTo>
                  <a:lnTo>
                    <a:pt x="4488" y="6612"/>
                  </a:lnTo>
                  <a:lnTo>
                    <a:pt x="4960" y="6376"/>
                  </a:lnTo>
                  <a:lnTo>
                    <a:pt x="5432" y="6022"/>
                  </a:lnTo>
                  <a:lnTo>
                    <a:pt x="5845" y="5609"/>
                  </a:lnTo>
                  <a:lnTo>
                    <a:pt x="6141" y="5255"/>
                  </a:lnTo>
                  <a:lnTo>
                    <a:pt x="6377" y="4841"/>
                  </a:lnTo>
                  <a:lnTo>
                    <a:pt x="6554" y="4428"/>
                  </a:lnTo>
                  <a:lnTo>
                    <a:pt x="6731" y="4015"/>
                  </a:lnTo>
                  <a:lnTo>
                    <a:pt x="6790" y="3601"/>
                  </a:lnTo>
                  <a:lnTo>
                    <a:pt x="6790" y="3188"/>
                  </a:lnTo>
                  <a:lnTo>
                    <a:pt x="6731" y="2775"/>
                  </a:lnTo>
                  <a:lnTo>
                    <a:pt x="6613" y="2421"/>
                  </a:lnTo>
                  <a:lnTo>
                    <a:pt x="6436" y="2007"/>
                  </a:lnTo>
                  <a:lnTo>
                    <a:pt x="6200" y="1653"/>
                  </a:lnTo>
                  <a:lnTo>
                    <a:pt x="5905" y="1299"/>
                  </a:lnTo>
                  <a:lnTo>
                    <a:pt x="5550" y="945"/>
                  </a:lnTo>
                  <a:lnTo>
                    <a:pt x="5196" y="649"/>
                  </a:lnTo>
                  <a:lnTo>
                    <a:pt x="4842" y="413"/>
                  </a:lnTo>
                  <a:lnTo>
                    <a:pt x="4429" y="236"/>
                  </a:lnTo>
                  <a:lnTo>
                    <a:pt x="4015" y="118"/>
                  </a:lnTo>
                  <a:lnTo>
                    <a:pt x="36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96" name="Google Shape;1496;p25"/>
            <p:cNvSpPr/>
            <p:nvPr/>
          </p:nvSpPr>
          <p:spPr>
            <a:xfrm>
              <a:off x="6680775" y="4057450"/>
              <a:ext cx="149100" cy="153525"/>
            </a:xfrm>
            <a:custGeom>
              <a:avLst/>
              <a:gdLst/>
              <a:ahLst/>
              <a:cxnLst/>
              <a:rect l="l" t="t" r="r" b="b"/>
              <a:pathLst>
                <a:path w="5964" h="6141" extrusionOk="0">
                  <a:moveTo>
                    <a:pt x="1476" y="1"/>
                  </a:moveTo>
                  <a:lnTo>
                    <a:pt x="0" y="1418"/>
                  </a:lnTo>
                  <a:lnTo>
                    <a:pt x="4487" y="6141"/>
                  </a:lnTo>
                  <a:lnTo>
                    <a:pt x="5963" y="4724"/>
                  </a:lnTo>
                  <a:lnTo>
                    <a:pt x="147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97" name="Google Shape;1497;p25"/>
            <p:cNvSpPr/>
            <p:nvPr/>
          </p:nvSpPr>
          <p:spPr>
            <a:xfrm>
              <a:off x="6537600" y="4115025"/>
              <a:ext cx="224375" cy="225850"/>
            </a:xfrm>
            <a:custGeom>
              <a:avLst/>
              <a:gdLst/>
              <a:ahLst/>
              <a:cxnLst/>
              <a:rect l="l" t="t" r="r" b="b"/>
              <a:pathLst>
                <a:path w="8975" h="9034" extrusionOk="0">
                  <a:moveTo>
                    <a:pt x="4842" y="0"/>
                  </a:moveTo>
                  <a:lnTo>
                    <a:pt x="3248" y="1299"/>
                  </a:lnTo>
                  <a:lnTo>
                    <a:pt x="5373" y="3838"/>
                  </a:lnTo>
                  <a:lnTo>
                    <a:pt x="1595" y="2657"/>
                  </a:lnTo>
                  <a:lnTo>
                    <a:pt x="1" y="3956"/>
                  </a:lnTo>
                  <a:lnTo>
                    <a:pt x="4133" y="9033"/>
                  </a:lnTo>
                  <a:lnTo>
                    <a:pt x="5727" y="7734"/>
                  </a:lnTo>
                  <a:lnTo>
                    <a:pt x="3602" y="5137"/>
                  </a:lnTo>
                  <a:lnTo>
                    <a:pt x="7380" y="6318"/>
                  </a:lnTo>
                  <a:lnTo>
                    <a:pt x="8975" y="5078"/>
                  </a:lnTo>
                  <a:lnTo>
                    <a:pt x="48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98" name="Google Shape;1498;p25"/>
            <p:cNvSpPr/>
            <p:nvPr/>
          </p:nvSpPr>
          <p:spPr>
            <a:xfrm>
              <a:off x="6422475" y="4230150"/>
              <a:ext cx="181575" cy="196325"/>
            </a:xfrm>
            <a:custGeom>
              <a:avLst/>
              <a:gdLst/>
              <a:ahLst/>
              <a:cxnLst/>
              <a:rect l="l" t="t" r="r" b="b"/>
              <a:pathLst>
                <a:path w="7263" h="7853" extrusionOk="0">
                  <a:moveTo>
                    <a:pt x="3602" y="0"/>
                  </a:moveTo>
                  <a:lnTo>
                    <a:pt x="0" y="2421"/>
                  </a:lnTo>
                  <a:lnTo>
                    <a:pt x="886" y="3779"/>
                  </a:lnTo>
                  <a:lnTo>
                    <a:pt x="2834" y="2539"/>
                  </a:lnTo>
                  <a:lnTo>
                    <a:pt x="3366" y="3307"/>
                  </a:lnTo>
                  <a:lnTo>
                    <a:pt x="1654" y="4428"/>
                  </a:lnTo>
                  <a:lnTo>
                    <a:pt x="2539" y="5668"/>
                  </a:lnTo>
                  <a:lnTo>
                    <a:pt x="4192" y="4546"/>
                  </a:lnTo>
                  <a:lnTo>
                    <a:pt x="4665" y="5196"/>
                  </a:lnTo>
                  <a:lnTo>
                    <a:pt x="2716" y="6495"/>
                  </a:lnTo>
                  <a:lnTo>
                    <a:pt x="3661" y="7853"/>
                  </a:lnTo>
                  <a:lnTo>
                    <a:pt x="7262" y="5432"/>
                  </a:lnTo>
                  <a:lnTo>
                    <a:pt x="36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99" name="Google Shape;1499;p25"/>
            <p:cNvSpPr/>
            <p:nvPr/>
          </p:nvSpPr>
          <p:spPr>
            <a:xfrm>
              <a:off x="6304400" y="4305425"/>
              <a:ext cx="174175" cy="194850"/>
            </a:xfrm>
            <a:custGeom>
              <a:avLst/>
              <a:gdLst/>
              <a:ahLst/>
              <a:cxnLst/>
              <a:rect l="l" t="t" r="r" b="b"/>
              <a:pathLst>
                <a:path w="6967" h="7794" extrusionOk="0">
                  <a:moveTo>
                    <a:pt x="3838" y="0"/>
                  </a:moveTo>
                  <a:lnTo>
                    <a:pt x="0" y="2126"/>
                  </a:lnTo>
                  <a:lnTo>
                    <a:pt x="827" y="3543"/>
                  </a:lnTo>
                  <a:lnTo>
                    <a:pt x="2834" y="2421"/>
                  </a:lnTo>
                  <a:lnTo>
                    <a:pt x="3248" y="3188"/>
                  </a:lnTo>
                  <a:lnTo>
                    <a:pt x="1476" y="4192"/>
                  </a:lnTo>
                  <a:lnTo>
                    <a:pt x="2244" y="5550"/>
                  </a:lnTo>
                  <a:lnTo>
                    <a:pt x="4015" y="4546"/>
                  </a:lnTo>
                  <a:lnTo>
                    <a:pt x="4428" y="5255"/>
                  </a:lnTo>
                  <a:lnTo>
                    <a:pt x="2421" y="6377"/>
                  </a:lnTo>
                  <a:lnTo>
                    <a:pt x="3188" y="7794"/>
                  </a:lnTo>
                  <a:lnTo>
                    <a:pt x="6967" y="5668"/>
                  </a:lnTo>
                  <a:lnTo>
                    <a:pt x="38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00" name="Google Shape;1500;p25"/>
            <p:cNvSpPr/>
            <p:nvPr/>
          </p:nvSpPr>
          <p:spPr>
            <a:xfrm>
              <a:off x="6155325" y="4370375"/>
              <a:ext cx="191900" cy="187475"/>
            </a:xfrm>
            <a:custGeom>
              <a:avLst/>
              <a:gdLst/>
              <a:ahLst/>
              <a:cxnLst/>
              <a:rect l="l" t="t" r="r" b="b"/>
              <a:pathLst>
                <a:path w="7676" h="7499" extrusionOk="0">
                  <a:moveTo>
                    <a:pt x="4664" y="4192"/>
                  </a:moveTo>
                  <a:lnTo>
                    <a:pt x="5137" y="5196"/>
                  </a:lnTo>
                  <a:lnTo>
                    <a:pt x="4369" y="5550"/>
                  </a:lnTo>
                  <a:lnTo>
                    <a:pt x="4133" y="5609"/>
                  </a:lnTo>
                  <a:lnTo>
                    <a:pt x="3956" y="5609"/>
                  </a:lnTo>
                  <a:lnTo>
                    <a:pt x="3779" y="5491"/>
                  </a:lnTo>
                  <a:lnTo>
                    <a:pt x="3602" y="5255"/>
                  </a:lnTo>
                  <a:lnTo>
                    <a:pt x="3543" y="5018"/>
                  </a:lnTo>
                  <a:lnTo>
                    <a:pt x="3602" y="4841"/>
                  </a:lnTo>
                  <a:lnTo>
                    <a:pt x="3720" y="4664"/>
                  </a:lnTo>
                  <a:lnTo>
                    <a:pt x="3956" y="4546"/>
                  </a:lnTo>
                  <a:lnTo>
                    <a:pt x="4664" y="4192"/>
                  </a:lnTo>
                  <a:close/>
                  <a:moveTo>
                    <a:pt x="5019" y="0"/>
                  </a:moveTo>
                  <a:lnTo>
                    <a:pt x="3189" y="827"/>
                  </a:lnTo>
                  <a:lnTo>
                    <a:pt x="4133" y="2952"/>
                  </a:lnTo>
                  <a:lnTo>
                    <a:pt x="2067" y="1358"/>
                  </a:lnTo>
                  <a:lnTo>
                    <a:pt x="0" y="2244"/>
                  </a:lnTo>
                  <a:lnTo>
                    <a:pt x="2303" y="3956"/>
                  </a:lnTo>
                  <a:lnTo>
                    <a:pt x="2067" y="4192"/>
                  </a:lnTo>
                  <a:lnTo>
                    <a:pt x="1890" y="4487"/>
                  </a:lnTo>
                  <a:lnTo>
                    <a:pt x="1713" y="4723"/>
                  </a:lnTo>
                  <a:lnTo>
                    <a:pt x="1653" y="5018"/>
                  </a:lnTo>
                  <a:lnTo>
                    <a:pt x="1594" y="5373"/>
                  </a:lnTo>
                  <a:lnTo>
                    <a:pt x="1594" y="5668"/>
                  </a:lnTo>
                  <a:lnTo>
                    <a:pt x="1653" y="5963"/>
                  </a:lnTo>
                  <a:lnTo>
                    <a:pt x="1772" y="6258"/>
                  </a:lnTo>
                  <a:lnTo>
                    <a:pt x="1949" y="6494"/>
                  </a:lnTo>
                  <a:lnTo>
                    <a:pt x="2067" y="6731"/>
                  </a:lnTo>
                  <a:lnTo>
                    <a:pt x="2303" y="6967"/>
                  </a:lnTo>
                  <a:lnTo>
                    <a:pt x="2480" y="7144"/>
                  </a:lnTo>
                  <a:lnTo>
                    <a:pt x="2716" y="7262"/>
                  </a:lnTo>
                  <a:lnTo>
                    <a:pt x="3011" y="7380"/>
                  </a:lnTo>
                  <a:lnTo>
                    <a:pt x="3248" y="7439"/>
                  </a:lnTo>
                  <a:lnTo>
                    <a:pt x="3602" y="7498"/>
                  </a:lnTo>
                  <a:lnTo>
                    <a:pt x="3897" y="7498"/>
                  </a:lnTo>
                  <a:lnTo>
                    <a:pt x="4251" y="7439"/>
                  </a:lnTo>
                  <a:lnTo>
                    <a:pt x="4546" y="7321"/>
                  </a:lnTo>
                  <a:lnTo>
                    <a:pt x="4901" y="7203"/>
                  </a:lnTo>
                  <a:lnTo>
                    <a:pt x="7675" y="5963"/>
                  </a:lnTo>
                  <a:lnTo>
                    <a:pt x="50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01" name="Google Shape;1501;p25"/>
            <p:cNvSpPr/>
            <p:nvPr/>
          </p:nvSpPr>
          <p:spPr>
            <a:xfrm>
              <a:off x="5988525" y="4451550"/>
              <a:ext cx="146150" cy="180075"/>
            </a:xfrm>
            <a:custGeom>
              <a:avLst/>
              <a:gdLst/>
              <a:ahLst/>
              <a:cxnLst/>
              <a:rect l="l" t="t" r="r" b="b"/>
              <a:pathLst>
                <a:path w="5846" h="7203" extrusionOk="0">
                  <a:moveTo>
                    <a:pt x="3071" y="4133"/>
                  </a:moveTo>
                  <a:lnTo>
                    <a:pt x="3425" y="5255"/>
                  </a:lnTo>
                  <a:lnTo>
                    <a:pt x="2894" y="5432"/>
                  </a:lnTo>
                  <a:lnTo>
                    <a:pt x="2599" y="5491"/>
                  </a:lnTo>
                  <a:lnTo>
                    <a:pt x="2363" y="5432"/>
                  </a:lnTo>
                  <a:lnTo>
                    <a:pt x="2244" y="5255"/>
                  </a:lnTo>
                  <a:lnTo>
                    <a:pt x="2126" y="5019"/>
                  </a:lnTo>
                  <a:lnTo>
                    <a:pt x="2067" y="4782"/>
                  </a:lnTo>
                  <a:lnTo>
                    <a:pt x="2126" y="4546"/>
                  </a:lnTo>
                  <a:lnTo>
                    <a:pt x="2303" y="4369"/>
                  </a:lnTo>
                  <a:lnTo>
                    <a:pt x="2540" y="4251"/>
                  </a:lnTo>
                  <a:lnTo>
                    <a:pt x="3071" y="4133"/>
                  </a:lnTo>
                  <a:close/>
                  <a:moveTo>
                    <a:pt x="3957" y="0"/>
                  </a:moveTo>
                  <a:lnTo>
                    <a:pt x="2008" y="591"/>
                  </a:lnTo>
                  <a:lnTo>
                    <a:pt x="2599" y="2539"/>
                  </a:lnTo>
                  <a:lnTo>
                    <a:pt x="1831" y="2775"/>
                  </a:lnTo>
                  <a:lnTo>
                    <a:pt x="1477" y="2952"/>
                  </a:lnTo>
                  <a:lnTo>
                    <a:pt x="1182" y="3070"/>
                  </a:lnTo>
                  <a:lnTo>
                    <a:pt x="887" y="3247"/>
                  </a:lnTo>
                  <a:lnTo>
                    <a:pt x="650" y="3484"/>
                  </a:lnTo>
                  <a:lnTo>
                    <a:pt x="414" y="3720"/>
                  </a:lnTo>
                  <a:lnTo>
                    <a:pt x="296" y="3956"/>
                  </a:lnTo>
                  <a:lnTo>
                    <a:pt x="178" y="4192"/>
                  </a:lnTo>
                  <a:lnTo>
                    <a:pt x="60" y="4487"/>
                  </a:lnTo>
                  <a:lnTo>
                    <a:pt x="1" y="4782"/>
                  </a:lnTo>
                  <a:lnTo>
                    <a:pt x="1" y="5078"/>
                  </a:lnTo>
                  <a:lnTo>
                    <a:pt x="60" y="5373"/>
                  </a:lnTo>
                  <a:lnTo>
                    <a:pt x="119" y="5668"/>
                  </a:lnTo>
                  <a:lnTo>
                    <a:pt x="296" y="6081"/>
                  </a:lnTo>
                  <a:lnTo>
                    <a:pt x="532" y="6495"/>
                  </a:lnTo>
                  <a:lnTo>
                    <a:pt x="827" y="6790"/>
                  </a:lnTo>
                  <a:lnTo>
                    <a:pt x="1182" y="7026"/>
                  </a:lnTo>
                  <a:lnTo>
                    <a:pt x="1654" y="7144"/>
                  </a:lnTo>
                  <a:lnTo>
                    <a:pt x="2067" y="7203"/>
                  </a:lnTo>
                  <a:lnTo>
                    <a:pt x="2599" y="7203"/>
                  </a:lnTo>
                  <a:lnTo>
                    <a:pt x="3130" y="7085"/>
                  </a:lnTo>
                  <a:lnTo>
                    <a:pt x="5846" y="6199"/>
                  </a:lnTo>
                  <a:lnTo>
                    <a:pt x="39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02" name="Google Shape;1502;p25"/>
            <p:cNvSpPr/>
            <p:nvPr/>
          </p:nvSpPr>
          <p:spPr>
            <a:xfrm>
              <a:off x="5792225" y="4507625"/>
              <a:ext cx="168300" cy="168300"/>
            </a:xfrm>
            <a:custGeom>
              <a:avLst/>
              <a:gdLst/>
              <a:ahLst/>
              <a:cxnLst/>
              <a:rect l="l" t="t" r="r" b="b"/>
              <a:pathLst>
                <a:path w="6732" h="6732" extrusionOk="0">
                  <a:moveTo>
                    <a:pt x="3602" y="1949"/>
                  </a:moveTo>
                  <a:lnTo>
                    <a:pt x="3897" y="2008"/>
                  </a:lnTo>
                  <a:lnTo>
                    <a:pt x="4074" y="2185"/>
                  </a:lnTo>
                  <a:lnTo>
                    <a:pt x="4252" y="2362"/>
                  </a:lnTo>
                  <a:lnTo>
                    <a:pt x="4429" y="2539"/>
                  </a:lnTo>
                  <a:lnTo>
                    <a:pt x="4547" y="2835"/>
                  </a:lnTo>
                  <a:lnTo>
                    <a:pt x="4606" y="3130"/>
                  </a:lnTo>
                  <a:lnTo>
                    <a:pt x="4665" y="3425"/>
                  </a:lnTo>
                  <a:lnTo>
                    <a:pt x="4665" y="3720"/>
                  </a:lnTo>
                  <a:lnTo>
                    <a:pt x="4606" y="4015"/>
                  </a:lnTo>
                  <a:lnTo>
                    <a:pt x="4488" y="4252"/>
                  </a:lnTo>
                  <a:lnTo>
                    <a:pt x="4370" y="4429"/>
                  </a:lnTo>
                  <a:lnTo>
                    <a:pt x="4133" y="4606"/>
                  </a:lnTo>
                  <a:lnTo>
                    <a:pt x="3897" y="4724"/>
                  </a:lnTo>
                  <a:lnTo>
                    <a:pt x="3661" y="4783"/>
                  </a:lnTo>
                  <a:lnTo>
                    <a:pt x="3366" y="4842"/>
                  </a:lnTo>
                  <a:lnTo>
                    <a:pt x="3071" y="4842"/>
                  </a:lnTo>
                  <a:lnTo>
                    <a:pt x="2835" y="4724"/>
                  </a:lnTo>
                  <a:lnTo>
                    <a:pt x="2657" y="4606"/>
                  </a:lnTo>
                  <a:lnTo>
                    <a:pt x="2480" y="4429"/>
                  </a:lnTo>
                  <a:lnTo>
                    <a:pt x="2303" y="4193"/>
                  </a:lnTo>
                  <a:lnTo>
                    <a:pt x="2185" y="3956"/>
                  </a:lnTo>
                  <a:lnTo>
                    <a:pt x="2126" y="3602"/>
                  </a:lnTo>
                  <a:lnTo>
                    <a:pt x="2067" y="3307"/>
                  </a:lnTo>
                  <a:lnTo>
                    <a:pt x="2067" y="3012"/>
                  </a:lnTo>
                  <a:lnTo>
                    <a:pt x="2126" y="2776"/>
                  </a:lnTo>
                  <a:lnTo>
                    <a:pt x="2244" y="2539"/>
                  </a:lnTo>
                  <a:lnTo>
                    <a:pt x="2362" y="2303"/>
                  </a:lnTo>
                  <a:lnTo>
                    <a:pt x="2539" y="2185"/>
                  </a:lnTo>
                  <a:lnTo>
                    <a:pt x="2776" y="2067"/>
                  </a:lnTo>
                  <a:lnTo>
                    <a:pt x="3071" y="1949"/>
                  </a:lnTo>
                  <a:close/>
                  <a:moveTo>
                    <a:pt x="3602" y="1"/>
                  </a:moveTo>
                  <a:lnTo>
                    <a:pt x="3130" y="60"/>
                  </a:lnTo>
                  <a:lnTo>
                    <a:pt x="2717" y="119"/>
                  </a:lnTo>
                  <a:lnTo>
                    <a:pt x="2303" y="178"/>
                  </a:lnTo>
                  <a:lnTo>
                    <a:pt x="1890" y="355"/>
                  </a:lnTo>
                  <a:lnTo>
                    <a:pt x="1477" y="591"/>
                  </a:lnTo>
                  <a:lnTo>
                    <a:pt x="1122" y="827"/>
                  </a:lnTo>
                  <a:lnTo>
                    <a:pt x="827" y="1122"/>
                  </a:lnTo>
                  <a:lnTo>
                    <a:pt x="591" y="1477"/>
                  </a:lnTo>
                  <a:lnTo>
                    <a:pt x="355" y="1831"/>
                  </a:lnTo>
                  <a:lnTo>
                    <a:pt x="178" y="2244"/>
                  </a:lnTo>
                  <a:lnTo>
                    <a:pt x="60" y="2657"/>
                  </a:lnTo>
                  <a:lnTo>
                    <a:pt x="1" y="3130"/>
                  </a:lnTo>
                  <a:lnTo>
                    <a:pt x="1" y="3543"/>
                  </a:lnTo>
                  <a:lnTo>
                    <a:pt x="60" y="4015"/>
                  </a:lnTo>
                  <a:lnTo>
                    <a:pt x="178" y="4488"/>
                  </a:lnTo>
                  <a:lnTo>
                    <a:pt x="355" y="4901"/>
                  </a:lnTo>
                  <a:lnTo>
                    <a:pt x="591" y="5255"/>
                  </a:lnTo>
                  <a:lnTo>
                    <a:pt x="827" y="5609"/>
                  </a:lnTo>
                  <a:lnTo>
                    <a:pt x="1122" y="5964"/>
                  </a:lnTo>
                  <a:lnTo>
                    <a:pt x="1477" y="6200"/>
                  </a:lnTo>
                  <a:lnTo>
                    <a:pt x="1831" y="6377"/>
                  </a:lnTo>
                  <a:lnTo>
                    <a:pt x="2244" y="6554"/>
                  </a:lnTo>
                  <a:lnTo>
                    <a:pt x="2657" y="6672"/>
                  </a:lnTo>
                  <a:lnTo>
                    <a:pt x="3130" y="6731"/>
                  </a:lnTo>
                  <a:lnTo>
                    <a:pt x="3543" y="6731"/>
                  </a:lnTo>
                  <a:lnTo>
                    <a:pt x="4015" y="6672"/>
                  </a:lnTo>
                  <a:lnTo>
                    <a:pt x="4429" y="6554"/>
                  </a:lnTo>
                  <a:lnTo>
                    <a:pt x="4842" y="6377"/>
                  </a:lnTo>
                  <a:lnTo>
                    <a:pt x="5196" y="6200"/>
                  </a:lnTo>
                  <a:lnTo>
                    <a:pt x="5550" y="5905"/>
                  </a:lnTo>
                  <a:lnTo>
                    <a:pt x="5905" y="5609"/>
                  </a:lnTo>
                  <a:lnTo>
                    <a:pt x="6141" y="5255"/>
                  </a:lnTo>
                  <a:lnTo>
                    <a:pt x="6377" y="4901"/>
                  </a:lnTo>
                  <a:lnTo>
                    <a:pt x="6554" y="4488"/>
                  </a:lnTo>
                  <a:lnTo>
                    <a:pt x="6672" y="4074"/>
                  </a:lnTo>
                  <a:lnTo>
                    <a:pt x="6731" y="3661"/>
                  </a:lnTo>
                  <a:lnTo>
                    <a:pt x="6731" y="3189"/>
                  </a:lnTo>
                  <a:lnTo>
                    <a:pt x="6672" y="2717"/>
                  </a:lnTo>
                  <a:lnTo>
                    <a:pt x="6554" y="2303"/>
                  </a:lnTo>
                  <a:lnTo>
                    <a:pt x="6377" y="1890"/>
                  </a:lnTo>
                  <a:lnTo>
                    <a:pt x="6141" y="1477"/>
                  </a:lnTo>
                  <a:lnTo>
                    <a:pt x="5905" y="1122"/>
                  </a:lnTo>
                  <a:lnTo>
                    <a:pt x="5550" y="827"/>
                  </a:lnTo>
                  <a:lnTo>
                    <a:pt x="5196" y="591"/>
                  </a:lnTo>
                  <a:lnTo>
                    <a:pt x="4842" y="355"/>
                  </a:lnTo>
                  <a:lnTo>
                    <a:pt x="4429" y="178"/>
                  </a:lnTo>
                  <a:lnTo>
                    <a:pt x="4015" y="60"/>
                  </a:lnTo>
                  <a:lnTo>
                    <a:pt x="36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03" name="Google Shape;1503;p25"/>
            <p:cNvSpPr/>
            <p:nvPr/>
          </p:nvSpPr>
          <p:spPr>
            <a:xfrm>
              <a:off x="5615125" y="4529775"/>
              <a:ext cx="153525" cy="169750"/>
            </a:xfrm>
            <a:custGeom>
              <a:avLst/>
              <a:gdLst/>
              <a:ahLst/>
              <a:cxnLst/>
              <a:rect l="l" t="t" r="r" b="b"/>
              <a:pathLst>
                <a:path w="6141" h="6790" extrusionOk="0">
                  <a:moveTo>
                    <a:pt x="3838" y="3897"/>
                  </a:moveTo>
                  <a:lnTo>
                    <a:pt x="3956" y="5019"/>
                  </a:lnTo>
                  <a:lnTo>
                    <a:pt x="3129" y="5078"/>
                  </a:lnTo>
                  <a:lnTo>
                    <a:pt x="2893" y="5078"/>
                  </a:lnTo>
                  <a:lnTo>
                    <a:pt x="2657" y="4960"/>
                  </a:lnTo>
                  <a:lnTo>
                    <a:pt x="2539" y="4782"/>
                  </a:lnTo>
                  <a:lnTo>
                    <a:pt x="2480" y="4546"/>
                  </a:lnTo>
                  <a:lnTo>
                    <a:pt x="2480" y="4310"/>
                  </a:lnTo>
                  <a:lnTo>
                    <a:pt x="2598" y="4133"/>
                  </a:lnTo>
                  <a:lnTo>
                    <a:pt x="2775" y="4015"/>
                  </a:lnTo>
                  <a:lnTo>
                    <a:pt x="3011" y="3956"/>
                  </a:lnTo>
                  <a:lnTo>
                    <a:pt x="3838" y="3897"/>
                  </a:lnTo>
                  <a:close/>
                  <a:moveTo>
                    <a:pt x="5550" y="0"/>
                  </a:moveTo>
                  <a:lnTo>
                    <a:pt x="3483" y="177"/>
                  </a:lnTo>
                  <a:lnTo>
                    <a:pt x="3719" y="2539"/>
                  </a:lnTo>
                  <a:lnTo>
                    <a:pt x="2244" y="296"/>
                  </a:lnTo>
                  <a:lnTo>
                    <a:pt x="0" y="532"/>
                  </a:lnTo>
                  <a:lnTo>
                    <a:pt x="1653" y="2893"/>
                  </a:lnTo>
                  <a:lnTo>
                    <a:pt x="1358" y="3011"/>
                  </a:lnTo>
                  <a:lnTo>
                    <a:pt x="1063" y="3247"/>
                  </a:lnTo>
                  <a:lnTo>
                    <a:pt x="886" y="3425"/>
                  </a:lnTo>
                  <a:lnTo>
                    <a:pt x="708" y="3720"/>
                  </a:lnTo>
                  <a:lnTo>
                    <a:pt x="531" y="3956"/>
                  </a:lnTo>
                  <a:lnTo>
                    <a:pt x="472" y="4251"/>
                  </a:lnTo>
                  <a:lnTo>
                    <a:pt x="413" y="4546"/>
                  </a:lnTo>
                  <a:lnTo>
                    <a:pt x="413" y="4901"/>
                  </a:lnTo>
                  <a:lnTo>
                    <a:pt x="472" y="5196"/>
                  </a:lnTo>
                  <a:lnTo>
                    <a:pt x="531" y="5432"/>
                  </a:lnTo>
                  <a:lnTo>
                    <a:pt x="649" y="5727"/>
                  </a:lnTo>
                  <a:lnTo>
                    <a:pt x="827" y="5963"/>
                  </a:lnTo>
                  <a:lnTo>
                    <a:pt x="1004" y="6140"/>
                  </a:lnTo>
                  <a:lnTo>
                    <a:pt x="1181" y="6317"/>
                  </a:lnTo>
                  <a:lnTo>
                    <a:pt x="1417" y="6495"/>
                  </a:lnTo>
                  <a:lnTo>
                    <a:pt x="1712" y="6613"/>
                  </a:lnTo>
                  <a:lnTo>
                    <a:pt x="2007" y="6731"/>
                  </a:lnTo>
                  <a:lnTo>
                    <a:pt x="2362" y="6790"/>
                  </a:lnTo>
                  <a:lnTo>
                    <a:pt x="3070" y="6790"/>
                  </a:lnTo>
                  <a:lnTo>
                    <a:pt x="6140" y="6495"/>
                  </a:lnTo>
                  <a:lnTo>
                    <a:pt x="55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04" name="Google Shape;1504;p25"/>
            <p:cNvSpPr/>
            <p:nvPr/>
          </p:nvSpPr>
          <p:spPr>
            <a:xfrm>
              <a:off x="5461600" y="4543050"/>
              <a:ext cx="138775" cy="163850"/>
            </a:xfrm>
            <a:custGeom>
              <a:avLst/>
              <a:gdLst/>
              <a:ahLst/>
              <a:cxnLst/>
              <a:rect l="l" t="t" r="r" b="b"/>
              <a:pathLst>
                <a:path w="5551" h="6554" extrusionOk="0">
                  <a:moveTo>
                    <a:pt x="1831" y="1"/>
                  </a:moveTo>
                  <a:lnTo>
                    <a:pt x="1772" y="4901"/>
                  </a:lnTo>
                  <a:lnTo>
                    <a:pt x="60" y="4842"/>
                  </a:lnTo>
                  <a:lnTo>
                    <a:pt x="1" y="6495"/>
                  </a:lnTo>
                  <a:lnTo>
                    <a:pt x="5492" y="6554"/>
                  </a:lnTo>
                  <a:lnTo>
                    <a:pt x="5551" y="4960"/>
                  </a:lnTo>
                  <a:lnTo>
                    <a:pt x="3838" y="4901"/>
                  </a:lnTo>
                  <a:lnTo>
                    <a:pt x="38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05" name="Google Shape;1505;p25"/>
            <p:cNvSpPr/>
            <p:nvPr/>
          </p:nvSpPr>
          <p:spPr>
            <a:xfrm>
              <a:off x="5315500" y="4537150"/>
              <a:ext cx="128425" cy="166800"/>
            </a:xfrm>
            <a:custGeom>
              <a:avLst/>
              <a:gdLst/>
              <a:ahLst/>
              <a:cxnLst/>
              <a:rect l="l" t="t" r="r" b="b"/>
              <a:pathLst>
                <a:path w="5137" h="6672" extrusionOk="0">
                  <a:moveTo>
                    <a:pt x="3070" y="1"/>
                  </a:moveTo>
                  <a:lnTo>
                    <a:pt x="2893" y="2480"/>
                  </a:lnTo>
                  <a:lnTo>
                    <a:pt x="1063" y="2303"/>
                  </a:lnTo>
                  <a:lnTo>
                    <a:pt x="886" y="3838"/>
                  </a:lnTo>
                  <a:lnTo>
                    <a:pt x="2716" y="3956"/>
                  </a:lnTo>
                  <a:lnTo>
                    <a:pt x="2657" y="4901"/>
                  </a:lnTo>
                  <a:lnTo>
                    <a:pt x="118" y="4665"/>
                  </a:lnTo>
                  <a:lnTo>
                    <a:pt x="0" y="6259"/>
                  </a:lnTo>
                  <a:lnTo>
                    <a:pt x="4546" y="6672"/>
                  </a:lnTo>
                  <a:lnTo>
                    <a:pt x="5136" y="178"/>
                  </a:lnTo>
                  <a:lnTo>
                    <a:pt x="30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06" name="Google Shape;1506;p25"/>
            <p:cNvSpPr/>
            <p:nvPr/>
          </p:nvSpPr>
          <p:spPr>
            <a:xfrm>
              <a:off x="5128050" y="4512050"/>
              <a:ext cx="168275" cy="166825"/>
            </a:xfrm>
            <a:custGeom>
              <a:avLst/>
              <a:gdLst/>
              <a:ahLst/>
              <a:cxnLst/>
              <a:rect l="l" t="t" r="r" b="b"/>
              <a:pathLst>
                <a:path w="6731" h="6673" extrusionOk="0">
                  <a:moveTo>
                    <a:pt x="3306" y="1890"/>
                  </a:moveTo>
                  <a:lnTo>
                    <a:pt x="3601" y="1949"/>
                  </a:lnTo>
                  <a:lnTo>
                    <a:pt x="3897" y="2008"/>
                  </a:lnTo>
                  <a:lnTo>
                    <a:pt x="4133" y="2126"/>
                  </a:lnTo>
                  <a:lnTo>
                    <a:pt x="4310" y="2303"/>
                  </a:lnTo>
                  <a:lnTo>
                    <a:pt x="4487" y="2480"/>
                  </a:lnTo>
                  <a:lnTo>
                    <a:pt x="4546" y="2717"/>
                  </a:lnTo>
                  <a:lnTo>
                    <a:pt x="4605" y="3012"/>
                  </a:lnTo>
                  <a:lnTo>
                    <a:pt x="4664" y="3248"/>
                  </a:lnTo>
                  <a:lnTo>
                    <a:pt x="4605" y="3602"/>
                  </a:lnTo>
                  <a:lnTo>
                    <a:pt x="4546" y="3897"/>
                  </a:lnTo>
                  <a:lnTo>
                    <a:pt x="4428" y="4193"/>
                  </a:lnTo>
                  <a:lnTo>
                    <a:pt x="4251" y="4370"/>
                  </a:lnTo>
                  <a:lnTo>
                    <a:pt x="4074" y="4547"/>
                  </a:lnTo>
                  <a:lnTo>
                    <a:pt x="3897" y="4724"/>
                  </a:lnTo>
                  <a:lnTo>
                    <a:pt x="3601" y="4783"/>
                  </a:lnTo>
                  <a:lnTo>
                    <a:pt x="3365" y="4842"/>
                  </a:lnTo>
                  <a:lnTo>
                    <a:pt x="3070" y="4783"/>
                  </a:lnTo>
                  <a:lnTo>
                    <a:pt x="2775" y="4724"/>
                  </a:lnTo>
                  <a:lnTo>
                    <a:pt x="2539" y="4606"/>
                  </a:lnTo>
                  <a:lnTo>
                    <a:pt x="2362" y="4429"/>
                  </a:lnTo>
                  <a:lnTo>
                    <a:pt x="2244" y="4252"/>
                  </a:lnTo>
                  <a:lnTo>
                    <a:pt x="2125" y="4016"/>
                  </a:lnTo>
                  <a:lnTo>
                    <a:pt x="2066" y="3720"/>
                  </a:lnTo>
                  <a:lnTo>
                    <a:pt x="2066" y="3425"/>
                  </a:lnTo>
                  <a:lnTo>
                    <a:pt x="2066" y="3130"/>
                  </a:lnTo>
                  <a:lnTo>
                    <a:pt x="2185" y="2835"/>
                  </a:lnTo>
                  <a:lnTo>
                    <a:pt x="2303" y="2540"/>
                  </a:lnTo>
                  <a:lnTo>
                    <a:pt x="2421" y="2303"/>
                  </a:lnTo>
                  <a:lnTo>
                    <a:pt x="2598" y="2126"/>
                  </a:lnTo>
                  <a:lnTo>
                    <a:pt x="2834" y="2008"/>
                  </a:lnTo>
                  <a:lnTo>
                    <a:pt x="3070" y="1949"/>
                  </a:lnTo>
                  <a:lnTo>
                    <a:pt x="3306" y="1890"/>
                  </a:lnTo>
                  <a:close/>
                  <a:moveTo>
                    <a:pt x="3070" y="1"/>
                  </a:moveTo>
                  <a:lnTo>
                    <a:pt x="2657" y="60"/>
                  </a:lnTo>
                  <a:lnTo>
                    <a:pt x="2244" y="178"/>
                  </a:lnTo>
                  <a:lnTo>
                    <a:pt x="1830" y="355"/>
                  </a:lnTo>
                  <a:lnTo>
                    <a:pt x="1417" y="532"/>
                  </a:lnTo>
                  <a:lnTo>
                    <a:pt x="1122" y="827"/>
                  </a:lnTo>
                  <a:lnTo>
                    <a:pt x="827" y="1123"/>
                  </a:lnTo>
                  <a:lnTo>
                    <a:pt x="531" y="1477"/>
                  </a:lnTo>
                  <a:lnTo>
                    <a:pt x="354" y="1890"/>
                  </a:lnTo>
                  <a:lnTo>
                    <a:pt x="177" y="2303"/>
                  </a:lnTo>
                  <a:lnTo>
                    <a:pt x="59" y="2776"/>
                  </a:lnTo>
                  <a:lnTo>
                    <a:pt x="0" y="3189"/>
                  </a:lnTo>
                  <a:lnTo>
                    <a:pt x="0" y="3661"/>
                  </a:lnTo>
                  <a:lnTo>
                    <a:pt x="59" y="4075"/>
                  </a:lnTo>
                  <a:lnTo>
                    <a:pt x="177" y="4547"/>
                  </a:lnTo>
                  <a:lnTo>
                    <a:pt x="354" y="4901"/>
                  </a:lnTo>
                  <a:lnTo>
                    <a:pt x="590" y="5314"/>
                  </a:lnTo>
                  <a:lnTo>
                    <a:pt x="827" y="5610"/>
                  </a:lnTo>
                  <a:lnTo>
                    <a:pt x="1181" y="5905"/>
                  </a:lnTo>
                  <a:lnTo>
                    <a:pt x="1535" y="6200"/>
                  </a:lnTo>
                  <a:lnTo>
                    <a:pt x="1889" y="6377"/>
                  </a:lnTo>
                  <a:lnTo>
                    <a:pt x="2303" y="6554"/>
                  </a:lnTo>
                  <a:lnTo>
                    <a:pt x="2716" y="6672"/>
                  </a:lnTo>
                  <a:lnTo>
                    <a:pt x="3601" y="6672"/>
                  </a:lnTo>
                  <a:lnTo>
                    <a:pt x="4074" y="6613"/>
                  </a:lnTo>
                  <a:lnTo>
                    <a:pt x="4487" y="6554"/>
                  </a:lnTo>
                  <a:lnTo>
                    <a:pt x="4900" y="6377"/>
                  </a:lnTo>
                  <a:lnTo>
                    <a:pt x="5255" y="6141"/>
                  </a:lnTo>
                  <a:lnTo>
                    <a:pt x="5609" y="5905"/>
                  </a:lnTo>
                  <a:lnTo>
                    <a:pt x="5904" y="5551"/>
                  </a:lnTo>
                  <a:lnTo>
                    <a:pt x="6140" y="5196"/>
                  </a:lnTo>
                  <a:lnTo>
                    <a:pt x="6376" y="4842"/>
                  </a:lnTo>
                  <a:lnTo>
                    <a:pt x="6553" y="4429"/>
                  </a:lnTo>
                  <a:lnTo>
                    <a:pt x="6671" y="3956"/>
                  </a:lnTo>
                  <a:lnTo>
                    <a:pt x="6731" y="3484"/>
                  </a:lnTo>
                  <a:lnTo>
                    <a:pt x="6671" y="3071"/>
                  </a:lnTo>
                  <a:lnTo>
                    <a:pt x="6612" y="2599"/>
                  </a:lnTo>
                  <a:lnTo>
                    <a:pt x="6494" y="2185"/>
                  </a:lnTo>
                  <a:lnTo>
                    <a:pt x="6317" y="1772"/>
                  </a:lnTo>
                  <a:lnTo>
                    <a:pt x="6140" y="1418"/>
                  </a:lnTo>
                  <a:lnTo>
                    <a:pt x="5845" y="1064"/>
                  </a:lnTo>
                  <a:lnTo>
                    <a:pt x="5550" y="768"/>
                  </a:lnTo>
                  <a:lnTo>
                    <a:pt x="5196" y="532"/>
                  </a:lnTo>
                  <a:lnTo>
                    <a:pt x="4782" y="296"/>
                  </a:lnTo>
                  <a:lnTo>
                    <a:pt x="4369" y="178"/>
                  </a:lnTo>
                  <a:lnTo>
                    <a:pt x="3956" y="60"/>
                  </a:lnTo>
                  <a:lnTo>
                    <a:pt x="34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07" name="Google Shape;1507;p25"/>
            <p:cNvSpPr/>
            <p:nvPr/>
          </p:nvSpPr>
          <p:spPr>
            <a:xfrm>
              <a:off x="5012925" y="4464825"/>
              <a:ext cx="106275" cy="184525"/>
            </a:xfrm>
            <a:custGeom>
              <a:avLst/>
              <a:gdLst/>
              <a:ahLst/>
              <a:cxnLst/>
              <a:rect l="l" t="t" r="r" b="b"/>
              <a:pathLst>
                <a:path w="4251" h="7381" extrusionOk="0">
                  <a:moveTo>
                    <a:pt x="413" y="1"/>
                  </a:moveTo>
                  <a:lnTo>
                    <a:pt x="0" y="1477"/>
                  </a:lnTo>
                  <a:lnTo>
                    <a:pt x="1889" y="2067"/>
                  </a:lnTo>
                  <a:lnTo>
                    <a:pt x="531" y="6849"/>
                  </a:lnTo>
                  <a:lnTo>
                    <a:pt x="2480" y="7380"/>
                  </a:lnTo>
                  <a:lnTo>
                    <a:pt x="4251" y="1122"/>
                  </a:lnTo>
                  <a:lnTo>
                    <a:pt x="4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08" name="Google Shape;1508;p25"/>
            <p:cNvSpPr/>
            <p:nvPr/>
          </p:nvSpPr>
          <p:spPr>
            <a:xfrm>
              <a:off x="4897775" y="4439725"/>
              <a:ext cx="101875" cy="171250"/>
            </a:xfrm>
            <a:custGeom>
              <a:avLst/>
              <a:gdLst/>
              <a:ahLst/>
              <a:cxnLst/>
              <a:rect l="l" t="t" r="r" b="b"/>
              <a:pathLst>
                <a:path w="4075" h="6850" extrusionOk="0">
                  <a:moveTo>
                    <a:pt x="2185" y="1"/>
                  </a:moveTo>
                  <a:lnTo>
                    <a:pt x="1" y="6141"/>
                  </a:lnTo>
                  <a:lnTo>
                    <a:pt x="1949" y="6849"/>
                  </a:lnTo>
                  <a:lnTo>
                    <a:pt x="4075" y="709"/>
                  </a:lnTo>
                  <a:lnTo>
                    <a:pt x="21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09" name="Google Shape;1509;p25"/>
            <p:cNvSpPr/>
            <p:nvPr/>
          </p:nvSpPr>
          <p:spPr>
            <a:xfrm>
              <a:off x="4732475" y="4389550"/>
              <a:ext cx="168300" cy="168300"/>
            </a:xfrm>
            <a:custGeom>
              <a:avLst/>
              <a:gdLst/>
              <a:ahLst/>
              <a:cxnLst/>
              <a:rect l="l" t="t" r="r" b="b"/>
              <a:pathLst>
                <a:path w="6732" h="6732" extrusionOk="0">
                  <a:moveTo>
                    <a:pt x="3425" y="1890"/>
                  </a:moveTo>
                  <a:lnTo>
                    <a:pt x="3720" y="1949"/>
                  </a:lnTo>
                  <a:lnTo>
                    <a:pt x="3956" y="2067"/>
                  </a:lnTo>
                  <a:lnTo>
                    <a:pt x="4192" y="2185"/>
                  </a:lnTo>
                  <a:lnTo>
                    <a:pt x="4428" y="2362"/>
                  </a:lnTo>
                  <a:lnTo>
                    <a:pt x="4547" y="2539"/>
                  </a:lnTo>
                  <a:lnTo>
                    <a:pt x="4665" y="2775"/>
                  </a:lnTo>
                  <a:lnTo>
                    <a:pt x="4724" y="3071"/>
                  </a:lnTo>
                  <a:lnTo>
                    <a:pt x="4724" y="3307"/>
                  </a:lnTo>
                  <a:lnTo>
                    <a:pt x="4665" y="3602"/>
                  </a:lnTo>
                  <a:lnTo>
                    <a:pt x="4547" y="3897"/>
                  </a:lnTo>
                  <a:lnTo>
                    <a:pt x="4428" y="4192"/>
                  </a:lnTo>
                  <a:lnTo>
                    <a:pt x="4251" y="4429"/>
                  </a:lnTo>
                  <a:lnTo>
                    <a:pt x="4015" y="4606"/>
                  </a:lnTo>
                  <a:lnTo>
                    <a:pt x="3838" y="4724"/>
                  </a:lnTo>
                  <a:lnTo>
                    <a:pt x="3602" y="4783"/>
                  </a:lnTo>
                  <a:lnTo>
                    <a:pt x="3307" y="4842"/>
                  </a:lnTo>
                  <a:lnTo>
                    <a:pt x="3071" y="4783"/>
                  </a:lnTo>
                  <a:lnTo>
                    <a:pt x="2775" y="4724"/>
                  </a:lnTo>
                  <a:lnTo>
                    <a:pt x="2539" y="4547"/>
                  </a:lnTo>
                  <a:lnTo>
                    <a:pt x="2362" y="4369"/>
                  </a:lnTo>
                  <a:lnTo>
                    <a:pt x="2185" y="4192"/>
                  </a:lnTo>
                  <a:lnTo>
                    <a:pt x="2067" y="3956"/>
                  </a:lnTo>
                  <a:lnTo>
                    <a:pt x="2067" y="3720"/>
                  </a:lnTo>
                  <a:lnTo>
                    <a:pt x="2067" y="3425"/>
                  </a:lnTo>
                  <a:lnTo>
                    <a:pt x="2126" y="3130"/>
                  </a:lnTo>
                  <a:lnTo>
                    <a:pt x="2244" y="2834"/>
                  </a:lnTo>
                  <a:lnTo>
                    <a:pt x="2362" y="2598"/>
                  </a:lnTo>
                  <a:lnTo>
                    <a:pt x="2539" y="2362"/>
                  </a:lnTo>
                  <a:lnTo>
                    <a:pt x="2716" y="2185"/>
                  </a:lnTo>
                  <a:lnTo>
                    <a:pt x="2953" y="2008"/>
                  </a:lnTo>
                  <a:lnTo>
                    <a:pt x="3189" y="1949"/>
                  </a:lnTo>
                  <a:lnTo>
                    <a:pt x="3425" y="1890"/>
                  </a:lnTo>
                  <a:close/>
                  <a:moveTo>
                    <a:pt x="3012" y="1"/>
                  </a:moveTo>
                  <a:lnTo>
                    <a:pt x="2598" y="60"/>
                  </a:lnTo>
                  <a:lnTo>
                    <a:pt x="2185" y="237"/>
                  </a:lnTo>
                  <a:lnTo>
                    <a:pt x="1772" y="414"/>
                  </a:lnTo>
                  <a:lnTo>
                    <a:pt x="1417" y="591"/>
                  </a:lnTo>
                  <a:lnTo>
                    <a:pt x="1063" y="886"/>
                  </a:lnTo>
                  <a:lnTo>
                    <a:pt x="768" y="1240"/>
                  </a:lnTo>
                  <a:lnTo>
                    <a:pt x="532" y="1595"/>
                  </a:lnTo>
                  <a:lnTo>
                    <a:pt x="296" y="2008"/>
                  </a:lnTo>
                  <a:lnTo>
                    <a:pt x="178" y="2421"/>
                  </a:lnTo>
                  <a:lnTo>
                    <a:pt x="60" y="2894"/>
                  </a:lnTo>
                  <a:lnTo>
                    <a:pt x="1" y="3307"/>
                  </a:lnTo>
                  <a:lnTo>
                    <a:pt x="60" y="3779"/>
                  </a:lnTo>
                  <a:lnTo>
                    <a:pt x="119" y="4192"/>
                  </a:lnTo>
                  <a:lnTo>
                    <a:pt x="237" y="4606"/>
                  </a:lnTo>
                  <a:lnTo>
                    <a:pt x="414" y="4960"/>
                  </a:lnTo>
                  <a:lnTo>
                    <a:pt x="650" y="5373"/>
                  </a:lnTo>
                  <a:lnTo>
                    <a:pt x="945" y="5668"/>
                  </a:lnTo>
                  <a:lnTo>
                    <a:pt x="1240" y="5964"/>
                  </a:lnTo>
                  <a:lnTo>
                    <a:pt x="1595" y="6200"/>
                  </a:lnTo>
                  <a:lnTo>
                    <a:pt x="2008" y="6436"/>
                  </a:lnTo>
                  <a:lnTo>
                    <a:pt x="2421" y="6554"/>
                  </a:lnTo>
                  <a:lnTo>
                    <a:pt x="2893" y="6672"/>
                  </a:lnTo>
                  <a:lnTo>
                    <a:pt x="3307" y="6731"/>
                  </a:lnTo>
                  <a:lnTo>
                    <a:pt x="3720" y="6731"/>
                  </a:lnTo>
                  <a:lnTo>
                    <a:pt x="4192" y="6672"/>
                  </a:lnTo>
                  <a:lnTo>
                    <a:pt x="4606" y="6554"/>
                  </a:lnTo>
                  <a:lnTo>
                    <a:pt x="4960" y="6377"/>
                  </a:lnTo>
                  <a:lnTo>
                    <a:pt x="5314" y="6141"/>
                  </a:lnTo>
                  <a:lnTo>
                    <a:pt x="5668" y="5845"/>
                  </a:lnTo>
                  <a:lnTo>
                    <a:pt x="5964" y="5491"/>
                  </a:lnTo>
                  <a:lnTo>
                    <a:pt x="6259" y="5137"/>
                  </a:lnTo>
                  <a:lnTo>
                    <a:pt x="6436" y="4724"/>
                  </a:lnTo>
                  <a:lnTo>
                    <a:pt x="6613" y="4310"/>
                  </a:lnTo>
                  <a:lnTo>
                    <a:pt x="6731" y="3838"/>
                  </a:lnTo>
                  <a:lnTo>
                    <a:pt x="6731" y="3425"/>
                  </a:lnTo>
                  <a:lnTo>
                    <a:pt x="6731" y="2953"/>
                  </a:lnTo>
                  <a:lnTo>
                    <a:pt x="6672" y="2539"/>
                  </a:lnTo>
                  <a:lnTo>
                    <a:pt x="6554" y="2126"/>
                  </a:lnTo>
                  <a:lnTo>
                    <a:pt x="6318" y="1772"/>
                  </a:lnTo>
                  <a:lnTo>
                    <a:pt x="6082" y="1358"/>
                  </a:lnTo>
                  <a:lnTo>
                    <a:pt x="5845" y="1063"/>
                  </a:lnTo>
                  <a:lnTo>
                    <a:pt x="5491" y="768"/>
                  </a:lnTo>
                  <a:lnTo>
                    <a:pt x="5137" y="532"/>
                  </a:lnTo>
                  <a:lnTo>
                    <a:pt x="4724" y="296"/>
                  </a:lnTo>
                  <a:lnTo>
                    <a:pt x="4310" y="178"/>
                  </a:lnTo>
                  <a:lnTo>
                    <a:pt x="3897" y="60"/>
                  </a:lnTo>
                  <a:lnTo>
                    <a:pt x="34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10" name="Google Shape;1510;p25"/>
            <p:cNvSpPr/>
            <p:nvPr/>
          </p:nvSpPr>
          <p:spPr>
            <a:xfrm>
              <a:off x="4531750" y="4241950"/>
              <a:ext cx="187475" cy="200750"/>
            </a:xfrm>
            <a:custGeom>
              <a:avLst/>
              <a:gdLst/>
              <a:ahLst/>
              <a:cxnLst/>
              <a:rect l="l" t="t" r="r" b="b"/>
              <a:pathLst>
                <a:path w="7499" h="8030" extrusionOk="0">
                  <a:moveTo>
                    <a:pt x="2657" y="3720"/>
                  </a:moveTo>
                  <a:lnTo>
                    <a:pt x="3661" y="4311"/>
                  </a:lnTo>
                  <a:lnTo>
                    <a:pt x="2185" y="5550"/>
                  </a:lnTo>
                  <a:lnTo>
                    <a:pt x="2657" y="3720"/>
                  </a:lnTo>
                  <a:close/>
                  <a:moveTo>
                    <a:pt x="1417" y="1"/>
                  </a:moveTo>
                  <a:lnTo>
                    <a:pt x="0" y="6790"/>
                  </a:lnTo>
                  <a:lnTo>
                    <a:pt x="2008" y="8030"/>
                  </a:lnTo>
                  <a:lnTo>
                    <a:pt x="7498" y="3779"/>
                  </a:lnTo>
                  <a:lnTo>
                    <a:pt x="5668" y="2598"/>
                  </a:lnTo>
                  <a:lnTo>
                    <a:pt x="4900" y="3307"/>
                  </a:lnTo>
                  <a:lnTo>
                    <a:pt x="3011" y="2126"/>
                  </a:lnTo>
                  <a:lnTo>
                    <a:pt x="3247" y="1122"/>
                  </a:lnTo>
                  <a:lnTo>
                    <a:pt x="14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11" name="Google Shape;1511;p25"/>
            <p:cNvSpPr/>
            <p:nvPr/>
          </p:nvSpPr>
          <p:spPr>
            <a:xfrm>
              <a:off x="4339875" y="4168150"/>
              <a:ext cx="188950" cy="191900"/>
            </a:xfrm>
            <a:custGeom>
              <a:avLst/>
              <a:gdLst/>
              <a:ahLst/>
              <a:cxnLst/>
              <a:rect l="l" t="t" r="r" b="b"/>
              <a:pathLst>
                <a:path w="7558" h="7676" extrusionOk="0">
                  <a:moveTo>
                    <a:pt x="4251" y="1"/>
                  </a:moveTo>
                  <a:lnTo>
                    <a:pt x="3897" y="60"/>
                  </a:lnTo>
                  <a:lnTo>
                    <a:pt x="3542" y="178"/>
                  </a:lnTo>
                  <a:lnTo>
                    <a:pt x="3188" y="355"/>
                  </a:lnTo>
                  <a:lnTo>
                    <a:pt x="2893" y="591"/>
                  </a:lnTo>
                  <a:lnTo>
                    <a:pt x="2598" y="886"/>
                  </a:lnTo>
                  <a:lnTo>
                    <a:pt x="2303" y="1241"/>
                  </a:lnTo>
                  <a:lnTo>
                    <a:pt x="0" y="4133"/>
                  </a:lnTo>
                  <a:lnTo>
                    <a:pt x="1594" y="5373"/>
                  </a:lnTo>
                  <a:lnTo>
                    <a:pt x="3897" y="2480"/>
                  </a:lnTo>
                  <a:lnTo>
                    <a:pt x="4192" y="2185"/>
                  </a:lnTo>
                  <a:lnTo>
                    <a:pt x="4487" y="2008"/>
                  </a:lnTo>
                  <a:lnTo>
                    <a:pt x="4664" y="2008"/>
                  </a:lnTo>
                  <a:lnTo>
                    <a:pt x="4841" y="2067"/>
                  </a:lnTo>
                  <a:lnTo>
                    <a:pt x="4959" y="2126"/>
                  </a:lnTo>
                  <a:lnTo>
                    <a:pt x="5137" y="2244"/>
                  </a:lnTo>
                  <a:lnTo>
                    <a:pt x="5314" y="2362"/>
                  </a:lnTo>
                  <a:lnTo>
                    <a:pt x="5432" y="2539"/>
                  </a:lnTo>
                  <a:lnTo>
                    <a:pt x="5491" y="2657"/>
                  </a:lnTo>
                  <a:lnTo>
                    <a:pt x="5491" y="2835"/>
                  </a:lnTo>
                  <a:lnTo>
                    <a:pt x="5432" y="3189"/>
                  </a:lnTo>
                  <a:lnTo>
                    <a:pt x="5196" y="3484"/>
                  </a:lnTo>
                  <a:lnTo>
                    <a:pt x="2952" y="6436"/>
                  </a:lnTo>
                  <a:lnTo>
                    <a:pt x="4546" y="7676"/>
                  </a:lnTo>
                  <a:lnTo>
                    <a:pt x="6849" y="4783"/>
                  </a:lnTo>
                  <a:lnTo>
                    <a:pt x="7085" y="4370"/>
                  </a:lnTo>
                  <a:lnTo>
                    <a:pt x="7262" y="4015"/>
                  </a:lnTo>
                  <a:lnTo>
                    <a:pt x="7439" y="3661"/>
                  </a:lnTo>
                  <a:lnTo>
                    <a:pt x="7498" y="3307"/>
                  </a:lnTo>
                  <a:lnTo>
                    <a:pt x="7557" y="2953"/>
                  </a:lnTo>
                  <a:lnTo>
                    <a:pt x="7557" y="2598"/>
                  </a:lnTo>
                  <a:lnTo>
                    <a:pt x="7439" y="2244"/>
                  </a:lnTo>
                  <a:lnTo>
                    <a:pt x="7321" y="1890"/>
                  </a:lnTo>
                  <a:lnTo>
                    <a:pt x="7144" y="1595"/>
                  </a:lnTo>
                  <a:lnTo>
                    <a:pt x="6967" y="1300"/>
                  </a:lnTo>
                  <a:lnTo>
                    <a:pt x="6672" y="1004"/>
                  </a:lnTo>
                  <a:lnTo>
                    <a:pt x="6376" y="709"/>
                  </a:lnTo>
                  <a:lnTo>
                    <a:pt x="6081" y="473"/>
                  </a:lnTo>
                  <a:lnTo>
                    <a:pt x="5727" y="296"/>
                  </a:lnTo>
                  <a:lnTo>
                    <a:pt x="5373" y="178"/>
                  </a:lnTo>
                  <a:lnTo>
                    <a:pt x="5018" y="60"/>
                  </a:lnTo>
                  <a:lnTo>
                    <a:pt x="46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12" name="Google Shape;1512;p25"/>
            <p:cNvSpPr/>
            <p:nvPr/>
          </p:nvSpPr>
          <p:spPr>
            <a:xfrm>
              <a:off x="4227700" y="4050075"/>
              <a:ext cx="190425" cy="190425"/>
            </a:xfrm>
            <a:custGeom>
              <a:avLst/>
              <a:gdLst/>
              <a:ahLst/>
              <a:cxnLst/>
              <a:rect l="l" t="t" r="r" b="b"/>
              <a:pathLst>
                <a:path w="7617" h="7617" extrusionOk="0">
                  <a:moveTo>
                    <a:pt x="3483" y="2008"/>
                  </a:moveTo>
                  <a:lnTo>
                    <a:pt x="3779" y="2067"/>
                  </a:lnTo>
                  <a:lnTo>
                    <a:pt x="4015" y="2126"/>
                  </a:lnTo>
                  <a:lnTo>
                    <a:pt x="4310" y="2303"/>
                  </a:lnTo>
                  <a:lnTo>
                    <a:pt x="4546" y="2480"/>
                  </a:lnTo>
                  <a:lnTo>
                    <a:pt x="4900" y="2834"/>
                  </a:lnTo>
                  <a:lnTo>
                    <a:pt x="2893" y="4901"/>
                  </a:lnTo>
                  <a:lnTo>
                    <a:pt x="2539" y="4606"/>
                  </a:lnTo>
                  <a:lnTo>
                    <a:pt x="2303" y="4369"/>
                  </a:lnTo>
                  <a:lnTo>
                    <a:pt x="2126" y="4074"/>
                  </a:lnTo>
                  <a:lnTo>
                    <a:pt x="2066" y="3838"/>
                  </a:lnTo>
                  <a:lnTo>
                    <a:pt x="2007" y="3543"/>
                  </a:lnTo>
                  <a:lnTo>
                    <a:pt x="2007" y="3307"/>
                  </a:lnTo>
                  <a:lnTo>
                    <a:pt x="2126" y="3012"/>
                  </a:lnTo>
                  <a:lnTo>
                    <a:pt x="2244" y="2775"/>
                  </a:lnTo>
                  <a:lnTo>
                    <a:pt x="2480" y="2480"/>
                  </a:lnTo>
                  <a:lnTo>
                    <a:pt x="2716" y="2303"/>
                  </a:lnTo>
                  <a:lnTo>
                    <a:pt x="2952" y="2126"/>
                  </a:lnTo>
                  <a:lnTo>
                    <a:pt x="3247" y="2008"/>
                  </a:lnTo>
                  <a:close/>
                  <a:moveTo>
                    <a:pt x="3247" y="1"/>
                  </a:moveTo>
                  <a:lnTo>
                    <a:pt x="2834" y="60"/>
                  </a:lnTo>
                  <a:lnTo>
                    <a:pt x="2421" y="119"/>
                  </a:lnTo>
                  <a:lnTo>
                    <a:pt x="2007" y="296"/>
                  </a:lnTo>
                  <a:lnTo>
                    <a:pt x="1653" y="473"/>
                  </a:lnTo>
                  <a:lnTo>
                    <a:pt x="1299" y="768"/>
                  </a:lnTo>
                  <a:lnTo>
                    <a:pt x="945" y="1063"/>
                  </a:lnTo>
                  <a:lnTo>
                    <a:pt x="650" y="1418"/>
                  </a:lnTo>
                  <a:lnTo>
                    <a:pt x="413" y="1772"/>
                  </a:lnTo>
                  <a:lnTo>
                    <a:pt x="236" y="2185"/>
                  </a:lnTo>
                  <a:lnTo>
                    <a:pt x="118" y="2539"/>
                  </a:lnTo>
                  <a:lnTo>
                    <a:pt x="0" y="2953"/>
                  </a:lnTo>
                  <a:lnTo>
                    <a:pt x="0" y="3366"/>
                  </a:lnTo>
                  <a:lnTo>
                    <a:pt x="59" y="3779"/>
                  </a:lnTo>
                  <a:lnTo>
                    <a:pt x="177" y="4192"/>
                  </a:lnTo>
                  <a:lnTo>
                    <a:pt x="295" y="4606"/>
                  </a:lnTo>
                  <a:lnTo>
                    <a:pt x="531" y="5019"/>
                  </a:lnTo>
                  <a:lnTo>
                    <a:pt x="827" y="5373"/>
                  </a:lnTo>
                  <a:lnTo>
                    <a:pt x="1181" y="5727"/>
                  </a:lnTo>
                  <a:lnTo>
                    <a:pt x="3129" y="7617"/>
                  </a:lnTo>
                  <a:lnTo>
                    <a:pt x="7616" y="2953"/>
                  </a:lnTo>
                  <a:lnTo>
                    <a:pt x="5668" y="1063"/>
                  </a:lnTo>
                  <a:lnTo>
                    <a:pt x="5314" y="709"/>
                  </a:lnTo>
                  <a:lnTo>
                    <a:pt x="4900" y="473"/>
                  </a:lnTo>
                  <a:lnTo>
                    <a:pt x="4487" y="237"/>
                  </a:lnTo>
                  <a:lnTo>
                    <a:pt x="4074" y="119"/>
                  </a:lnTo>
                  <a:lnTo>
                    <a:pt x="3661" y="60"/>
                  </a:lnTo>
                  <a:lnTo>
                    <a:pt x="32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13" name="Google Shape;1513;p25"/>
            <p:cNvSpPr/>
            <p:nvPr/>
          </p:nvSpPr>
          <p:spPr>
            <a:xfrm>
              <a:off x="4136175" y="3958575"/>
              <a:ext cx="156475" cy="147625"/>
            </a:xfrm>
            <a:custGeom>
              <a:avLst/>
              <a:gdLst/>
              <a:ahLst/>
              <a:cxnLst/>
              <a:rect l="l" t="t" r="r" b="b"/>
              <a:pathLst>
                <a:path w="6259" h="5905" extrusionOk="0">
                  <a:moveTo>
                    <a:pt x="4901" y="0"/>
                  </a:moveTo>
                  <a:lnTo>
                    <a:pt x="1" y="4369"/>
                  </a:lnTo>
                  <a:lnTo>
                    <a:pt x="1359" y="5904"/>
                  </a:lnTo>
                  <a:lnTo>
                    <a:pt x="6259" y="1535"/>
                  </a:lnTo>
                  <a:lnTo>
                    <a:pt x="490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14" name="Google Shape;1514;p25"/>
            <p:cNvSpPr/>
            <p:nvPr/>
          </p:nvSpPr>
          <p:spPr>
            <a:xfrm>
              <a:off x="4038775" y="3839025"/>
              <a:ext cx="169750" cy="168275"/>
            </a:xfrm>
            <a:custGeom>
              <a:avLst/>
              <a:gdLst/>
              <a:ahLst/>
              <a:cxnLst/>
              <a:rect l="l" t="t" r="r" b="b"/>
              <a:pathLst>
                <a:path w="6790" h="6731" extrusionOk="0">
                  <a:moveTo>
                    <a:pt x="3897" y="2007"/>
                  </a:moveTo>
                  <a:lnTo>
                    <a:pt x="4133" y="2125"/>
                  </a:lnTo>
                  <a:lnTo>
                    <a:pt x="4369" y="2303"/>
                  </a:lnTo>
                  <a:lnTo>
                    <a:pt x="4546" y="2480"/>
                  </a:lnTo>
                  <a:lnTo>
                    <a:pt x="4723" y="2775"/>
                  </a:lnTo>
                  <a:lnTo>
                    <a:pt x="4782" y="3011"/>
                  </a:lnTo>
                  <a:lnTo>
                    <a:pt x="4841" y="3247"/>
                  </a:lnTo>
                  <a:lnTo>
                    <a:pt x="4782" y="3483"/>
                  </a:lnTo>
                  <a:lnTo>
                    <a:pt x="4723" y="3719"/>
                  </a:lnTo>
                  <a:lnTo>
                    <a:pt x="4605" y="3956"/>
                  </a:lnTo>
                  <a:lnTo>
                    <a:pt x="4428" y="4192"/>
                  </a:lnTo>
                  <a:lnTo>
                    <a:pt x="4192" y="4369"/>
                  </a:lnTo>
                  <a:lnTo>
                    <a:pt x="3897" y="4546"/>
                  </a:lnTo>
                  <a:lnTo>
                    <a:pt x="3661" y="4664"/>
                  </a:lnTo>
                  <a:lnTo>
                    <a:pt x="3365" y="4782"/>
                  </a:lnTo>
                  <a:lnTo>
                    <a:pt x="3129" y="4782"/>
                  </a:lnTo>
                  <a:lnTo>
                    <a:pt x="2893" y="4723"/>
                  </a:lnTo>
                  <a:lnTo>
                    <a:pt x="2657" y="4605"/>
                  </a:lnTo>
                  <a:lnTo>
                    <a:pt x="2421" y="4487"/>
                  </a:lnTo>
                  <a:lnTo>
                    <a:pt x="2244" y="4251"/>
                  </a:lnTo>
                  <a:lnTo>
                    <a:pt x="2066" y="4015"/>
                  </a:lnTo>
                  <a:lnTo>
                    <a:pt x="2007" y="3779"/>
                  </a:lnTo>
                  <a:lnTo>
                    <a:pt x="1948" y="3542"/>
                  </a:lnTo>
                  <a:lnTo>
                    <a:pt x="1948" y="3247"/>
                  </a:lnTo>
                  <a:lnTo>
                    <a:pt x="2066" y="3011"/>
                  </a:lnTo>
                  <a:lnTo>
                    <a:pt x="2185" y="2775"/>
                  </a:lnTo>
                  <a:lnTo>
                    <a:pt x="2362" y="2598"/>
                  </a:lnTo>
                  <a:lnTo>
                    <a:pt x="2598" y="2362"/>
                  </a:lnTo>
                  <a:lnTo>
                    <a:pt x="2893" y="2184"/>
                  </a:lnTo>
                  <a:lnTo>
                    <a:pt x="3129" y="2066"/>
                  </a:lnTo>
                  <a:lnTo>
                    <a:pt x="3424" y="2007"/>
                  </a:lnTo>
                  <a:close/>
                  <a:moveTo>
                    <a:pt x="3011" y="0"/>
                  </a:moveTo>
                  <a:lnTo>
                    <a:pt x="2598" y="118"/>
                  </a:lnTo>
                  <a:lnTo>
                    <a:pt x="2185" y="236"/>
                  </a:lnTo>
                  <a:lnTo>
                    <a:pt x="1771" y="472"/>
                  </a:lnTo>
                  <a:lnTo>
                    <a:pt x="1358" y="708"/>
                  </a:lnTo>
                  <a:lnTo>
                    <a:pt x="1004" y="1004"/>
                  </a:lnTo>
                  <a:lnTo>
                    <a:pt x="709" y="1358"/>
                  </a:lnTo>
                  <a:lnTo>
                    <a:pt x="472" y="1712"/>
                  </a:lnTo>
                  <a:lnTo>
                    <a:pt x="295" y="2125"/>
                  </a:lnTo>
                  <a:lnTo>
                    <a:pt x="118" y="2539"/>
                  </a:lnTo>
                  <a:lnTo>
                    <a:pt x="59" y="2952"/>
                  </a:lnTo>
                  <a:lnTo>
                    <a:pt x="0" y="3365"/>
                  </a:lnTo>
                  <a:lnTo>
                    <a:pt x="59" y="3779"/>
                  </a:lnTo>
                  <a:lnTo>
                    <a:pt x="118" y="4192"/>
                  </a:lnTo>
                  <a:lnTo>
                    <a:pt x="295" y="4605"/>
                  </a:lnTo>
                  <a:lnTo>
                    <a:pt x="472" y="5018"/>
                  </a:lnTo>
                  <a:lnTo>
                    <a:pt x="709" y="5373"/>
                  </a:lnTo>
                  <a:lnTo>
                    <a:pt x="1004" y="5727"/>
                  </a:lnTo>
                  <a:lnTo>
                    <a:pt x="1358" y="6022"/>
                  </a:lnTo>
                  <a:lnTo>
                    <a:pt x="1712" y="6258"/>
                  </a:lnTo>
                  <a:lnTo>
                    <a:pt x="2066" y="6494"/>
                  </a:lnTo>
                  <a:lnTo>
                    <a:pt x="2480" y="6612"/>
                  </a:lnTo>
                  <a:lnTo>
                    <a:pt x="2893" y="6730"/>
                  </a:lnTo>
                  <a:lnTo>
                    <a:pt x="3779" y="6730"/>
                  </a:lnTo>
                  <a:lnTo>
                    <a:pt x="4192" y="6671"/>
                  </a:lnTo>
                  <a:lnTo>
                    <a:pt x="4605" y="6494"/>
                  </a:lnTo>
                  <a:lnTo>
                    <a:pt x="5018" y="6317"/>
                  </a:lnTo>
                  <a:lnTo>
                    <a:pt x="5432" y="6081"/>
                  </a:lnTo>
                  <a:lnTo>
                    <a:pt x="5786" y="5727"/>
                  </a:lnTo>
                  <a:lnTo>
                    <a:pt x="6081" y="5432"/>
                  </a:lnTo>
                  <a:lnTo>
                    <a:pt x="6317" y="5077"/>
                  </a:lnTo>
                  <a:lnTo>
                    <a:pt x="6494" y="4664"/>
                  </a:lnTo>
                  <a:lnTo>
                    <a:pt x="6672" y="4251"/>
                  </a:lnTo>
                  <a:lnTo>
                    <a:pt x="6731" y="3838"/>
                  </a:lnTo>
                  <a:lnTo>
                    <a:pt x="6790" y="3365"/>
                  </a:lnTo>
                  <a:lnTo>
                    <a:pt x="6731" y="2952"/>
                  </a:lnTo>
                  <a:lnTo>
                    <a:pt x="6672" y="2539"/>
                  </a:lnTo>
                  <a:lnTo>
                    <a:pt x="6494" y="2125"/>
                  </a:lnTo>
                  <a:lnTo>
                    <a:pt x="6317" y="1712"/>
                  </a:lnTo>
                  <a:lnTo>
                    <a:pt x="6081" y="1358"/>
                  </a:lnTo>
                  <a:lnTo>
                    <a:pt x="5786" y="1004"/>
                  </a:lnTo>
                  <a:lnTo>
                    <a:pt x="5432" y="708"/>
                  </a:lnTo>
                  <a:lnTo>
                    <a:pt x="5077" y="472"/>
                  </a:lnTo>
                  <a:lnTo>
                    <a:pt x="4723" y="295"/>
                  </a:lnTo>
                  <a:lnTo>
                    <a:pt x="4310" y="118"/>
                  </a:lnTo>
                  <a:lnTo>
                    <a:pt x="3897" y="59"/>
                  </a:lnTo>
                  <a:lnTo>
                    <a:pt x="34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15" name="Google Shape;1515;p25"/>
            <p:cNvSpPr/>
            <p:nvPr/>
          </p:nvSpPr>
          <p:spPr>
            <a:xfrm>
              <a:off x="3904450" y="3650100"/>
              <a:ext cx="194850" cy="175650"/>
            </a:xfrm>
            <a:custGeom>
              <a:avLst/>
              <a:gdLst/>
              <a:ahLst/>
              <a:cxnLst/>
              <a:rect l="l" t="t" r="r" b="b"/>
              <a:pathLst>
                <a:path w="7794" h="7026" extrusionOk="0">
                  <a:moveTo>
                    <a:pt x="5609" y="0"/>
                  </a:moveTo>
                  <a:lnTo>
                    <a:pt x="4192" y="827"/>
                  </a:lnTo>
                  <a:lnTo>
                    <a:pt x="5373" y="2834"/>
                  </a:lnTo>
                  <a:lnTo>
                    <a:pt x="4547" y="3247"/>
                  </a:lnTo>
                  <a:lnTo>
                    <a:pt x="3543" y="1535"/>
                  </a:lnTo>
                  <a:lnTo>
                    <a:pt x="2244" y="2303"/>
                  </a:lnTo>
                  <a:lnTo>
                    <a:pt x="3248" y="4015"/>
                  </a:lnTo>
                  <a:lnTo>
                    <a:pt x="2539" y="4428"/>
                  </a:lnTo>
                  <a:lnTo>
                    <a:pt x="1358" y="2421"/>
                  </a:lnTo>
                  <a:lnTo>
                    <a:pt x="1" y="3247"/>
                  </a:lnTo>
                  <a:lnTo>
                    <a:pt x="2126" y="7026"/>
                  </a:lnTo>
                  <a:lnTo>
                    <a:pt x="7794" y="3779"/>
                  </a:lnTo>
                  <a:lnTo>
                    <a:pt x="56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16" name="Google Shape;1516;p25"/>
            <p:cNvSpPr/>
            <p:nvPr/>
          </p:nvSpPr>
          <p:spPr>
            <a:xfrm>
              <a:off x="3818850" y="3484775"/>
              <a:ext cx="212550" cy="209625"/>
            </a:xfrm>
            <a:custGeom>
              <a:avLst/>
              <a:gdLst/>
              <a:ahLst/>
              <a:cxnLst/>
              <a:rect l="l" t="t" r="r" b="b"/>
              <a:pathLst>
                <a:path w="8502" h="8385" extrusionOk="0">
                  <a:moveTo>
                    <a:pt x="5904" y="1"/>
                  </a:moveTo>
                  <a:lnTo>
                    <a:pt x="0" y="2716"/>
                  </a:lnTo>
                  <a:lnTo>
                    <a:pt x="827" y="4606"/>
                  </a:lnTo>
                  <a:lnTo>
                    <a:pt x="3897" y="3189"/>
                  </a:lnTo>
                  <a:lnTo>
                    <a:pt x="1771" y="6554"/>
                  </a:lnTo>
                  <a:lnTo>
                    <a:pt x="2598" y="8384"/>
                  </a:lnTo>
                  <a:lnTo>
                    <a:pt x="8502" y="5727"/>
                  </a:lnTo>
                  <a:lnTo>
                    <a:pt x="7675" y="3838"/>
                  </a:lnTo>
                  <a:lnTo>
                    <a:pt x="4723" y="5196"/>
                  </a:lnTo>
                  <a:lnTo>
                    <a:pt x="4723" y="5196"/>
                  </a:lnTo>
                  <a:lnTo>
                    <a:pt x="6790" y="1890"/>
                  </a:lnTo>
                  <a:lnTo>
                    <a:pt x="59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17" name="Google Shape;1517;p25"/>
            <p:cNvSpPr/>
            <p:nvPr/>
          </p:nvSpPr>
          <p:spPr>
            <a:xfrm>
              <a:off x="3770125" y="3323900"/>
              <a:ext cx="168300" cy="168275"/>
            </a:xfrm>
            <a:custGeom>
              <a:avLst/>
              <a:gdLst/>
              <a:ahLst/>
              <a:cxnLst/>
              <a:rect l="l" t="t" r="r" b="b"/>
              <a:pathLst>
                <a:path w="6732" h="6731" extrusionOk="0">
                  <a:moveTo>
                    <a:pt x="3898" y="0"/>
                  </a:moveTo>
                  <a:lnTo>
                    <a:pt x="1949" y="650"/>
                  </a:lnTo>
                  <a:lnTo>
                    <a:pt x="2953" y="3838"/>
                  </a:lnTo>
                  <a:lnTo>
                    <a:pt x="4370" y="3366"/>
                  </a:lnTo>
                  <a:lnTo>
                    <a:pt x="3838" y="1831"/>
                  </a:lnTo>
                  <a:lnTo>
                    <a:pt x="4134" y="1949"/>
                  </a:lnTo>
                  <a:lnTo>
                    <a:pt x="4429" y="2126"/>
                  </a:lnTo>
                  <a:lnTo>
                    <a:pt x="4606" y="2421"/>
                  </a:lnTo>
                  <a:lnTo>
                    <a:pt x="4724" y="2716"/>
                  </a:lnTo>
                  <a:lnTo>
                    <a:pt x="4842" y="3070"/>
                  </a:lnTo>
                  <a:lnTo>
                    <a:pt x="4842" y="3366"/>
                  </a:lnTo>
                  <a:lnTo>
                    <a:pt x="4842" y="3661"/>
                  </a:lnTo>
                  <a:lnTo>
                    <a:pt x="4724" y="3897"/>
                  </a:lnTo>
                  <a:lnTo>
                    <a:pt x="4606" y="4074"/>
                  </a:lnTo>
                  <a:lnTo>
                    <a:pt x="4370" y="4310"/>
                  </a:lnTo>
                  <a:lnTo>
                    <a:pt x="4075" y="4428"/>
                  </a:lnTo>
                  <a:lnTo>
                    <a:pt x="3779" y="4605"/>
                  </a:lnTo>
                  <a:lnTo>
                    <a:pt x="3484" y="4664"/>
                  </a:lnTo>
                  <a:lnTo>
                    <a:pt x="2894" y="4664"/>
                  </a:lnTo>
                  <a:lnTo>
                    <a:pt x="2658" y="4605"/>
                  </a:lnTo>
                  <a:lnTo>
                    <a:pt x="2481" y="4487"/>
                  </a:lnTo>
                  <a:lnTo>
                    <a:pt x="2244" y="4310"/>
                  </a:lnTo>
                  <a:lnTo>
                    <a:pt x="2126" y="4133"/>
                  </a:lnTo>
                  <a:lnTo>
                    <a:pt x="2008" y="3838"/>
                  </a:lnTo>
                  <a:lnTo>
                    <a:pt x="1949" y="3543"/>
                  </a:lnTo>
                  <a:lnTo>
                    <a:pt x="1949" y="3307"/>
                  </a:lnTo>
                  <a:lnTo>
                    <a:pt x="2008" y="3070"/>
                  </a:lnTo>
                  <a:lnTo>
                    <a:pt x="2126" y="2893"/>
                  </a:lnTo>
                  <a:lnTo>
                    <a:pt x="1477" y="827"/>
                  </a:lnTo>
                  <a:lnTo>
                    <a:pt x="1005" y="1122"/>
                  </a:lnTo>
                  <a:lnTo>
                    <a:pt x="650" y="1417"/>
                  </a:lnTo>
                  <a:lnTo>
                    <a:pt x="355" y="1831"/>
                  </a:lnTo>
                  <a:lnTo>
                    <a:pt x="178" y="2303"/>
                  </a:lnTo>
                  <a:lnTo>
                    <a:pt x="60" y="2775"/>
                  </a:lnTo>
                  <a:lnTo>
                    <a:pt x="1" y="3307"/>
                  </a:lnTo>
                  <a:lnTo>
                    <a:pt x="60" y="3838"/>
                  </a:lnTo>
                  <a:lnTo>
                    <a:pt x="237" y="4428"/>
                  </a:lnTo>
                  <a:lnTo>
                    <a:pt x="414" y="4901"/>
                  </a:lnTo>
                  <a:lnTo>
                    <a:pt x="650" y="5314"/>
                  </a:lnTo>
                  <a:lnTo>
                    <a:pt x="887" y="5668"/>
                  </a:lnTo>
                  <a:lnTo>
                    <a:pt x="1182" y="5963"/>
                  </a:lnTo>
                  <a:lnTo>
                    <a:pt x="1477" y="6259"/>
                  </a:lnTo>
                  <a:lnTo>
                    <a:pt x="1831" y="6436"/>
                  </a:lnTo>
                  <a:lnTo>
                    <a:pt x="2244" y="6613"/>
                  </a:lnTo>
                  <a:lnTo>
                    <a:pt x="2658" y="6731"/>
                  </a:lnTo>
                  <a:lnTo>
                    <a:pt x="3484" y="6731"/>
                  </a:lnTo>
                  <a:lnTo>
                    <a:pt x="3957" y="6672"/>
                  </a:lnTo>
                  <a:lnTo>
                    <a:pt x="4429" y="6554"/>
                  </a:lnTo>
                  <a:lnTo>
                    <a:pt x="4842" y="6377"/>
                  </a:lnTo>
                  <a:lnTo>
                    <a:pt x="5255" y="6140"/>
                  </a:lnTo>
                  <a:lnTo>
                    <a:pt x="5610" y="5904"/>
                  </a:lnTo>
                  <a:lnTo>
                    <a:pt x="5905" y="5609"/>
                  </a:lnTo>
                  <a:lnTo>
                    <a:pt x="6200" y="5314"/>
                  </a:lnTo>
                  <a:lnTo>
                    <a:pt x="6377" y="4960"/>
                  </a:lnTo>
                  <a:lnTo>
                    <a:pt x="6554" y="4546"/>
                  </a:lnTo>
                  <a:lnTo>
                    <a:pt x="6672" y="4192"/>
                  </a:lnTo>
                  <a:lnTo>
                    <a:pt x="6731" y="3720"/>
                  </a:lnTo>
                  <a:lnTo>
                    <a:pt x="6731" y="3307"/>
                  </a:lnTo>
                  <a:lnTo>
                    <a:pt x="6672" y="2834"/>
                  </a:lnTo>
                  <a:lnTo>
                    <a:pt x="6495" y="2362"/>
                  </a:lnTo>
                  <a:lnTo>
                    <a:pt x="6318" y="1831"/>
                  </a:lnTo>
                  <a:lnTo>
                    <a:pt x="6082" y="1417"/>
                  </a:lnTo>
                  <a:lnTo>
                    <a:pt x="5787" y="1063"/>
                  </a:lnTo>
                  <a:lnTo>
                    <a:pt x="5433" y="709"/>
                  </a:lnTo>
                  <a:lnTo>
                    <a:pt x="5078" y="473"/>
                  </a:lnTo>
                  <a:lnTo>
                    <a:pt x="4665" y="296"/>
                  </a:lnTo>
                  <a:lnTo>
                    <a:pt x="4311" y="118"/>
                  </a:lnTo>
                  <a:lnTo>
                    <a:pt x="389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18" name="Google Shape;1518;p25"/>
            <p:cNvSpPr/>
            <p:nvPr/>
          </p:nvSpPr>
          <p:spPr>
            <a:xfrm>
              <a:off x="3731750" y="3235350"/>
              <a:ext cx="171250" cy="88575"/>
            </a:xfrm>
            <a:custGeom>
              <a:avLst/>
              <a:gdLst/>
              <a:ahLst/>
              <a:cxnLst/>
              <a:rect l="l" t="t" r="r" b="b"/>
              <a:pathLst>
                <a:path w="6850" h="3543" extrusionOk="0">
                  <a:moveTo>
                    <a:pt x="6377" y="0"/>
                  </a:moveTo>
                  <a:lnTo>
                    <a:pt x="1" y="1535"/>
                  </a:lnTo>
                  <a:lnTo>
                    <a:pt x="532" y="3542"/>
                  </a:lnTo>
                  <a:lnTo>
                    <a:pt x="6849" y="2007"/>
                  </a:lnTo>
                  <a:lnTo>
                    <a:pt x="63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19" name="Google Shape;1519;p25"/>
            <p:cNvSpPr/>
            <p:nvPr/>
          </p:nvSpPr>
          <p:spPr>
            <a:xfrm>
              <a:off x="3696325" y="3050850"/>
              <a:ext cx="186000" cy="181550"/>
            </a:xfrm>
            <a:custGeom>
              <a:avLst/>
              <a:gdLst/>
              <a:ahLst/>
              <a:cxnLst/>
              <a:rect l="l" t="t" r="r" b="b"/>
              <a:pathLst>
                <a:path w="7440" h="7262" extrusionOk="0">
                  <a:moveTo>
                    <a:pt x="6436" y="0"/>
                  </a:moveTo>
                  <a:lnTo>
                    <a:pt x="1" y="1063"/>
                  </a:lnTo>
                  <a:lnTo>
                    <a:pt x="355" y="3070"/>
                  </a:lnTo>
                  <a:lnTo>
                    <a:pt x="3602" y="2539"/>
                  </a:lnTo>
                  <a:lnTo>
                    <a:pt x="3602" y="2539"/>
                  </a:lnTo>
                  <a:lnTo>
                    <a:pt x="709" y="5196"/>
                  </a:lnTo>
                  <a:lnTo>
                    <a:pt x="1005" y="7262"/>
                  </a:lnTo>
                  <a:lnTo>
                    <a:pt x="7440" y="6199"/>
                  </a:lnTo>
                  <a:lnTo>
                    <a:pt x="7145" y="4192"/>
                  </a:lnTo>
                  <a:lnTo>
                    <a:pt x="3898" y="4723"/>
                  </a:lnTo>
                  <a:lnTo>
                    <a:pt x="6790" y="2066"/>
                  </a:lnTo>
                  <a:lnTo>
                    <a:pt x="64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20" name="Google Shape;1520;p25"/>
            <p:cNvSpPr/>
            <p:nvPr/>
          </p:nvSpPr>
          <p:spPr>
            <a:xfrm>
              <a:off x="3686000" y="2913575"/>
              <a:ext cx="169775" cy="118100"/>
            </a:xfrm>
            <a:custGeom>
              <a:avLst/>
              <a:gdLst/>
              <a:ahLst/>
              <a:cxnLst/>
              <a:rect l="l" t="t" r="r" b="b"/>
              <a:pathLst>
                <a:path w="6791" h="4724" extrusionOk="0">
                  <a:moveTo>
                    <a:pt x="6495" y="0"/>
                  </a:moveTo>
                  <a:lnTo>
                    <a:pt x="4842" y="119"/>
                  </a:lnTo>
                  <a:lnTo>
                    <a:pt x="5019" y="2362"/>
                  </a:lnTo>
                  <a:lnTo>
                    <a:pt x="4074" y="2421"/>
                  </a:lnTo>
                  <a:lnTo>
                    <a:pt x="3956" y="414"/>
                  </a:lnTo>
                  <a:lnTo>
                    <a:pt x="2421" y="532"/>
                  </a:lnTo>
                  <a:lnTo>
                    <a:pt x="2539" y="2539"/>
                  </a:lnTo>
                  <a:lnTo>
                    <a:pt x="1772" y="2598"/>
                  </a:lnTo>
                  <a:lnTo>
                    <a:pt x="1595" y="296"/>
                  </a:lnTo>
                  <a:lnTo>
                    <a:pt x="1" y="414"/>
                  </a:lnTo>
                  <a:lnTo>
                    <a:pt x="296" y="4724"/>
                  </a:lnTo>
                  <a:lnTo>
                    <a:pt x="6790" y="4310"/>
                  </a:lnTo>
                  <a:lnTo>
                    <a:pt x="64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21" name="Google Shape;1521;p25"/>
            <p:cNvSpPr/>
            <p:nvPr/>
          </p:nvSpPr>
          <p:spPr>
            <a:xfrm>
              <a:off x="3684525" y="2774825"/>
              <a:ext cx="165350" cy="112200"/>
            </a:xfrm>
            <a:custGeom>
              <a:avLst/>
              <a:gdLst/>
              <a:ahLst/>
              <a:cxnLst/>
              <a:rect l="l" t="t" r="r" b="b"/>
              <a:pathLst>
                <a:path w="6614" h="4488" extrusionOk="0">
                  <a:moveTo>
                    <a:pt x="60" y="1"/>
                  </a:moveTo>
                  <a:lnTo>
                    <a:pt x="1" y="4370"/>
                  </a:lnTo>
                  <a:lnTo>
                    <a:pt x="6554" y="4488"/>
                  </a:lnTo>
                  <a:lnTo>
                    <a:pt x="6613" y="119"/>
                  </a:lnTo>
                  <a:lnTo>
                    <a:pt x="4960" y="60"/>
                  </a:lnTo>
                  <a:lnTo>
                    <a:pt x="4901" y="2362"/>
                  </a:lnTo>
                  <a:lnTo>
                    <a:pt x="4015" y="2362"/>
                  </a:lnTo>
                  <a:lnTo>
                    <a:pt x="4015" y="355"/>
                  </a:lnTo>
                  <a:lnTo>
                    <a:pt x="2480" y="296"/>
                  </a:lnTo>
                  <a:lnTo>
                    <a:pt x="2480" y="2362"/>
                  </a:lnTo>
                  <a:lnTo>
                    <a:pt x="1654" y="2362"/>
                  </a:lnTo>
                  <a:lnTo>
                    <a:pt x="1713" y="60"/>
                  </a:lnTo>
                  <a:lnTo>
                    <a:pt x="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22" name="Google Shape;1522;p25"/>
            <p:cNvSpPr/>
            <p:nvPr/>
          </p:nvSpPr>
          <p:spPr>
            <a:xfrm>
              <a:off x="3687475" y="2602150"/>
              <a:ext cx="177150" cy="149100"/>
            </a:xfrm>
            <a:custGeom>
              <a:avLst/>
              <a:gdLst/>
              <a:ahLst/>
              <a:cxnLst/>
              <a:rect l="l" t="t" r="r" b="b"/>
              <a:pathLst>
                <a:path w="7086" h="5964" extrusionOk="0">
                  <a:moveTo>
                    <a:pt x="2658" y="2126"/>
                  </a:moveTo>
                  <a:lnTo>
                    <a:pt x="2894" y="2185"/>
                  </a:lnTo>
                  <a:lnTo>
                    <a:pt x="3012" y="2303"/>
                  </a:lnTo>
                  <a:lnTo>
                    <a:pt x="3130" y="2480"/>
                  </a:lnTo>
                  <a:lnTo>
                    <a:pt x="3130" y="2716"/>
                  </a:lnTo>
                  <a:lnTo>
                    <a:pt x="3012" y="3543"/>
                  </a:lnTo>
                  <a:lnTo>
                    <a:pt x="1949" y="3425"/>
                  </a:lnTo>
                  <a:lnTo>
                    <a:pt x="2008" y="2598"/>
                  </a:lnTo>
                  <a:lnTo>
                    <a:pt x="2067" y="2362"/>
                  </a:lnTo>
                  <a:lnTo>
                    <a:pt x="2185" y="2185"/>
                  </a:lnTo>
                  <a:lnTo>
                    <a:pt x="2421" y="2126"/>
                  </a:lnTo>
                  <a:close/>
                  <a:moveTo>
                    <a:pt x="2421" y="0"/>
                  </a:moveTo>
                  <a:lnTo>
                    <a:pt x="2126" y="59"/>
                  </a:lnTo>
                  <a:lnTo>
                    <a:pt x="1831" y="118"/>
                  </a:lnTo>
                  <a:lnTo>
                    <a:pt x="1595" y="177"/>
                  </a:lnTo>
                  <a:lnTo>
                    <a:pt x="1359" y="354"/>
                  </a:lnTo>
                  <a:lnTo>
                    <a:pt x="1122" y="473"/>
                  </a:lnTo>
                  <a:lnTo>
                    <a:pt x="945" y="709"/>
                  </a:lnTo>
                  <a:lnTo>
                    <a:pt x="768" y="945"/>
                  </a:lnTo>
                  <a:lnTo>
                    <a:pt x="591" y="1240"/>
                  </a:lnTo>
                  <a:lnTo>
                    <a:pt x="473" y="1535"/>
                  </a:lnTo>
                  <a:lnTo>
                    <a:pt x="414" y="1889"/>
                  </a:lnTo>
                  <a:lnTo>
                    <a:pt x="355" y="2244"/>
                  </a:lnTo>
                  <a:lnTo>
                    <a:pt x="1" y="5314"/>
                  </a:lnTo>
                  <a:lnTo>
                    <a:pt x="6495" y="5963"/>
                  </a:lnTo>
                  <a:lnTo>
                    <a:pt x="6731" y="3897"/>
                  </a:lnTo>
                  <a:lnTo>
                    <a:pt x="4370" y="3661"/>
                  </a:lnTo>
                  <a:lnTo>
                    <a:pt x="6849" y="2716"/>
                  </a:lnTo>
                  <a:lnTo>
                    <a:pt x="7085" y="473"/>
                  </a:lnTo>
                  <a:lnTo>
                    <a:pt x="4429" y="1594"/>
                  </a:lnTo>
                  <a:lnTo>
                    <a:pt x="4370" y="1299"/>
                  </a:lnTo>
                  <a:lnTo>
                    <a:pt x="4193" y="1004"/>
                  </a:lnTo>
                  <a:lnTo>
                    <a:pt x="4015" y="709"/>
                  </a:lnTo>
                  <a:lnTo>
                    <a:pt x="3838" y="473"/>
                  </a:lnTo>
                  <a:lnTo>
                    <a:pt x="3602" y="295"/>
                  </a:lnTo>
                  <a:lnTo>
                    <a:pt x="3307" y="177"/>
                  </a:lnTo>
                  <a:lnTo>
                    <a:pt x="3012" y="59"/>
                  </a:lnTo>
                  <a:lnTo>
                    <a:pt x="27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23" name="Google Shape;1523;p25"/>
            <p:cNvSpPr/>
            <p:nvPr/>
          </p:nvSpPr>
          <p:spPr>
            <a:xfrm>
              <a:off x="3717000" y="2388125"/>
              <a:ext cx="171250" cy="155000"/>
            </a:xfrm>
            <a:custGeom>
              <a:avLst/>
              <a:gdLst/>
              <a:ahLst/>
              <a:cxnLst/>
              <a:rect l="l" t="t" r="r" b="b"/>
              <a:pathLst>
                <a:path w="6850" h="6200" extrusionOk="0">
                  <a:moveTo>
                    <a:pt x="2952" y="2067"/>
                  </a:moveTo>
                  <a:lnTo>
                    <a:pt x="3189" y="2185"/>
                  </a:lnTo>
                  <a:lnTo>
                    <a:pt x="3307" y="2303"/>
                  </a:lnTo>
                  <a:lnTo>
                    <a:pt x="3425" y="2539"/>
                  </a:lnTo>
                  <a:lnTo>
                    <a:pt x="3366" y="2834"/>
                  </a:lnTo>
                  <a:lnTo>
                    <a:pt x="3248" y="3366"/>
                  </a:lnTo>
                  <a:lnTo>
                    <a:pt x="2067" y="3130"/>
                  </a:lnTo>
                  <a:lnTo>
                    <a:pt x="2185" y="2539"/>
                  </a:lnTo>
                  <a:lnTo>
                    <a:pt x="2303" y="2303"/>
                  </a:lnTo>
                  <a:lnTo>
                    <a:pt x="2480" y="2126"/>
                  </a:lnTo>
                  <a:lnTo>
                    <a:pt x="2657" y="2067"/>
                  </a:lnTo>
                  <a:close/>
                  <a:moveTo>
                    <a:pt x="2480" y="1"/>
                  </a:moveTo>
                  <a:lnTo>
                    <a:pt x="2067" y="119"/>
                  </a:lnTo>
                  <a:lnTo>
                    <a:pt x="1654" y="296"/>
                  </a:lnTo>
                  <a:lnTo>
                    <a:pt x="1299" y="591"/>
                  </a:lnTo>
                  <a:lnTo>
                    <a:pt x="1063" y="945"/>
                  </a:lnTo>
                  <a:lnTo>
                    <a:pt x="827" y="1418"/>
                  </a:lnTo>
                  <a:lnTo>
                    <a:pt x="650" y="1949"/>
                  </a:lnTo>
                  <a:lnTo>
                    <a:pt x="1" y="4724"/>
                  </a:lnTo>
                  <a:lnTo>
                    <a:pt x="6377" y="6200"/>
                  </a:lnTo>
                  <a:lnTo>
                    <a:pt x="6849" y="4192"/>
                  </a:lnTo>
                  <a:lnTo>
                    <a:pt x="4842" y="3720"/>
                  </a:lnTo>
                  <a:lnTo>
                    <a:pt x="5019" y="2953"/>
                  </a:lnTo>
                  <a:lnTo>
                    <a:pt x="5078" y="2598"/>
                  </a:lnTo>
                  <a:lnTo>
                    <a:pt x="5078" y="2244"/>
                  </a:lnTo>
                  <a:lnTo>
                    <a:pt x="5078" y="1890"/>
                  </a:lnTo>
                  <a:lnTo>
                    <a:pt x="5019" y="1595"/>
                  </a:lnTo>
                  <a:lnTo>
                    <a:pt x="4901" y="1299"/>
                  </a:lnTo>
                  <a:lnTo>
                    <a:pt x="4783" y="1004"/>
                  </a:lnTo>
                  <a:lnTo>
                    <a:pt x="4606" y="768"/>
                  </a:lnTo>
                  <a:lnTo>
                    <a:pt x="4428" y="591"/>
                  </a:lnTo>
                  <a:lnTo>
                    <a:pt x="4192" y="414"/>
                  </a:lnTo>
                  <a:lnTo>
                    <a:pt x="3956" y="237"/>
                  </a:lnTo>
                  <a:lnTo>
                    <a:pt x="3661" y="119"/>
                  </a:lnTo>
                  <a:lnTo>
                    <a:pt x="3366" y="60"/>
                  </a:lnTo>
                  <a:lnTo>
                    <a:pt x="28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24" name="Google Shape;1524;p25"/>
            <p:cNvSpPr/>
            <p:nvPr/>
          </p:nvSpPr>
          <p:spPr>
            <a:xfrm>
              <a:off x="3776050" y="2205100"/>
              <a:ext cx="166800" cy="168300"/>
            </a:xfrm>
            <a:custGeom>
              <a:avLst/>
              <a:gdLst/>
              <a:ahLst/>
              <a:cxnLst/>
              <a:rect l="l" t="t" r="r" b="b"/>
              <a:pathLst>
                <a:path w="6672" h="6732" extrusionOk="0">
                  <a:moveTo>
                    <a:pt x="3424" y="2067"/>
                  </a:moveTo>
                  <a:lnTo>
                    <a:pt x="3779" y="2126"/>
                  </a:lnTo>
                  <a:lnTo>
                    <a:pt x="4015" y="2303"/>
                  </a:lnTo>
                  <a:lnTo>
                    <a:pt x="4310" y="2421"/>
                  </a:lnTo>
                  <a:lnTo>
                    <a:pt x="4487" y="2598"/>
                  </a:lnTo>
                  <a:lnTo>
                    <a:pt x="4664" y="2835"/>
                  </a:lnTo>
                  <a:lnTo>
                    <a:pt x="4723" y="3012"/>
                  </a:lnTo>
                  <a:lnTo>
                    <a:pt x="4782" y="3307"/>
                  </a:lnTo>
                  <a:lnTo>
                    <a:pt x="4782" y="3543"/>
                  </a:lnTo>
                  <a:lnTo>
                    <a:pt x="4723" y="3838"/>
                  </a:lnTo>
                  <a:lnTo>
                    <a:pt x="4605" y="4074"/>
                  </a:lnTo>
                  <a:lnTo>
                    <a:pt x="4428" y="4311"/>
                  </a:lnTo>
                  <a:lnTo>
                    <a:pt x="4251" y="4488"/>
                  </a:lnTo>
                  <a:lnTo>
                    <a:pt x="4015" y="4606"/>
                  </a:lnTo>
                  <a:lnTo>
                    <a:pt x="3779" y="4665"/>
                  </a:lnTo>
                  <a:lnTo>
                    <a:pt x="3247" y="4665"/>
                  </a:lnTo>
                  <a:lnTo>
                    <a:pt x="2952" y="4547"/>
                  </a:lnTo>
                  <a:lnTo>
                    <a:pt x="2657" y="4429"/>
                  </a:lnTo>
                  <a:lnTo>
                    <a:pt x="2362" y="4311"/>
                  </a:lnTo>
                  <a:lnTo>
                    <a:pt x="2185" y="4133"/>
                  </a:lnTo>
                  <a:lnTo>
                    <a:pt x="2007" y="3897"/>
                  </a:lnTo>
                  <a:lnTo>
                    <a:pt x="1948" y="3661"/>
                  </a:lnTo>
                  <a:lnTo>
                    <a:pt x="1889" y="3425"/>
                  </a:lnTo>
                  <a:lnTo>
                    <a:pt x="1889" y="3189"/>
                  </a:lnTo>
                  <a:lnTo>
                    <a:pt x="1948" y="2894"/>
                  </a:lnTo>
                  <a:lnTo>
                    <a:pt x="2066" y="2598"/>
                  </a:lnTo>
                  <a:lnTo>
                    <a:pt x="2244" y="2421"/>
                  </a:lnTo>
                  <a:lnTo>
                    <a:pt x="2421" y="2244"/>
                  </a:lnTo>
                  <a:lnTo>
                    <a:pt x="2657" y="2126"/>
                  </a:lnTo>
                  <a:lnTo>
                    <a:pt x="2893" y="2067"/>
                  </a:lnTo>
                  <a:close/>
                  <a:moveTo>
                    <a:pt x="3070" y="1"/>
                  </a:moveTo>
                  <a:lnTo>
                    <a:pt x="2657" y="60"/>
                  </a:lnTo>
                  <a:lnTo>
                    <a:pt x="2244" y="178"/>
                  </a:lnTo>
                  <a:lnTo>
                    <a:pt x="1830" y="355"/>
                  </a:lnTo>
                  <a:lnTo>
                    <a:pt x="1476" y="532"/>
                  </a:lnTo>
                  <a:lnTo>
                    <a:pt x="1122" y="827"/>
                  </a:lnTo>
                  <a:lnTo>
                    <a:pt x="827" y="1122"/>
                  </a:lnTo>
                  <a:lnTo>
                    <a:pt x="531" y="1477"/>
                  </a:lnTo>
                  <a:lnTo>
                    <a:pt x="354" y="1890"/>
                  </a:lnTo>
                  <a:lnTo>
                    <a:pt x="177" y="2303"/>
                  </a:lnTo>
                  <a:lnTo>
                    <a:pt x="59" y="2717"/>
                  </a:lnTo>
                  <a:lnTo>
                    <a:pt x="0" y="3130"/>
                  </a:lnTo>
                  <a:lnTo>
                    <a:pt x="0" y="3602"/>
                  </a:lnTo>
                  <a:lnTo>
                    <a:pt x="59" y="4015"/>
                  </a:lnTo>
                  <a:lnTo>
                    <a:pt x="118" y="4429"/>
                  </a:lnTo>
                  <a:lnTo>
                    <a:pt x="295" y="4842"/>
                  </a:lnTo>
                  <a:lnTo>
                    <a:pt x="531" y="5196"/>
                  </a:lnTo>
                  <a:lnTo>
                    <a:pt x="768" y="5550"/>
                  </a:lnTo>
                  <a:lnTo>
                    <a:pt x="1063" y="5846"/>
                  </a:lnTo>
                  <a:lnTo>
                    <a:pt x="1417" y="6141"/>
                  </a:lnTo>
                  <a:lnTo>
                    <a:pt x="1830" y="6377"/>
                  </a:lnTo>
                  <a:lnTo>
                    <a:pt x="2244" y="6554"/>
                  </a:lnTo>
                  <a:lnTo>
                    <a:pt x="2716" y="6672"/>
                  </a:lnTo>
                  <a:lnTo>
                    <a:pt x="3188" y="6731"/>
                  </a:lnTo>
                  <a:lnTo>
                    <a:pt x="3601" y="6731"/>
                  </a:lnTo>
                  <a:lnTo>
                    <a:pt x="4015" y="6672"/>
                  </a:lnTo>
                  <a:lnTo>
                    <a:pt x="4487" y="6554"/>
                  </a:lnTo>
                  <a:lnTo>
                    <a:pt x="4841" y="6377"/>
                  </a:lnTo>
                  <a:lnTo>
                    <a:pt x="5196" y="6141"/>
                  </a:lnTo>
                  <a:lnTo>
                    <a:pt x="5550" y="5905"/>
                  </a:lnTo>
                  <a:lnTo>
                    <a:pt x="5845" y="5609"/>
                  </a:lnTo>
                  <a:lnTo>
                    <a:pt x="6140" y="5255"/>
                  </a:lnTo>
                  <a:lnTo>
                    <a:pt x="6317" y="4842"/>
                  </a:lnTo>
                  <a:lnTo>
                    <a:pt x="6494" y="4429"/>
                  </a:lnTo>
                  <a:lnTo>
                    <a:pt x="6613" y="4015"/>
                  </a:lnTo>
                  <a:lnTo>
                    <a:pt x="6672" y="3543"/>
                  </a:lnTo>
                  <a:lnTo>
                    <a:pt x="6672" y="3130"/>
                  </a:lnTo>
                  <a:lnTo>
                    <a:pt x="6672" y="2717"/>
                  </a:lnTo>
                  <a:lnTo>
                    <a:pt x="6553" y="2303"/>
                  </a:lnTo>
                  <a:lnTo>
                    <a:pt x="6376" y="1890"/>
                  </a:lnTo>
                  <a:lnTo>
                    <a:pt x="6140" y="1536"/>
                  </a:lnTo>
                  <a:lnTo>
                    <a:pt x="5904" y="1182"/>
                  </a:lnTo>
                  <a:lnTo>
                    <a:pt x="5609" y="827"/>
                  </a:lnTo>
                  <a:lnTo>
                    <a:pt x="5255" y="591"/>
                  </a:lnTo>
                  <a:lnTo>
                    <a:pt x="4841" y="355"/>
                  </a:lnTo>
                  <a:lnTo>
                    <a:pt x="4428" y="178"/>
                  </a:lnTo>
                  <a:lnTo>
                    <a:pt x="3956" y="60"/>
                  </a:lnTo>
                  <a:lnTo>
                    <a:pt x="35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25" name="Google Shape;1525;p25"/>
            <p:cNvSpPr/>
            <p:nvPr/>
          </p:nvSpPr>
          <p:spPr>
            <a:xfrm>
              <a:off x="3826225" y="2036850"/>
              <a:ext cx="206650" cy="177125"/>
            </a:xfrm>
            <a:custGeom>
              <a:avLst/>
              <a:gdLst/>
              <a:ahLst/>
              <a:cxnLst/>
              <a:rect l="l" t="t" r="r" b="b"/>
              <a:pathLst>
                <a:path w="8266" h="7085" extrusionOk="0">
                  <a:moveTo>
                    <a:pt x="3307" y="2067"/>
                  </a:moveTo>
                  <a:lnTo>
                    <a:pt x="3484" y="2126"/>
                  </a:lnTo>
                  <a:lnTo>
                    <a:pt x="3720" y="2303"/>
                  </a:lnTo>
                  <a:lnTo>
                    <a:pt x="3838" y="2480"/>
                  </a:lnTo>
                  <a:lnTo>
                    <a:pt x="3838" y="2657"/>
                  </a:lnTo>
                  <a:lnTo>
                    <a:pt x="3779" y="2893"/>
                  </a:lnTo>
                  <a:lnTo>
                    <a:pt x="3425" y="3661"/>
                  </a:lnTo>
                  <a:lnTo>
                    <a:pt x="2421" y="3188"/>
                  </a:lnTo>
                  <a:lnTo>
                    <a:pt x="2775" y="2480"/>
                  </a:lnTo>
                  <a:lnTo>
                    <a:pt x="2893" y="2244"/>
                  </a:lnTo>
                  <a:lnTo>
                    <a:pt x="3070" y="2126"/>
                  </a:lnTo>
                  <a:lnTo>
                    <a:pt x="3307" y="2067"/>
                  </a:lnTo>
                  <a:close/>
                  <a:moveTo>
                    <a:pt x="3130" y="0"/>
                  </a:moveTo>
                  <a:lnTo>
                    <a:pt x="2893" y="59"/>
                  </a:lnTo>
                  <a:lnTo>
                    <a:pt x="2598" y="177"/>
                  </a:lnTo>
                  <a:lnTo>
                    <a:pt x="2362" y="295"/>
                  </a:lnTo>
                  <a:lnTo>
                    <a:pt x="2067" y="473"/>
                  </a:lnTo>
                  <a:lnTo>
                    <a:pt x="1890" y="709"/>
                  </a:lnTo>
                  <a:lnTo>
                    <a:pt x="1654" y="945"/>
                  </a:lnTo>
                  <a:lnTo>
                    <a:pt x="1476" y="1240"/>
                  </a:lnTo>
                  <a:lnTo>
                    <a:pt x="1299" y="1594"/>
                  </a:lnTo>
                  <a:lnTo>
                    <a:pt x="0" y="4310"/>
                  </a:lnTo>
                  <a:lnTo>
                    <a:pt x="5904" y="7085"/>
                  </a:lnTo>
                  <a:lnTo>
                    <a:pt x="6790" y="5196"/>
                  </a:lnTo>
                  <a:lnTo>
                    <a:pt x="4665" y="4251"/>
                  </a:lnTo>
                  <a:lnTo>
                    <a:pt x="4665" y="4192"/>
                  </a:lnTo>
                  <a:lnTo>
                    <a:pt x="7321" y="4074"/>
                  </a:lnTo>
                  <a:lnTo>
                    <a:pt x="8266" y="2067"/>
                  </a:lnTo>
                  <a:lnTo>
                    <a:pt x="5373" y="2303"/>
                  </a:lnTo>
                  <a:lnTo>
                    <a:pt x="5373" y="1949"/>
                  </a:lnTo>
                  <a:lnTo>
                    <a:pt x="5373" y="1594"/>
                  </a:lnTo>
                  <a:lnTo>
                    <a:pt x="5255" y="1299"/>
                  </a:lnTo>
                  <a:lnTo>
                    <a:pt x="5137" y="1004"/>
                  </a:lnTo>
                  <a:lnTo>
                    <a:pt x="4960" y="768"/>
                  </a:lnTo>
                  <a:lnTo>
                    <a:pt x="4783" y="532"/>
                  </a:lnTo>
                  <a:lnTo>
                    <a:pt x="4546" y="354"/>
                  </a:lnTo>
                  <a:lnTo>
                    <a:pt x="4251" y="236"/>
                  </a:lnTo>
                  <a:lnTo>
                    <a:pt x="3956" y="118"/>
                  </a:lnTo>
                  <a:lnTo>
                    <a:pt x="3720" y="59"/>
                  </a:lnTo>
                  <a:lnTo>
                    <a:pt x="34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26" name="Google Shape;1526;p25"/>
            <p:cNvSpPr/>
            <p:nvPr/>
          </p:nvSpPr>
          <p:spPr>
            <a:xfrm>
              <a:off x="3897075" y="1875950"/>
              <a:ext cx="188950" cy="162400"/>
            </a:xfrm>
            <a:custGeom>
              <a:avLst/>
              <a:gdLst/>
              <a:ahLst/>
              <a:cxnLst/>
              <a:rect l="l" t="t" r="r" b="b"/>
              <a:pathLst>
                <a:path w="7558" h="6496" extrusionOk="0">
                  <a:moveTo>
                    <a:pt x="2775" y="1"/>
                  </a:moveTo>
                  <a:lnTo>
                    <a:pt x="0" y="4724"/>
                  </a:lnTo>
                  <a:lnTo>
                    <a:pt x="1417" y="5551"/>
                  </a:lnTo>
                  <a:lnTo>
                    <a:pt x="2303" y="4075"/>
                  </a:lnTo>
                  <a:lnTo>
                    <a:pt x="6495" y="6495"/>
                  </a:lnTo>
                  <a:lnTo>
                    <a:pt x="7557" y="4724"/>
                  </a:lnTo>
                  <a:lnTo>
                    <a:pt x="3307" y="2304"/>
                  </a:lnTo>
                  <a:lnTo>
                    <a:pt x="4192" y="769"/>
                  </a:lnTo>
                  <a:lnTo>
                    <a:pt x="277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27" name="Google Shape;1527;p25"/>
            <p:cNvSpPr/>
            <p:nvPr/>
          </p:nvSpPr>
          <p:spPr>
            <a:xfrm>
              <a:off x="3985625" y="1751975"/>
              <a:ext cx="162375" cy="187475"/>
            </a:xfrm>
            <a:custGeom>
              <a:avLst/>
              <a:gdLst/>
              <a:ahLst/>
              <a:cxnLst/>
              <a:rect l="l" t="t" r="r" b="b"/>
              <a:pathLst>
                <a:path w="6495" h="7499" extrusionOk="0">
                  <a:moveTo>
                    <a:pt x="2598" y="1"/>
                  </a:moveTo>
                  <a:lnTo>
                    <a:pt x="1" y="3779"/>
                  </a:lnTo>
                  <a:lnTo>
                    <a:pt x="5314" y="7499"/>
                  </a:lnTo>
                  <a:lnTo>
                    <a:pt x="6495" y="5787"/>
                  </a:lnTo>
                  <a:lnTo>
                    <a:pt x="4488" y="4429"/>
                  </a:lnTo>
                  <a:lnTo>
                    <a:pt x="5550" y="2894"/>
                  </a:lnTo>
                  <a:lnTo>
                    <a:pt x="4311" y="2008"/>
                  </a:lnTo>
                  <a:lnTo>
                    <a:pt x="3248" y="3543"/>
                  </a:lnTo>
                  <a:lnTo>
                    <a:pt x="2480" y="3012"/>
                  </a:lnTo>
                  <a:lnTo>
                    <a:pt x="3956" y="886"/>
                  </a:lnTo>
                  <a:lnTo>
                    <a:pt x="25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28" name="Google Shape;1528;p25"/>
            <p:cNvSpPr/>
            <p:nvPr/>
          </p:nvSpPr>
          <p:spPr>
            <a:xfrm>
              <a:off x="4103700" y="1626525"/>
              <a:ext cx="168300" cy="169750"/>
            </a:xfrm>
            <a:custGeom>
              <a:avLst/>
              <a:gdLst/>
              <a:ahLst/>
              <a:cxnLst/>
              <a:rect l="l" t="t" r="r" b="b"/>
              <a:pathLst>
                <a:path w="6732" h="6790" extrusionOk="0">
                  <a:moveTo>
                    <a:pt x="3425" y="2008"/>
                  </a:moveTo>
                  <a:lnTo>
                    <a:pt x="3661" y="2126"/>
                  </a:lnTo>
                  <a:lnTo>
                    <a:pt x="3956" y="2244"/>
                  </a:lnTo>
                  <a:lnTo>
                    <a:pt x="4193" y="2421"/>
                  </a:lnTo>
                  <a:lnTo>
                    <a:pt x="4429" y="2657"/>
                  </a:lnTo>
                  <a:lnTo>
                    <a:pt x="4606" y="2893"/>
                  </a:lnTo>
                  <a:lnTo>
                    <a:pt x="4724" y="3129"/>
                  </a:lnTo>
                  <a:lnTo>
                    <a:pt x="4783" y="3366"/>
                  </a:lnTo>
                  <a:lnTo>
                    <a:pt x="4783" y="3602"/>
                  </a:lnTo>
                  <a:lnTo>
                    <a:pt x="4724" y="3838"/>
                  </a:lnTo>
                  <a:lnTo>
                    <a:pt x="4665" y="4074"/>
                  </a:lnTo>
                  <a:lnTo>
                    <a:pt x="4488" y="4310"/>
                  </a:lnTo>
                  <a:lnTo>
                    <a:pt x="4252" y="4546"/>
                  </a:lnTo>
                  <a:lnTo>
                    <a:pt x="4075" y="4664"/>
                  </a:lnTo>
                  <a:lnTo>
                    <a:pt x="3838" y="4783"/>
                  </a:lnTo>
                  <a:lnTo>
                    <a:pt x="3307" y="4783"/>
                  </a:lnTo>
                  <a:lnTo>
                    <a:pt x="3071" y="4664"/>
                  </a:lnTo>
                  <a:lnTo>
                    <a:pt x="2776" y="4546"/>
                  </a:lnTo>
                  <a:lnTo>
                    <a:pt x="2540" y="4369"/>
                  </a:lnTo>
                  <a:lnTo>
                    <a:pt x="2303" y="4133"/>
                  </a:lnTo>
                  <a:lnTo>
                    <a:pt x="2126" y="3897"/>
                  </a:lnTo>
                  <a:lnTo>
                    <a:pt x="2008" y="3661"/>
                  </a:lnTo>
                  <a:lnTo>
                    <a:pt x="1949" y="3425"/>
                  </a:lnTo>
                  <a:lnTo>
                    <a:pt x="1949" y="3189"/>
                  </a:lnTo>
                  <a:lnTo>
                    <a:pt x="2008" y="2952"/>
                  </a:lnTo>
                  <a:lnTo>
                    <a:pt x="2067" y="2716"/>
                  </a:lnTo>
                  <a:lnTo>
                    <a:pt x="2244" y="2421"/>
                  </a:lnTo>
                  <a:lnTo>
                    <a:pt x="2480" y="2244"/>
                  </a:lnTo>
                  <a:lnTo>
                    <a:pt x="2717" y="2126"/>
                  </a:lnTo>
                  <a:lnTo>
                    <a:pt x="2953" y="2008"/>
                  </a:lnTo>
                  <a:close/>
                  <a:moveTo>
                    <a:pt x="3484" y="0"/>
                  </a:moveTo>
                  <a:lnTo>
                    <a:pt x="3071" y="59"/>
                  </a:lnTo>
                  <a:lnTo>
                    <a:pt x="2658" y="118"/>
                  </a:lnTo>
                  <a:lnTo>
                    <a:pt x="2244" y="237"/>
                  </a:lnTo>
                  <a:lnTo>
                    <a:pt x="1831" y="414"/>
                  </a:lnTo>
                  <a:lnTo>
                    <a:pt x="1477" y="650"/>
                  </a:lnTo>
                  <a:lnTo>
                    <a:pt x="1123" y="886"/>
                  </a:lnTo>
                  <a:lnTo>
                    <a:pt x="827" y="1240"/>
                  </a:lnTo>
                  <a:lnTo>
                    <a:pt x="532" y="1594"/>
                  </a:lnTo>
                  <a:lnTo>
                    <a:pt x="355" y="1949"/>
                  </a:lnTo>
                  <a:lnTo>
                    <a:pt x="178" y="2362"/>
                  </a:lnTo>
                  <a:lnTo>
                    <a:pt x="60" y="2775"/>
                  </a:lnTo>
                  <a:lnTo>
                    <a:pt x="1" y="3248"/>
                  </a:lnTo>
                  <a:lnTo>
                    <a:pt x="1" y="3661"/>
                  </a:lnTo>
                  <a:lnTo>
                    <a:pt x="60" y="4074"/>
                  </a:lnTo>
                  <a:lnTo>
                    <a:pt x="178" y="4487"/>
                  </a:lnTo>
                  <a:lnTo>
                    <a:pt x="355" y="4901"/>
                  </a:lnTo>
                  <a:lnTo>
                    <a:pt x="591" y="5255"/>
                  </a:lnTo>
                  <a:lnTo>
                    <a:pt x="827" y="5609"/>
                  </a:lnTo>
                  <a:lnTo>
                    <a:pt x="1182" y="5963"/>
                  </a:lnTo>
                  <a:lnTo>
                    <a:pt x="1595" y="6259"/>
                  </a:lnTo>
                  <a:lnTo>
                    <a:pt x="1949" y="6436"/>
                  </a:lnTo>
                  <a:lnTo>
                    <a:pt x="2362" y="6613"/>
                  </a:lnTo>
                  <a:lnTo>
                    <a:pt x="2776" y="6731"/>
                  </a:lnTo>
                  <a:lnTo>
                    <a:pt x="3248" y="6790"/>
                  </a:lnTo>
                  <a:lnTo>
                    <a:pt x="3661" y="6790"/>
                  </a:lnTo>
                  <a:lnTo>
                    <a:pt x="4075" y="6672"/>
                  </a:lnTo>
                  <a:lnTo>
                    <a:pt x="4488" y="6554"/>
                  </a:lnTo>
                  <a:lnTo>
                    <a:pt x="4901" y="6377"/>
                  </a:lnTo>
                  <a:lnTo>
                    <a:pt x="5255" y="6140"/>
                  </a:lnTo>
                  <a:lnTo>
                    <a:pt x="5610" y="5904"/>
                  </a:lnTo>
                  <a:lnTo>
                    <a:pt x="5905" y="5550"/>
                  </a:lnTo>
                  <a:lnTo>
                    <a:pt x="6200" y="5196"/>
                  </a:lnTo>
                  <a:lnTo>
                    <a:pt x="6436" y="4842"/>
                  </a:lnTo>
                  <a:lnTo>
                    <a:pt x="6554" y="4428"/>
                  </a:lnTo>
                  <a:lnTo>
                    <a:pt x="6672" y="4015"/>
                  </a:lnTo>
                  <a:lnTo>
                    <a:pt x="6731" y="3602"/>
                  </a:lnTo>
                  <a:lnTo>
                    <a:pt x="6731" y="3129"/>
                  </a:lnTo>
                  <a:lnTo>
                    <a:pt x="6672" y="2716"/>
                  </a:lnTo>
                  <a:lnTo>
                    <a:pt x="6554" y="2303"/>
                  </a:lnTo>
                  <a:lnTo>
                    <a:pt x="6377" y="1890"/>
                  </a:lnTo>
                  <a:lnTo>
                    <a:pt x="6141" y="1535"/>
                  </a:lnTo>
                  <a:lnTo>
                    <a:pt x="5905" y="1181"/>
                  </a:lnTo>
                  <a:lnTo>
                    <a:pt x="5551" y="827"/>
                  </a:lnTo>
                  <a:lnTo>
                    <a:pt x="5196" y="591"/>
                  </a:lnTo>
                  <a:lnTo>
                    <a:pt x="4783" y="355"/>
                  </a:lnTo>
                  <a:lnTo>
                    <a:pt x="4370" y="178"/>
                  </a:lnTo>
                  <a:lnTo>
                    <a:pt x="3956" y="59"/>
                  </a:lnTo>
                  <a:lnTo>
                    <a:pt x="34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29" name="Google Shape;1529;p25"/>
            <p:cNvSpPr/>
            <p:nvPr/>
          </p:nvSpPr>
          <p:spPr>
            <a:xfrm>
              <a:off x="4209975" y="1530575"/>
              <a:ext cx="186000" cy="153525"/>
            </a:xfrm>
            <a:custGeom>
              <a:avLst/>
              <a:gdLst/>
              <a:ahLst/>
              <a:cxnLst/>
              <a:rect l="l" t="t" r="r" b="b"/>
              <a:pathLst>
                <a:path w="7440" h="6141" extrusionOk="0">
                  <a:moveTo>
                    <a:pt x="1477" y="1"/>
                  </a:moveTo>
                  <a:lnTo>
                    <a:pt x="1" y="1477"/>
                  </a:lnTo>
                  <a:lnTo>
                    <a:pt x="4547" y="6141"/>
                  </a:lnTo>
                  <a:lnTo>
                    <a:pt x="7440" y="3307"/>
                  </a:lnTo>
                  <a:lnTo>
                    <a:pt x="6318" y="2185"/>
                  </a:lnTo>
                  <a:lnTo>
                    <a:pt x="4901" y="3602"/>
                  </a:lnTo>
                  <a:lnTo>
                    <a:pt x="14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30" name="Google Shape;1530;p25"/>
            <p:cNvSpPr/>
            <p:nvPr/>
          </p:nvSpPr>
          <p:spPr>
            <a:xfrm>
              <a:off x="4307400" y="1440550"/>
              <a:ext cx="144675" cy="156475"/>
            </a:xfrm>
            <a:custGeom>
              <a:avLst/>
              <a:gdLst/>
              <a:ahLst/>
              <a:cxnLst/>
              <a:rect l="l" t="t" r="r" b="b"/>
              <a:pathLst>
                <a:path w="5787" h="6259" extrusionOk="0">
                  <a:moveTo>
                    <a:pt x="1535" y="0"/>
                  </a:moveTo>
                  <a:lnTo>
                    <a:pt x="0" y="1358"/>
                  </a:lnTo>
                  <a:lnTo>
                    <a:pt x="4251" y="6259"/>
                  </a:lnTo>
                  <a:lnTo>
                    <a:pt x="5786" y="4960"/>
                  </a:lnTo>
                  <a:lnTo>
                    <a:pt x="15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31" name="Google Shape;1531;p25"/>
            <p:cNvSpPr/>
            <p:nvPr/>
          </p:nvSpPr>
          <p:spPr>
            <a:xfrm>
              <a:off x="4406275" y="1346075"/>
              <a:ext cx="168300" cy="168300"/>
            </a:xfrm>
            <a:custGeom>
              <a:avLst/>
              <a:gdLst/>
              <a:ahLst/>
              <a:cxnLst/>
              <a:rect l="l" t="t" r="r" b="b"/>
              <a:pathLst>
                <a:path w="6732" h="6732" extrusionOk="0">
                  <a:moveTo>
                    <a:pt x="3484" y="1949"/>
                  </a:moveTo>
                  <a:lnTo>
                    <a:pt x="3720" y="2067"/>
                  </a:lnTo>
                  <a:lnTo>
                    <a:pt x="3956" y="2185"/>
                  </a:lnTo>
                  <a:lnTo>
                    <a:pt x="4193" y="2363"/>
                  </a:lnTo>
                  <a:lnTo>
                    <a:pt x="4429" y="2599"/>
                  </a:lnTo>
                  <a:lnTo>
                    <a:pt x="4547" y="2894"/>
                  </a:lnTo>
                  <a:lnTo>
                    <a:pt x="4665" y="3130"/>
                  </a:lnTo>
                  <a:lnTo>
                    <a:pt x="4724" y="3425"/>
                  </a:lnTo>
                  <a:lnTo>
                    <a:pt x="4783" y="3661"/>
                  </a:lnTo>
                  <a:lnTo>
                    <a:pt x="4724" y="3898"/>
                  </a:lnTo>
                  <a:lnTo>
                    <a:pt x="4606" y="4134"/>
                  </a:lnTo>
                  <a:lnTo>
                    <a:pt x="4429" y="4370"/>
                  </a:lnTo>
                  <a:lnTo>
                    <a:pt x="4252" y="4547"/>
                  </a:lnTo>
                  <a:lnTo>
                    <a:pt x="3956" y="4665"/>
                  </a:lnTo>
                  <a:lnTo>
                    <a:pt x="3720" y="4783"/>
                  </a:lnTo>
                  <a:lnTo>
                    <a:pt x="3248" y="4783"/>
                  </a:lnTo>
                  <a:lnTo>
                    <a:pt x="3012" y="4665"/>
                  </a:lnTo>
                  <a:lnTo>
                    <a:pt x="2776" y="4547"/>
                  </a:lnTo>
                  <a:lnTo>
                    <a:pt x="2540" y="4370"/>
                  </a:lnTo>
                  <a:lnTo>
                    <a:pt x="2362" y="4134"/>
                  </a:lnTo>
                  <a:lnTo>
                    <a:pt x="2185" y="3838"/>
                  </a:lnTo>
                  <a:lnTo>
                    <a:pt x="2067" y="3602"/>
                  </a:lnTo>
                  <a:lnTo>
                    <a:pt x="2008" y="3307"/>
                  </a:lnTo>
                  <a:lnTo>
                    <a:pt x="2008" y="3071"/>
                  </a:lnTo>
                  <a:lnTo>
                    <a:pt x="2008" y="2835"/>
                  </a:lnTo>
                  <a:lnTo>
                    <a:pt x="2126" y="2599"/>
                  </a:lnTo>
                  <a:lnTo>
                    <a:pt x="2303" y="2363"/>
                  </a:lnTo>
                  <a:lnTo>
                    <a:pt x="2540" y="2185"/>
                  </a:lnTo>
                  <a:lnTo>
                    <a:pt x="2776" y="2067"/>
                  </a:lnTo>
                  <a:lnTo>
                    <a:pt x="3012" y="1949"/>
                  </a:lnTo>
                  <a:close/>
                  <a:moveTo>
                    <a:pt x="3012" y="1"/>
                  </a:moveTo>
                  <a:lnTo>
                    <a:pt x="2599" y="119"/>
                  </a:lnTo>
                  <a:lnTo>
                    <a:pt x="2185" y="237"/>
                  </a:lnTo>
                  <a:lnTo>
                    <a:pt x="1772" y="414"/>
                  </a:lnTo>
                  <a:lnTo>
                    <a:pt x="1418" y="650"/>
                  </a:lnTo>
                  <a:lnTo>
                    <a:pt x="1064" y="946"/>
                  </a:lnTo>
                  <a:lnTo>
                    <a:pt x="768" y="1300"/>
                  </a:lnTo>
                  <a:lnTo>
                    <a:pt x="473" y="1654"/>
                  </a:lnTo>
                  <a:lnTo>
                    <a:pt x="296" y="2008"/>
                  </a:lnTo>
                  <a:lnTo>
                    <a:pt x="119" y="2422"/>
                  </a:lnTo>
                  <a:lnTo>
                    <a:pt x="60" y="2835"/>
                  </a:lnTo>
                  <a:lnTo>
                    <a:pt x="1" y="3248"/>
                  </a:lnTo>
                  <a:lnTo>
                    <a:pt x="1" y="3720"/>
                  </a:lnTo>
                  <a:lnTo>
                    <a:pt x="60" y="4134"/>
                  </a:lnTo>
                  <a:lnTo>
                    <a:pt x="237" y="4547"/>
                  </a:lnTo>
                  <a:lnTo>
                    <a:pt x="414" y="4960"/>
                  </a:lnTo>
                  <a:lnTo>
                    <a:pt x="650" y="5374"/>
                  </a:lnTo>
                  <a:lnTo>
                    <a:pt x="945" y="5728"/>
                  </a:lnTo>
                  <a:lnTo>
                    <a:pt x="1300" y="6023"/>
                  </a:lnTo>
                  <a:lnTo>
                    <a:pt x="1654" y="6259"/>
                  </a:lnTo>
                  <a:lnTo>
                    <a:pt x="2067" y="6495"/>
                  </a:lnTo>
                  <a:lnTo>
                    <a:pt x="2481" y="6613"/>
                  </a:lnTo>
                  <a:lnTo>
                    <a:pt x="2894" y="6731"/>
                  </a:lnTo>
                  <a:lnTo>
                    <a:pt x="3720" y="6731"/>
                  </a:lnTo>
                  <a:lnTo>
                    <a:pt x="4193" y="6613"/>
                  </a:lnTo>
                  <a:lnTo>
                    <a:pt x="4606" y="6495"/>
                  </a:lnTo>
                  <a:lnTo>
                    <a:pt x="4960" y="6318"/>
                  </a:lnTo>
                  <a:lnTo>
                    <a:pt x="5373" y="6082"/>
                  </a:lnTo>
                  <a:lnTo>
                    <a:pt x="5728" y="5787"/>
                  </a:lnTo>
                  <a:lnTo>
                    <a:pt x="6023" y="5492"/>
                  </a:lnTo>
                  <a:lnTo>
                    <a:pt x="6259" y="5137"/>
                  </a:lnTo>
                  <a:lnTo>
                    <a:pt x="6436" y="4724"/>
                  </a:lnTo>
                  <a:lnTo>
                    <a:pt x="6613" y="4311"/>
                  </a:lnTo>
                  <a:lnTo>
                    <a:pt x="6731" y="3898"/>
                  </a:lnTo>
                  <a:lnTo>
                    <a:pt x="6731" y="3484"/>
                  </a:lnTo>
                  <a:lnTo>
                    <a:pt x="6731" y="3071"/>
                  </a:lnTo>
                  <a:lnTo>
                    <a:pt x="6672" y="2599"/>
                  </a:lnTo>
                  <a:lnTo>
                    <a:pt x="6495" y="2185"/>
                  </a:lnTo>
                  <a:lnTo>
                    <a:pt x="6318" y="1772"/>
                  </a:lnTo>
                  <a:lnTo>
                    <a:pt x="6082" y="1418"/>
                  </a:lnTo>
                  <a:lnTo>
                    <a:pt x="5787" y="1005"/>
                  </a:lnTo>
                  <a:lnTo>
                    <a:pt x="5432" y="709"/>
                  </a:lnTo>
                  <a:lnTo>
                    <a:pt x="5078" y="473"/>
                  </a:lnTo>
                  <a:lnTo>
                    <a:pt x="4724" y="296"/>
                  </a:lnTo>
                  <a:lnTo>
                    <a:pt x="4311" y="119"/>
                  </a:lnTo>
                  <a:lnTo>
                    <a:pt x="389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532" name="Google Shape;1532;p25"/>
          <p:cNvGrpSpPr/>
          <p:nvPr/>
        </p:nvGrpSpPr>
        <p:grpSpPr>
          <a:xfrm>
            <a:off x="7908446" y="4379813"/>
            <a:ext cx="599510" cy="352226"/>
            <a:chOff x="-1861775" y="1644025"/>
            <a:chExt cx="1612018" cy="947100"/>
          </a:xfrm>
        </p:grpSpPr>
        <p:sp>
          <p:nvSpPr>
            <p:cNvPr id="1533" name="Google Shape;1533;p25"/>
            <p:cNvSpPr/>
            <p:nvPr/>
          </p:nvSpPr>
          <p:spPr>
            <a:xfrm>
              <a:off x="-1861775" y="1879738"/>
              <a:ext cx="105300" cy="4758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34" name="Google Shape;1534;p25"/>
            <p:cNvSpPr/>
            <p:nvPr/>
          </p:nvSpPr>
          <p:spPr>
            <a:xfrm>
              <a:off x="-1693475" y="1748150"/>
              <a:ext cx="105300" cy="7389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35" name="Google Shape;1535;p25"/>
            <p:cNvSpPr/>
            <p:nvPr/>
          </p:nvSpPr>
          <p:spPr>
            <a:xfrm>
              <a:off x="-1525175" y="1644025"/>
              <a:ext cx="105300" cy="9471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36" name="Google Shape;1536;p25"/>
            <p:cNvSpPr/>
            <p:nvPr/>
          </p:nvSpPr>
          <p:spPr>
            <a:xfrm>
              <a:off x="-1356875" y="1748150"/>
              <a:ext cx="105300" cy="7389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37" name="Google Shape;1537;p25"/>
            <p:cNvSpPr/>
            <p:nvPr/>
          </p:nvSpPr>
          <p:spPr>
            <a:xfrm>
              <a:off x="-1188575" y="1879738"/>
              <a:ext cx="105300" cy="4758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38" name="Google Shape;1538;p25"/>
            <p:cNvSpPr/>
            <p:nvPr/>
          </p:nvSpPr>
          <p:spPr>
            <a:xfrm>
              <a:off x="-1028257" y="1879738"/>
              <a:ext cx="105300" cy="4758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39" name="Google Shape;1539;p25"/>
            <p:cNvSpPr/>
            <p:nvPr/>
          </p:nvSpPr>
          <p:spPr>
            <a:xfrm>
              <a:off x="-859957" y="1748150"/>
              <a:ext cx="105300" cy="7389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40" name="Google Shape;1540;p25"/>
            <p:cNvSpPr/>
            <p:nvPr/>
          </p:nvSpPr>
          <p:spPr>
            <a:xfrm>
              <a:off x="-691657" y="1644025"/>
              <a:ext cx="105300" cy="9471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41" name="Google Shape;1541;p25"/>
            <p:cNvSpPr/>
            <p:nvPr/>
          </p:nvSpPr>
          <p:spPr>
            <a:xfrm>
              <a:off x="-523357" y="1748150"/>
              <a:ext cx="105300" cy="7389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42" name="Google Shape;1542;p25"/>
            <p:cNvSpPr/>
            <p:nvPr/>
          </p:nvSpPr>
          <p:spPr>
            <a:xfrm>
              <a:off x="-355057" y="1879738"/>
              <a:ext cx="105300" cy="4758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text 5">
  <p:cSld name="SECTION_TITLE_AND_DESCRIPTION_1">
    <p:spTree>
      <p:nvGrpSpPr>
        <p:cNvPr id="1" name="Shape 1543"/>
        <p:cNvGrpSpPr/>
        <p:nvPr/>
      </p:nvGrpSpPr>
      <p:grpSpPr>
        <a:xfrm>
          <a:off x="0" y="0"/>
          <a:ext cx="0" cy="0"/>
          <a:chOff x="0" y="0"/>
          <a:chExt cx="0" cy="0"/>
        </a:xfrm>
      </p:grpSpPr>
      <p:sp>
        <p:nvSpPr>
          <p:cNvPr id="1544" name="Google Shape;1544;p26"/>
          <p:cNvSpPr txBox="1">
            <a:spLocks noGrp="1"/>
          </p:cNvSpPr>
          <p:nvPr>
            <p:ph type="title"/>
          </p:nvPr>
        </p:nvSpPr>
        <p:spPr>
          <a:xfrm>
            <a:off x="3798326" y="1247525"/>
            <a:ext cx="4273500" cy="16461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600"/>
              <a:buNone/>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545" name="Google Shape;1545;p26"/>
          <p:cNvSpPr txBox="1">
            <a:spLocks noGrp="1"/>
          </p:cNvSpPr>
          <p:nvPr>
            <p:ph type="subTitle" idx="1"/>
          </p:nvPr>
        </p:nvSpPr>
        <p:spPr>
          <a:xfrm>
            <a:off x="4107513" y="3035275"/>
            <a:ext cx="3964200" cy="887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grpSp>
        <p:nvGrpSpPr>
          <p:cNvPr id="1546" name="Google Shape;1546;p26"/>
          <p:cNvGrpSpPr/>
          <p:nvPr/>
        </p:nvGrpSpPr>
        <p:grpSpPr>
          <a:xfrm>
            <a:off x="7716680" y="4395492"/>
            <a:ext cx="1834255" cy="1834975"/>
            <a:chOff x="3684525" y="1008100"/>
            <a:chExt cx="3697350" cy="3698800"/>
          </a:xfrm>
        </p:grpSpPr>
        <p:sp>
          <p:nvSpPr>
            <p:cNvPr id="1547" name="Google Shape;1547;p26"/>
            <p:cNvSpPr/>
            <p:nvPr/>
          </p:nvSpPr>
          <p:spPr>
            <a:xfrm>
              <a:off x="4642450" y="1210300"/>
              <a:ext cx="180075" cy="199275"/>
            </a:xfrm>
            <a:custGeom>
              <a:avLst/>
              <a:gdLst/>
              <a:ahLst/>
              <a:cxnLst/>
              <a:rect l="l" t="t" r="r" b="b"/>
              <a:pathLst>
                <a:path w="7203" h="7971" extrusionOk="0">
                  <a:moveTo>
                    <a:pt x="2067" y="2480"/>
                  </a:moveTo>
                  <a:lnTo>
                    <a:pt x="3424" y="3779"/>
                  </a:lnTo>
                  <a:lnTo>
                    <a:pt x="2362" y="4369"/>
                  </a:lnTo>
                  <a:lnTo>
                    <a:pt x="2067" y="2480"/>
                  </a:lnTo>
                  <a:close/>
                  <a:moveTo>
                    <a:pt x="2067" y="0"/>
                  </a:moveTo>
                  <a:lnTo>
                    <a:pt x="0" y="1122"/>
                  </a:lnTo>
                  <a:lnTo>
                    <a:pt x="945" y="7971"/>
                  </a:lnTo>
                  <a:lnTo>
                    <a:pt x="2834" y="6967"/>
                  </a:lnTo>
                  <a:lnTo>
                    <a:pt x="2657" y="5963"/>
                  </a:lnTo>
                  <a:lnTo>
                    <a:pt x="4546" y="4901"/>
                  </a:lnTo>
                  <a:lnTo>
                    <a:pt x="5314" y="5668"/>
                  </a:lnTo>
                  <a:lnTo>
                    <a:pt x="7203" y="4605"/>
                  </a:lnTo>
                  <a:lnTo>
                    <a:pt x="206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48" name="Google Shape;1548;p26"/>
            <p:cNvSpPr/>
            <p:nvPr/>
          </p:nvSpPr>
          <p:spPr>
            <a:xfrm>
              <a:off x="4778225" y="1114350"/>
              <a:ext cx="174200" cy="187475"/>
            </a:xfrm>
            <a:custGeom>
              <a:avLst/>
              <a:gdLst/>
              <a:ahLst/>
              <a:cxnLst/>
              <a:rect l="l" t="t" r="r" b="b"/>
              <a:pathLst>
                <a:path w="6968" h="7499" extrusionOk="0">
                  <a:moveTo>
                    <a:pt x="5373" y="1"/>
                  </a:moveTo>
                  <a:lnTo>
                    <a:pt x="3484" y="768"/>
                  </a:lnTo>
                  <a:lnTo>
                    <a:pt x="4842" y="4193"/>
                  </a:lnTo>
                  <a:lnTo>
                    <a:pt x="4960" y="4547"/>
                  </a:lnTo>
                  <a:lnTo>
                    <a:pt x="4901" y="4901"/>
                  </a:lnTo>
                  <a:lnTo>
                    <a:pt x="4842" y="5078"/>
                  </a:lnTo>
                  <a:lnTo>
                    <a:pt x="4724" y="5196"/>
                  </a:lnTo>
                  <a:lnTo>
                    <a:pt x="4606" y="5314"/>
                  </a:lnTo>
                  <a:lnTo>
                    <a:pt x="4370" y="5432"/>
                  </a:lnTo>
                  <a:lnTo>
                    <a:pt x="4193" y="5491"/>
                  </a:lnTo>
                  <a:lnTo>
                    <a:pt x="3838" y="5491"/>
                  </a:lnTo>
                  <a:lnTo>
                    <a:pt x="3720" y="5432"/>
                  </a:lnTo>
                  <a:lnTo>
                    <a:pt x="3425" y="5196"/>
                  </a:lnTo>
                  <a:lnTo>
                    <a:pt x="3248" y="4842"/>
                  </a:lnTo>
                  <a:lnTo>
                    <a:pt x="1890" y="1418"/>
                  </a:lnTo>
                  <a:lnTo>
                    <a:pt x="1" y="2185"/>
                  </a:lnTo>
                  <a:lnTo>
                    <a:pt x="1359" y="5550"/>
                  </a:lnTo>
                  <a:lnTo>
                    <a:pt x="1536" y="5964"/>
                  </a:lnTo>
                  <a:lnTo>
                    <a:pt x="1772" y="6318"/>
                  </a:lnTo>
                  <a:lnTo>
                    <a:pt x="2008" y="6672"/>
                  </a:lnTo>
                  <a:lnTo>
                    <a:pt x="2303" y="6908"/>
                  </a:lnTo>
                  <a:lnTo>
                    <a:pt x="2598" y="7145"/>
                  </a:lnTo>
                  <a:lnTo>
                    <a:pt x="2894" y="7263"/>
                  </a:lnTo>
                  <a:lnTo>
                    <a:pt x="3248" y="7381"/>
                  </a:lnTo>
                  <a:lnTo>
                    <a:pt x="3602" y="7440"/>
                  </a:lnTo>
                  <a:lnTo>
                    <a:pt x="3956" y="7499"/>
                  </a:lnTo>
                  <a:lnTo>
                    <a:pt x="4311" y="7440"/>
                  </a:lnTo>
                  <a:lnTo>
                    <a:pt x="4665" y="7381"/>
                  </a:lnTo>
                  <a:lnTo>
                    <a:pt x="5078" y="7204"/>
                  </a:lnTo>
                  <a:lnTo>
                    <a:pt x="5432" y="7026"/>
                  </a:lnTo>
                  <a:lnTo>
                    <a:pt x="5787" y="6849"/>
                  </a:lnTo>
                  <a:lnTo>
                    <a:pt x="6082" y="6613"/>
                  </a:lnTo>
                  <a:lnTo>
                    <a:pt x="6318" y="6377"/>
                  </a:lnTo>
                  <a:lnTo>
                    <a:pt x="6554" y="6082"/>
                  </a:lnTo>
                  <a:lnTo>
                    <a:pt x="6731" y="5728"/>
                  </a:lnTo>
                  <a:lnTo>
                    <a:pt x="6849" y="5432"/>
                  </a:lnTo>
                  <a:lnTo>
                    <a:pt x="6967" y="5019"/>
                  </a:lnTo>
                  <a:lnTo>
                    <a:pt x="6967" y="4665"/>
                  </a:lnTo>
                  <a:lnTo>
                    <a:pt x="6967" y="4252"/>
                  </a:lnTo>
                  <a:lnTo>
                    <a:pt x="6849" y="3838"/>
                  </a:lnTo>
                  <a:lnTo>
                    <a:pt x="6731" y="3425"/>
                  </a:lnTo>
                  <a:lnTo>
                    <a:pt x="53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49" name="Google Shape;1549;p26"/>
            <p:cNvSpPr/>
            <p:nvPr/>
          </p:nvSpPr>
          <p:spPr>
            <a:xfrm>
              <a:off x="4955350" y="1077450"/>
              <a:ext cx="172725" cy="178625"/>
            </a:xfrm>
            <a:custGeom>
              <a:avLst/>
              <a:gdLst/>
              <a:ahLst/>
              <a:cxnLst/>
              <a:rect l="l" t="t" r="r" b="b"/>
              <a:pathLst>
                <a:path w="6909" h="7145" extrusionOk="0">
                  <a:moveTo>
                    <a:pt x="3543" y="1831"/>
                  </a:moveTo>
                  <a:lnTo>
                    <a:pt x="3838" y="1890"/>
                  </a:lnTo>
                  <a:lnTo>
                    <a:pt x="4074" y="1949"/>
                  </a:lnTo>
                  <a:lnTo>
                    <a:pt x="4310" y="2126"/>
                  </a:lnTo>
                  <a:lnTo>
                    <a:pt x="4487" y="2362"/>
                  </a:lnTo>
                  <a:lnTo>
                    <a:pt x="4665" y="2599"/>
                  </a:lnTo>
                  <a:lnTo>
                    <a:pt x="4783" y="2894"/>
                  </a:lnTo>
                  <a:lnTo>
                    <a:pt x="4842" y="3248"/>
                  </a:lnTo>
                  <a:lnTo>
                    <a:pt x="4842" y="3543"/>
                  </a:lnTo>
                  <a:lnTo>
                    <a:pt x="4783" y="3779"/>
                  </a:lnTo>
                  <a:lnTo>
                    <a:pt x="4665" y="4075"/>
                  </a:lnTo>
                  <a:lnTo>
                    <a:pt x="4487" y="4252"/>
                  </a:lnTo>
                  <a:lnTo>
                    <a:pt x="4310" y="4429"/>
                  </a:lnTo>
                  <a:lnTo>
                    <a:pt x="4015" y="4606"/>
                  </a:lnTo>
                  <a:lnTo>
                    <a:pt x="3720" y="4724"/>
                  </a:lnTo>
                  <a:lnTo>
                    <a:pt x="3248" y="4842"/>
                  </a:lnTo>
                  <a:lnTo>
                    <a:pt x="2480" y="2067"/>
                  </a:lnTo>
                  <a:lnTo>
                    <a:pt x="2952" y="1890"/>
                  </a:lnTo>
                  <a:lnTo>
                    <a:pt x="3248" y="1831"/>
                  </a:lnTo>
                  <a:close/>
                  <a:moveTo>
                    <a:pt x="3543" y="1"/>
                  </a:moveTo>
                  <a:lnTo>
                    <a:pt x="3071" y="60"/>
                  </a:lnTo>
                  <a:lnTo>
                    <a:pt x="2598" y="119"/>
                  </a:lnTo>
                  <a:lnTo>
                    <a:pt x="0" y="886"/>
                  </a:lnTo>
                  <a:lnTo>
                    <a:pt x="1772" y="7145"/>
                  </a:lnTo>
                  <a:lnTo>
                    <a:pt x="4428" y="6436"/>
                  </a:lnTo>
                  <a:lnTo>
                    <a:pt x="4842" y="6259"/>
                  </a:lnTo>
                  <a:lnTo>
                    <a:pt x="5314" y="6023"/>
                  </a:lnTo>
                  <a:lnTo>
                    <a:pt x="5668" y="5787"/>
                  </a:lnTo>
                  <a:lnTo>
                    <a:pt x="6022" y="5491"/>
                  </a:lnTo>
                  <a:lnTo>
                    <a:pt x="6318" y="5196"/>
                  </a:lnTo>
                  <a:lnTo>
                    <a:pt x="6495" y="4842"/>
                  </a:lnTo>
                  <a:lnTo>
                    <a:pt x="6672" y="4488"/>
                  </a:lnTo>
                  <a:lnTo>
                    <a:pt x="6849" y="4075"/>
                  </a:lnTo>
                  <a:lnTo>
                    <a:pt x="6908" y="3661"/>
                  </a:lnTo>
                  <a:lnTo>
                    <a:pt x="6908" y="3189"/>
                  </a:lnTo>
                  <a:lnTo>
                    <a:pt x="6849" y="2776"/>
                  </a:lnTo>
                  <a:lnTo>
                    <a:pt x="6790" y="2362"/>
                  </a:lnTo>
                  <a:lnTo>
                    <a:pt x="6613" y="1890"/>
                  </a:lnTo>
                  <a:lnTo>
                    <a:pt x="6436" y="1536"/>
                  </a:lnTo>
                  <a:lnTo>
                    <a:pt x="6200" y="1182"/>
                  </a:lnTo>
                  <a:lnTo>
                    <a:pt x="5904" y="827"/>
                  </a:lnTo>
                  <a:lnTo>
                    <a:pt x="5609" y="591"/>
                  </a:lnTo>
                  <a:lnTo>
                    <a:pt x="5255" y="355"/>
                  </a:lnTo>
                  <a:lnTo>
                    <a:pt x="4842" y="178"/>
                  </a:lnTo>
                  <a:lnTo>
                    <a:pt x="4428" y="60"/>
                  </a:lnTo>
                  <a:lnTo>
                    <a:pt x="40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50" name="Google Shape;1550;p26"/>
            <p:cNvSpPr/>
            <p:nvPr/>
          </p:nvSpPr>
          <p:spPr>
            <a:xfrm>
              <a:off x="5139850" y="1040550"/>
              <a:ext cx="82675" cy="169775"/>
            </a:xfrm>
            <a:custGeom>
              <a:avLst/>
              <a:gdLst/>
              <a:ahLst/>
              <a:cxnLst/>
              <a:rect l="l" t="t" r="r" b="b"/>
              <a:pathLst>
                <a:path w="3307" h="6791" extrusionOk="0">
                  <a:moveTo>
                    <a:pt x="2008" y="1"/>
                  </a:moveTo>
                  <a:lnTo>
                    <a:pt x="0" y="414"/>
                  </a:lnTo>
                  <a:lnTo>
                    <a:pt x="1299" y="6790"/>
                  </a:lnTo>
                  <a:lnTo>
                    <a:pt x="3307" y="6377"/>
                  </a:lnTo>
                  <a:lnTo>
                    <a:pt x="200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51" name="Google Shape;1551;p26"/>
            <p:cNvSpPr/>
            <p:nvPr/>
          </p:nvSpPr>
          <p:spPr>
            <a:xfrm>
              <a:off x="5237250" y="1018425"/>
              <a:ext cx="168300" cy="168275"/>
            </a:xfrm>
            <a:custGeom>
              <a:avLst/>
              <a:gdLst/>
              <a:ahLst/>
              <a:cxnLst/>
              <a:rect l="l" t="t" r="r" b="b"/>
              <a:pathLst>
                <a:path w="6732" h="6731" extrusionOk="0">
                  <a:moveTo>
                    <a:pt x="3484" y="1890"/>
                  </a:moveTo>
                  <a:lnTo>
                    <a:pt x="3720" y="1949"/>
                  </a:lnTo>
                  <a:lnTo>
                    <a:pt x="3957" y="2067"/>
                  </a:lnTo>
                  <a:lnTo>
                    <a:pt x="4193" y="2185"/>
                  </a:lnTo>
                  <a:lnTo>
                    <a:pt x="4370" y="2362"/>
                  </a:lnTo>
                  <a:lnTo>
                    <a:pt x="4488" y="2598"/>
                  </a:lnTo>
                  <a:lnTo>
                    <a:pt x="4606" y="2893"/>
                  </a:lnTo>
                  <a:lnTo>
                    <a:pt x="4665" y="3188"/>
                  </a:lnTo>
                  <a:lnTo>
                    <a:pt x="4665" y="3543"/>
                  </a:lnTo>
                  <a:lnTo>
                    <a:pt x="4606" y="3779"/>
                  </a:lnTo>
                  <a:lnTo>
                    <a:pt x="4547" y="4074"/>
                  </a:lnTo>
                  <a:lnTo>
                    <a:pt x="4429" y="4310"/>
                  </a:lnTo>
                  <a:lnTo>
                    <a:pt x="4252" y="4487"/>
                  </a:lnTo>
                  <a:lnTo>
                    <a:pt x="4075" y="4605"/>
                  </a:lnTo>
                  <a:lnTo>
                    <a:pt x="3839" y="4723"/>
                  </a:lnTo>
                  <a:lnTo>
                    <a:pt x="3543" y="4782"/>
                  </a:lnTo>
                  <a:lnTo>
                    <a:pt x="3012" y="4782"/>
                  </a:lnTo>
                  <a:lnTo>
                    <a:pt x="2776" y="4664"/>
                  </a:lnTo>
                  <a:lnTo>
                    <a:pt x="2540" y="4546"/>
                  </a:lnTo>
                  <a:lnTo>
                    <a:pt x="2363" y="4310"/>
                  </a:lnTo>
                  <a:lnTo>
                    <a:pt x="2244" y="4074"/>
                  </a:lnTo>
                  <a:lnTo>
                    <a:pt x="2185" y="3838"/>
                  </a:lnTo>
                  <a:lnTo>
                    <a:pt x="2126" y="3484"/>
                  </a:lnTo>
                  <a:lnTo>
                    <a:pt x="2067" y="3188"/>
                  </a:lnTo>
                  <a:lnTo>
                    <a:pt x="2126" y="2893"/>
                  </a:lnTo>
                  <a:lnTo>
                    <a:pt x="2185" y="2657"/>
                  </a:lnTo>
                  <a:lnTo>
                    <a:pt x="2303" y="2421"/>
                  </a:lnTo>
                  <a:lnTo>
                    <a:pt x="2481" y="2244"/>
                  </a:lnTo>
                  <a:lnTo>
                    <a:pt x="2658" y="2067"/>
                  </a:lnTo>
                  <a:lnTo>
                    <a:pt x="2894" y="1949"/>
                  </a:lnTo>
                  <a:lnTo>
                    <a:pt x="3189" y="1890"/>
                  </a:lnTo>
                  <a:close/>
                  <a:moveTo>
                    <a:pt x="3425" y="0"/>
                  </a:moveTo>
                  <a:lnTo>
                    <a:pt x="2953" y="59"/>
                  </a:lnTo>
                  <a:lnTo>
                    <a:pt x="2540" y="118"/>
                  </a:lnTo>
                  <a:lnTo>
                    <a:pt x="2126" y="236"/>
                  </a:lnTo>
                  <a:lnTo>
                    <a:pt x="1713" y="414"/>
                  </a:lnTo>
                  <a:lnTo>
                    <a:pt x="1359" y="650"/>
                  </a:lnTo>
                  <a:lnTo>
                    <a:pt x="1005" y="945"/>
                  </a:lnTo>
                  <a:lnTo>
                    <a:pt x="709" y="1240"/>
                  </a:lnTo>
                  <a:lnTo>
                    <a:pt x="473" y="1594"/>
                  </a:lnTo>
                  <a:lnTo>
                    <a:pt x="296" y="2008"/>
                  </a:lnTo>
                  <a:lnTo>
                    <a:pt x="119" y="2421"/>
                  </a:lnTo>
                  <a:lnTo>
                    <a:pt x="60" y="2834"/>
                  </a:lnTo>
                  <a:lnTo>
                    <a:pt x="1" y="3306"/>
                  </a:lnTo>
                  <a:lnTo>
                    <a:pt x="60" y="3779"/>
                  </a:lnTo>
                  <a:lnTo>
                    <a:pt x="119" y="4192"/>
                  </a:lnTo>
                  <a:lnTo>
                    <a:pt x="237" y="4664"/>
                  </a:lnTo>
                  <a:lnTo>
                    <a:pt x="473" y="5019"/>
                  </a:lnTo>
                  <a:lnTo>
                    <a:pt x="709" y="5432"/>
                  </a:lnTo>
                  <a:lnTo>
                    <a:pt x="1005" y="5727"/>
                  </a:lnTo>
                  <a:lnTo>
                    <a:pt x="1300" y="6022"/>
                  </a:lnTo>
                  <a:lnTo>
                    <a:pt x="1654" y="6258"/>
                  </a:lnTo>
                  <a:lnTo>
                    <a:pt x="2067" y="6436"/>
                  </a:lnTo>
                  <a:lnTo>
                    <a:pt x="2481" y="6613"/>
                  </a:lnTo>
                  <a:lnTo>
                    <a:pt x="2894" y="6672"/>
                  </a:lnTo>
                  <a:lnTo>
                    <a:pt x="3307" y="6731"/>
                  </a:lnTo>
                  <a:lnTo>
                    <a:pt x="3779" y="6672"/>
                  </a:lnTo>
                  <a:lnTo>
                    <a:pt x="4193" y="6613"/>
                  </a:lnTo>
                  <a:lnTo>
                    <a:pt x="4606" y="6495"/>
                  </a:lnTo>
                  <a:lnTo>
                    <a:pt x="5019" y="6317"/>
                  </a:lnTo>
                  <a:lnTo>
                    <a:pt x="5374" y="6081"/>
                  </a:lnTo>
                  <a:lnTo>
                    <a:pt x="5728" y="5786"/>
                  </a:lnTo>
                  <a:lnTo>
                    <a:pt x="6023" y="5491"/>
                  </a:lnTo>
                  <a:lnTo>
                    <a:pt x="6259" y="5137"/>
                  </a:lnTo>
                  <a:lnTo>
                    <a:pt x="6436" y="4723"/>
                  </a:lnTo>
                  <a:lnTo>
                    <a:pt x="6613" y="4310"/>
                  </a:lnTo>
                  <a:lnTo>
                    <a:pt x="6672" y="3897"/>
                  </a:lnTo>
                  <a:lnTo>
                    <a:pt x="6731" y="3425"/>
                  </a:lnTo>
                  <a:lnTo>
                    <a:pt x="6672" y="2952"/>
                  </a:lnTo>
                  <a:lnTo>
                    <a:pt x="6613" y="2480"/>
                  </a:lnTo>
                  <a:lnTo>
                    <a:pt x="6495" y="2067"/>
                  </a:lnTo>
                  <a:lnTo>
                    <a:pt x="6259" y="1653"/>
                  </a:lnTo>
                  <a:lnTo>
                    <a:pt x="6023" y="1299"/>
                  </a:lnTo>
                  <a:lnTo>
                    <a:pt x="5787" y="945"/>
                  </a:lnTo>
                  <a:lnTo>
                    <a:pt x="5433" y="709"/>
                  </a:lnTo>
                  <a:lnTo>
                    <a:pt x="5078" y="473"/>
                  </a:lnTo>
                  <a:lnTo>
                    <a:pt x="4724" y="236"/>
                  </a:lnTo>
                  <a:lnTo>
                    <a:pt x="4311" y="118"/>
                  </a:lnTo>
                  <a:lnTo>
                    <a:pt x="3839" y="59"/>
                  </a:lnTo>
                  <a:lnTo>
                    <a:pt x="34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52" name="Google Shape;1552;p26"/>
            <p:cNvSpPr/>
            <p:nvPr/>
          </p:nvSpPr>
          <p:spPr>
            <a:xfrm>
              <a:off x="5488175" y="1008100"/>
              <a:ext cx="112200" cy="165325"/>
            </a:xfrm>
            <a:custGeom>
              <a:avLst/>
              <a:gdLst/>
              <a:ahLst/>
              <a:cxnLst/>
              <a:rect l="l" t="t" r="r" b="b"/>
              <a:pathLst>
                <a:path w="4488" h="6613" extrusionOk="0">
                  <a:moveTo>
                    <a:pt x="119" y="0"/>
                  </a:moveTo>
                  <a:lnTo>
                    <a:pt x="1" y="6494"/>
                  </a:lnTo>
                  <a:lnTo>
                    <a:pt x="4370" y="6612"/>
                  </a:lnTo>
                  <a:lnTo>
                    <a:pt x="4370" y="4959"/>
                  </a:lnTo>
                  <a:lnTo>
                    <a:pt x="2067" y="4900"/>
                  </a:lnTo>
                  <a:lnTo>
                    <a:pt x="2126" y="4015"/>
                  </a:lnTo>
                  <a:lnTo>
                    <a:pt x="4133" y="4015"/>
                  </a:lnTo>
                  <a:lnTo>
                    <a:pt x="4133" y="2480"/>
                  </a:lnTo>
                  <a:lnTo>
                    <a:pt x="2126" y="2480"/>
                  </a:lnTo>
                  <a:lnTo>
                    <a:pt x="2126" y="1653"/>
                  </a:lnTo>
                  <a:lnTo>
                    <a:pt x="4429" y="1712"/>
                  </a:lnTo>
                  <a:lnTo>
                    <a:pt x="4488" y="59"/>
                  </a:lnTo>
                  <a:lnTo>
                    <a:pt x="1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53" name="Google Shape;1553;p26"/>
            <p:cNvSpPr/>
            <p:nvPr/>
          </p:nvSpPr>
          <p:spPr>
            <a:xfrm>
              <a:off x="5623975" y="1009575"/>
              <a:ext cx="171225" cy="178600"/>
            </a:xfrm>
            <a:custGeom>
              <a:avLst/>
              <a:gdLst/>
              <a:ahLst/>
              <a:cxnLst/>
              <a:rect l="l" t="t" r="r" b="b"/>
              <a:pathLst>
                <a:path w="6849" h="7144" extrusionOk="0">
                  <a:moveTo>
                    <a:pt x="650" y="0"/>
                  </a:moveTo>
                  <a:lnTo>
                    <a:pt x="0" y="6494"/>
                  </a:lnTo>
                  <a:lnTo>
                    <a:pt x="2008" y="6730"/>
                  </a:lnTo>
                  <a:lnTo>
                    <a:pt x="2362" y="3424"/>
                  </a:lnTo>
                  <a:lnTo>
                    <a:pt x="4192" y="6908"/>
                  </a:lnTo>
                  <a:lnTo>
                    <a:pt x="6199" y="7144"/>
                  </a:lnTo>
                  <a:lnTo>
                    <a:pt x="6849" y="649"/>
                  </a:lnTo>
                  <a:lnTo>
                    <a:pt x="4782" y="413"/>
                  </a:lnTo>
                  <a:lnTo>
                    <a:pt x="4487" y="3779"/>
                  </a:lnTo>
                  <a:lnTo>
                    <a:pt x="2657" y="236"/>
                  </a:lnTo>
                  <a:lnTo>
                    <a:pt x="6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54" name="Google Shape;1554;p26"/>
            <p:cNvSpPr/>
            <p:nvPr/>
          </p:nvSpPr>
          <p:spPr>
            <a:xfrm>
              <a:off x="5818800" y="1044975"/>
              <a:ext cx="162375" cy="166825"/>
            </a:xfrm>
            <a:custGeom>
              <a:avLst/>
              <a:gdLst/>
              <a:ahLst/>
              <a:cxnLst/>
              <a:rect l="l" t="t" r="r" b="b"/>
              <a:pathLst>
                <a:path w="6495" h="6673" extrusionOk="0">
                  <a:moveTo>
                    <a:pt x="3011" y="1"/>
                  </a:moveTo>
                  <a:lnTo>
                    <a:pt x="2598" y="60"/>
                  </a:lnTo>
                  <a:lnTo>
                    <a:pt x="2185" y="119"/>
                  </a:lnTo>
                  <a:lnTo>
                    <a:pt x="1772" y="296"/>
                  </a:lnTo>
                  <a:lnTo>
                    <a:pt x="1417" y="473"/>
                  </a:lnTo>
                  <a:lnTo>
                    <a:pt x="1122" y="768"/>
                  </a:lnTo>
                  <a:lnTo>
                    <a:pt x="827" y="1064"/>
                  </a:lnTo>
                  <a:lnTo>
                    <a:pt x="532" y="1418"/>
                  </a:lnTo>
                  <a:lnTo>
                    <a:pt x="355" y="1772"/>
                  </a:lnTo>
                  <a:lnTo>
                    <a:pt x="178" y="2185"/>
                  </a:lnTo>
                  <a:lnTo>
                    <a:pt x="59" y="2658"/>
                  </a:lnTo>
                  <a:lnTo>
                    <a:pt x="0" y="3130"/>
                  </a:lnTo>
                  <a:lnTo>
                    <a:pt x="0" y="3602"/>
                  </a:lnTo>
                  <a:lnTo>
                    <a:pt x="0" y="4016"/>
                  </a:lnTo>
                  <a:lnTo>
                    <a:pt x="119" y="4429"/>
                  </a:lnTo>
                  <a:lnTo>
                    <a:pt x="237" y="4842"/>
                  </a:lnTo>
                  <a:lnTo>
                    <a:pt x="473" y="5196"/>
                  </a:lnTo>
                  <a:lnTo>
                    <a:pt x="709" y="5492"/>
                  </a:lnTo>
                  <a:lnTo>
                    <a:pt x="1004" y="5787"/>
                  </a:lnTo>
                  <a:lnTo>
                    <a:pt x="1358" y="6082"/>
                  </a:lnTo>
                  <a:lnTo>
                    <a:pt x="1713" y="6318"/>
                  </a:lnTo>
                  <a:lnTo>
                    <a:pt x="2185" y="6436"/>
                  </a:lnTo>
                  <a:lnTo>
                    <a:pt x="2657" y="6613"/>
                  </a:lnTo>
                  <a:lnTo>
                    <a:pt x="3189" y="6672"/>
                  </a:lnTo>
                  <a:lnTo>
                    <a:pt x="3661" y="6672"/>
                  </a:lnTo>
                  <a:lnTo>
                    <a:pt x="4133" y="6613"/>
                  </a:lnTo>
                  <a:lnTo>
                    <a:pt x="4605" y="6436"/>
                  </a:lnTo>
                  <a:lnTo>
                    <a:pt x="4960" y="6259"/>
                  </a:lnTo>
                  <a:lnTo>
                    <a:pt x="5373" y="6023"/>
                  </a:lnTo>
                  <a:lnTo>
                    <a:pt x="5668" y="5787"/>
                  </a:lnTo>
                  <a:lnTo>
                    <a:pt x="5963" y="5492"/>
                  </a:lnTo>
                  <a:lnTo>
                    <a:pt x="6436" y="3484"/>
                  </a:lnTo>
                  <a:lnTo>
                    <a:pt x="3130" y="2776"/>
                  </a:lnTo>
                  <a:lnTo>
                    <a:pt x="2834" y="4193"/>
                  </a:lnTo>
                  <a:lnTo>
                    <a:pt x="4428" y="4547"/>
                  </a:lnTo>
                  <a:lnTo>
                    <a:pt x="4192" y="4724"/>
                  </a:lnTo>
                  <a:lnTo>
                    <a:pt x="3897" y="4842"/>
                  </a:lnTo>
                  <a:lnTo>
                    <a:pt x="3543" y="4901"/>
                  </a:lnTo>
                  <a:lnTo>
                    <a:pt x="3189" y="4901"/>
                  </a:lnTo>
                  <a:lnTo>
                    <a:pt x="2893" y="4783"/>
                  </a:lnTo>
                  <a:lnTo>
                    <a:pt x="2598" y="4665"/>
                  </a:lnTo>
                  <a:lnTo>
                    <a:pt x="2362" y="4488"/>
                  </a:lnTo>
                  <a:lnTo>
                    <a:pt x="2185" y="4252"/>
                  </a:lnTo>
                  <a:lnTo>
                    <a:pt x="2126" y="4016"/>
                  </a:lnTo>
                  <a:lnTo>
                    <a:pt x="2067" y="3779"/>
                  </a:lnTo>
                  <a:lnTo>
                    <a:pt x="2067" y="3425"/>
                  </a:lnTo>
                  <a:lnTo>
                    <a:pt x="2067" y="3071"/>
                  </a:lnTo>
                  <a:lnTo>
                    <a:pt x="2185" y="2776"/>
                  </a:lnTo>
                  <a:lnTo>
                    <a:pt x="2303" y="2540"/>
                  </a:lnTo>
                  <a:lnTo>
                    <a:pt x="2421" y="2304"/>
                  </a:lnTo>
                  <a:lnTo>
                    <a:pt x="2598" y="2126"/>
                  </a:lnTo>
                  <a:lnTo>
                    <a:pt x="2834" y="2008"/>
                  </a:lnTo>
                  <a:lnTo>
                    <a:pt x="3070" y="1949"/>
                  </a:lnTo>
                  <a:lnTo>
                    <a:pt x="3307" y="1890"/>
                  </a:lnTo>
                  <a:lnTo>
                    <a:pt x="3602" y="1949"/>
                  </a:lnTo>
                  <a:lnTo>
                    <a:pt x="3897" y="2008"/>
                  </a:lnTo>
                  <a:lnTo>
                    <a:pt x="4074" y="2126"/>
                  </a:lnTo>
                  <a:lnTo>
                    <a:pt x="4251" y="2304"/>
                  </a:lnTo>
                  <a:lnTo>
                    <a:pt x="4369" y="2540"/>
                  </a:lnTo>
                  <a:lnTo>
                    <a:pt x="6495" y="2953"/>
                  </a:lnTo>
                  <a:lnTo>
                    <a:pt x="6495" y="2422"/>
                  </a:lnTo>
                  <a:lnTo>
                    <a:pt x="6377" y="1949"/>
                  </a:lnTo>
                  <a:lnTo>
                    <a:pt x="6200" y="1536"/>
                  </a:lnTo>
                  <a:lnTo>
                    <a:pt x="5904" y="1123"/>
                  </a:lnTo>
                  <a:lnTo>
                    <a:pt x="5550" y="768"/>
                  </a:lnTo>
                  <a:lnTo>
                    <a:pt x="5078" y="473"/>
                  </a:lnTo>
                  <a:lnTo>
                    <a:pt x="4546" y="237"/>
                  </a:lnTo>
                  <a:lnTo>
                    <a:pt x="3956" y="119"/>
                  </a:lnTo>
                  <a:lnTo>
                    <a:pt x="34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55" name="Google Shape;1555;p26"/>
            <p:cNvSpPr/>
            <p:nvPr/>
          </p:nvSpPr>
          <p:spPr>
            <a:xfrm>
              <a:off x="5984100" y="1075975"/>
              <a:ext cx="95975" cy="171250"/>
            </a:xfrm>
            <a:custGeom>
              <a:avLst/>
              <a:gdLst/>
              <a:ahLst/>
              <a:cxnLst/>
              <a:rect l="l" t="t" r="r" b="b"/>
              <a:pathLst>
                <a:path w="3839" h="6850" extrusionOk="0">
                  <a:moveTo>
                    <a:pt x="1831" y="1"/>
                  </a:moveTo>
                  <a:lnTo>
                    <a:pt x="1" y="6259"/>
                  </a:lnTo>
                  <a:lnTo>
                    <a:pt x="1949" y="6849"/>
                  </a:lnTo>
                  <a:lnTo>
                    <a:pt x="3838" y="591"/>
                  </a:lnTo>
                  <a:lnTo>
                    <a:pt x="18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56" name="Google Shape;1556;p26"/>
            <p:cNvSpPr/>
            <p:nvPr/>
          </p:nvSpPr>
          <p:spPr>
            <a:xfrm>
              <a:off x="6062325" y="1102550"/>
              <a:ext cx="205200" cy="208150"/>
            </a:xfrm>
            <a:custGeom>
              <a:avLst/>
              <a:gdLst/>
              <a:ahLst/>
              <a:cxnLst/>
              <a:rect l="l" t="t" r="r" b="b"/>
              <a:pathLst>
                <a:path w="8208" h="8326" extrusionOk="0">
                  <a:moveTo>
                    <a:pt x="2362" y="1"/>
                  </a:moveTo>
                  <a:lnTo>
                    <a:pt x="1" y="6082"/>
                  </a:lnTo>
                  <a:lnTo>
                    <a:pt x="1949" y="6790"/>
                  </a:lnTo>
                  <a:lnTo>
                    <a:pt x="3130" y="3779"/>
                  </a:lnTo>
                  <a:lnTo>
                    <a:pt x="3957" y="7617"/>
                  </a:lnTo>
                  <a:lnTo>
                    <a:pt x="5846" y="8325"/>
                  </a:lnTo>
                  <a:lnTo>
                    <a:pt x="8207" y="2244"/>
                  </a:lnTo>
                  <a:lnTo>
                    <a:pt x="6259" y="1476"/>
                  </a:lnTo>
                  <a:lnTo>
                    <a:pt x="5078" y="4606"/>
                  </a:lnTo>
                  <a:lnTo>
                    <a:pt x="4252" y="709"/>
                  </a:lnTo>
                  <a:lnTo>
                    <a:pt x="23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57" name="Google Shape;1557;p26"/>
            <p:cNvSpPr/>
            <p:nvPr/>
          </p:nvSpPr>
          <p:spPr>
            <a:xfrm>
              <a:off x="6236500" y="1177825"/>
              <a:ext cx="169775" cy="194850"/>
            </a:xfrm>
            <a:custGeom>
              <a:avLst/>
              <a:gdLst/>
              <a:ahLst/>
              <a:cxnLst/>
              <a:rect l="l" t="t" r="r" b="b"/>
              <a:pathLst>
                <a:path w="6791" h="7794" extrusionOk="0">
                  <a:moveTo>
                    <a:pt x="2893" y="0"/>
                  </a:moveTo>
                  <a:lnTo>
                    <a:pt x="1" y="5845"/>
                  </a:lnTo>
                  <a:lnTo>
                    <a:pt x="3897" y="7794"/>
                  </a:lnTo>
                  <a:lnTo>
                    <a:pt x="4606" y="6318"/>
                  </a:lnTo>
                  <a:lnTo>
                    <a:pt x="2539" y="5314"/>
                  </a:lnTo>
                  <a:lnTo>
                    <a:pt x="2953" y="4487"/>
                  </a:lnTo>
                  <a:lnTo>
                    <a:pt x="4783" y="5373"/>
                  </a:lnTo>
                  <a:lnTo>
                    <a:pt x="5432" y="4015"/>
                  </a:lnTo>
                  <a:lnTo>
                    <a:pt x="3661" y="3071"/>
                  </a:lnTo>
                  <a:lnTo>
                    <a:pt x="4015" y="2362"/>
                  </a:lnTo>
                  <a:lnTo>
                    <a:pt x="6082" y="3366"/>
                  </a:lnTo>
                  <a:lnTo>
                    <a:pt x="6790" y="1949"/>
                  </a:lnTo>
                  <a:lnTo>
                    <a:pt x="28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58" name="Google Shape;1558;p26"/>
            <p:cNvSpPr/>
            <p:nvPr/>
          </p:nvSpPr>
          <p:spPr>
            <a:xfrm>
              <a:off x="6356050" y="1245725"/>
              <a:ext cx="177150" cy="194850"/>
            </a:xfrm>
            <a:custGeom>
              <a:avLst/>
              <a:gdLst/>
              <a:ahLst/>
              <a:cxnLst/>
              <a:rect l="l" t="t" r="r" b="b"/>
              <a:pathLst>
                <a:path w="7086" h="7794" extrusionOk="0">
                  <a:moveTo>
                    <a:pt x="3366" y="0"/>
                  </a:moveTo>
                  <a:lnTo>
                    <a:pt x="1" y="5550"/>
                  </a:lnTo>
                  <a:lnTo>
                    <a:pt x="3779" y="7793"/>
                  </a:lnTo>
                  <a:lnTo>
                    <a:pt x="4606" y="6436"/>
                  </a:lnTo>
                  <a:lnTo>
                    <a:pt x="2598" y="5255"/>
                  </a:lnTo>
                  <a:lnTo>
                    <a:pt x="3071" y="4428"/>
                  </a:lnTo>
                  <a:lnTo>
                    <a:pt x="4842" y="5491"/>
                  </a:lnTo>
                  <a:lnTo>
                    <a:pt x="5609" y="4192"/>
                  </a:lnTo>
                  <a:lnTo>
                    <a:pt x="3897" y="3129"/>
                  </a:lnTo>
                  <a:lnTo>
                    <a:pt x="4311" y="2421"/>
                  </a:lnTo>
                  <a:lnTo>
                    <a:pt x="6259" y="3602"/>
                  </a:lnTo>
                  <a:lnTo>
                    <a:pt x="7085" y="2244"/>
                  </a:lnTo>
                  <a:lnTo>
                    <a:pt x="33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59" name="Google Shape;1559;p26"/>
            <p:cNvSpPr/>
            <p:nvPr/>
          </p:nvSpPr>
          <p:spPr>
            <a:xfrm>
              <a:off x="6472650" y="1323950"/>
              <a:ext cx="186000" cy="212550"/>
            </a:xfrm>
            <a:custGeom>
              <a:avLst/>
              <a:gdLst/>
              <a:ahLst/>
              <a:cxnLst/>
              <a:rect l="l" t="t" r="r" b="b"/>
              <a:pathLst>
                <a:path w="7440" h="8502" extrusionOk="0">
                  <a:moveTo>
                    <a:pt x="4488" y="2598"/>
                  </a:moveTo>
                  <a:lnTo>
                    <a:pt x="5137" y="3070"/>
                  </a:lnTo>
                  <a:lnTo>
                    <a:pt x="5314" y="3248"/>
                  </a:lnTo>
                  <a:lnTo>
                    <a:pt x="5373" y="3425"/>
                  </a:lnTo>
                  <a:lnTo>
                    <a:pt x="5373" y="3661"/>
                  </a:lnTo>
                  <a:lnTo>
                    <a:pt x="5255" y="3838"/>
                  </a:lnTo>
                  <a:lnTo>
                    <a:pt x="5078" y="4015"/>
                  </a:lnTo>
                  <a:lnTo>
                    <a:pt x="4901" y="4133"/>
                  </a:lnTo>
                  <a:lnTo>
                    <a:pt x="4724" y="4074"/>
                  </a:lnTo>
                  <a:lnTo>
                    <a:pt x="4488" y="3956"/>
                  </a:lnTo>
                  <a:lnTo>
                    <a:pt x="3838" y="3484"/>
                  </a:lnTo>
                  <a:lnTo>
                    <a:pt x="4488" y="2598"/>
                  </a:lnTo>
                  <a:close/>
                  <a:moveTo>
                    <a:pt x="3838" y="0"/>
                  </a:moveTo>
                  <a:lnTo>
                    <a:pt x="1" y="5255"/>
                  </a:lnTo>
                  <a:lnTo>
                    <a:pt x="1654" y="6495"/>
                  </a:lnTo>
                  <a:lnTo>
                    <a:pt x="3012" y="4605"/>
                  </a:lnTo>
                  <a:lnTo>
                    <a:pt x="2658" y="7203"/>
                  </a:lnTo>
                  <a:lnTo>
                    <a:pt x="4429" y="8502"/>
                  </a:lnTo>
                  <a:lnTo>
                    <a:pt x="4783" y="5668"/>
                  </a:lnTo>
                  <a:lnTo>
                    <a:pt x="5137" y="5727"/>
                  </a:lnTo>
                  <a:lnTo>
                    <a:pt x="5432" y="5786"/>
                  </a:lnTo>
                  <a:lnTo>
                    <a:pt x="5728" y="5786"/>
                  </a:lnTo>
                  <a:lnTo>
                    <a:pt x="6023" y="5668"/>
                  </a:lnTo>
                  <a:lnTo>
                    <a:pt x="6318" y="5550"/>
                  </a:lnTo>
                  <a:lnTo>
                    <a:pt x="6613" y="5432"/>
                  </a:lnTo>
                  <a:lnTo>
                    <a:pt x="6849" y="5196"/>
                  </a:lnTo>
                  <a:lnTo>
                    <a:pt x="7027" y="4960"/>
                  </a:lnTo>
                  <a:lnTo>
                    <a:pt x="7204" y="4723"/>
                  </a:lnTo>
                  <a:lnTo>
                    <a:pt x="7322" y="4487"/>
                  </a:lnTo>
                  <a:lnTo>
                    <a:pt x="7381" y="4192"/>
                  </a:lnTo>
                  <a:lnTo>
                    <a:pt x="7440" y="3897"/>
                  </a:lnTo>
                  <a:lnTo>
                    <a:pt x="7440" y="3661"/>
                  </a:lnTo>
                  <a:lnTo>
                    <a:pt x="7440" y="3366"/>
                  </a:lnTo>
                  <a:lnTo>
                    <a:pt x="7322" y="3070"/>
                  </a:lnTo>
                  <a:lnTo>
                    <a:pt x="7204" y="2834"/>
                  </a:lnTo>
                  <a:lnTo>
                    <a:pt x="7027" y="2539"/>
                  </a:lnTo>
                  <a:lnTo>
                    <a:pt x="6849" y="2244"/>
                  </a:lnTo>
                  <a:lnTo>
                    <a:pt x="6554" y="2008"/>
                  </a:lnTo>
                  <a:lnTo>
                    <a:pt x="6259" y="1772"/>
                  </a:lnTo>
                  <a:lnTo>
                    <a:pt x="38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60" name="Google Shape;1560;p26"/>
            <p:cNvSpPr/>
            <p:nvPr/>
          </p:nvSpPr>
          <p:spPr>
            <a:xfrm>
              <a:off x="6639450" y="1464175"/>
              <a:ext cx="186000" cy="153525"/>
            </a:xfrm>
            <a:custGeom>
              <a:avLst/>
              <a:gdLst/>
              <a:ahLst/>
              <a:cxnLst/>
              <a:rect l="l" t="t" r="r" b="b"/>
              <a:pathLst>
                <a:path w="7440" h="6141" extrusionOk="0">
                  <a:moveTo>
                    <a:pt x="4782" y="2598"/>
                  </a:moveTo>
                  <a:lnTo>
                    <a:pt x="5255" y="3011"/>
                  </a:lnTo>
                  <a:lnTo>
                    <a:pt x="5432" y="3188"/>
                  </a:lnTo>
                  <a:lnTo>
                    <a:pt x="5491" y="3424"/>
                  </a:lnTo>
                  <a:lnTo>
                    <a:pt x="5432" y="3661"/>
                  </a:lnTo>
                  <a:lnTo>
                    <a:pt x="5314" y="3838"/>
                  </a:lnTo>
                  <a:lnTo>
                    <a:pt x="5078" y="4015"/>
                  </a:lnTo>
                  <a:lnTo>
                    <a:pt x="4841" y="4074"/>
                  </a:lnTo>
                  <a:lnTo>
                    <a:pt x="4664" y="4015"/>
                  </a:lnTo>
                  <a:lnTo>
                    <a:pt x="4428" y="3838"/>
                  </a:lnTo>
                  <a:lnTo>
                    <a:pt x="4015" y="3483"/>
                  </a:lnTo>
                  <a:lnTo>
                    <a:pt x="4782" y="2598"/>
                  </a:lnTo>
                  <a:close/>
                  <a:moveTo>
                    <a:pt x="4428" y="0"/>
                  </a:moveTo>
                  <a:lnTo>
                    <a:pt x="0" y="4782"/>
                  </a:lnTo>
                  <a:lnTo>
                    <a:pt x="1476" y="6140"/>
                  </a:lnTo>
                  <a:lnTo>
                    <a:pt x="2893" y="4664"/>
                  </a:lnTo>
                  <a:lnTo>
                    <a:pt x="3484" y="5196"/>
                  </a:lnTo>
                  <a:lnTo>
                    <a:pt x="3779" y="5432"/>
                  </a:lnTo>
                  <a:lnTo>
                    <a:pt x="4074" y="5609"/>
                  </a:lnTo>
                  <a:lnTo>
                    <a:pt x="4369" y="5786"/>
                  </a:lnTo>
                  <a:lnTo>
                    <a:pt x="4664" y="5904"/>
                  </a:lnTo>
                  <a:lnTo>
                    <a:pt x="4960" y="5963"/>
                  </a:lnTo>
                  <a:lnTo>
                    <a:pt x="5550" y="5963"/>
                  </a:lnTo>
                  <a:lnTo>
                    <a:pt x="5845" y="5904"/>
                  </a:lnTo>
                  <a:lnTo>
                    <a:pt x="6081" y="5786"/>
                  </a:lnTo>
                  <a:lnTo>
                    <a:pt x="6317" y="5668"/>
                  </a:lnTo>
                  <a:lnTo>
                    <a:pt x="6554" y="5491"/>
                  </a:lnTo>
                  <a:lnTo>
                    <a:pt x="6790" y="5255"/>
                  </a:lnTo>
                  <a:lnTo>
                    <a:pt x="7085" y="4900"/>
                  </a:lnTo>
                  <a:lnTo>
                    <a:pt x="7321" y="4487"/>
                  </a:lnTo>
                  <a:lnTo>
                    <a:pt x="7439" y="4074"/>
                  </a:lnTo>
                  <a:lnTo>
                    <a:pt x="7439" y="3661"/>
                  </a:lnTo>
                  <a:lnTo>
                    <a:pt x="7380" y="3188"/>
                  </a:lnTo>
                  <a:lnTo>
                    <a:pt x="7203" y="2775"/>
                  </a:lnTo>
                  <a:lnTo>
                    <a:pt x="6908" y="2362"/>
                  </a:lnTo>
                  <a:lnTo>
                    <a:pt x="6495" y="1948"/>
                  </a:lnTo>
                  <a:lnTo>
                    <a:pt x="44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61" name="Google Shape;1561;p26"/>
            <p:cNvSpPr/>
            <p:nvPr/>
          </p:nvSpPr>
          <p:spPr>
            <a:xfrm>
              <a:off x="6782625" y="1611750"/>
              <a:ext cx="168275" cy="168300"/>
            </a:xfrm>
            <a:custGeom>
              <a:avLst/>
              <a:gdLst/>
              <a:ahLst/>
              <a:cxnLst/>
              <a:rect l="l" t="t" r="r" b="b"/>
              <a:pathLst>
                <a:path w="6731" h="6732" extrusionOk="0">
                  <a:moveTo>
                    <a:pt x="3542" y="1949"/>
                  </a:moveTo>
                  <a:lnTo>
                    <a:pt x="3779" y="2008"/>
                  </a:lnTo>
                  <a:lnTo>
                    <a:pt x="4015" y="2067"/>
                  </a:lnTo>
                  <a:lnTo>
                    <a:pt x="4251" y="2185"/>
                  </a:lnTo>
                  <a:lnTo>
                    <a:pt x="4428" y="2422"/>
                  </a:lnTo>
                  <a:lnTo>
                    <a:pt x="4605" y="2658"/>
                  </a:lnTo>
                  <a:lnTo>
                    <a:pt x="4723" y="2894"/>
                  </a:lnTo>
                  <a:lnTo>
                    <a:pt x="4782" y="3130"/>
                  </a:lnTo>
                  <a:lnTo>
                    <a:pt x="4782" y="3366"/>
                  </a:lnTo>
                  <a:lnTo>
                    <a:pt x="4723" y="3602"/>
                  </a:lnTo>
                  <a:lnTo>
                    <a:pt x="4605" y="3898"/>
                  </a:lnTo>
                  <a:lnTo>
                    <a:pt x="4428" y="4075"/>
                  </a:lnTo>
                  <a:lnTo>
                    <a:pt x="4192" y="4311"/>
                  </a:lnTo>
                  <a:lnTo>
                    <a:pt x="3956" y="4547"/>
                  </a:lnTo>
                  <a:lnTo>
                    <a:pt x="3720" y="4665"/>
                  </a:lnTo>
                  <a:lnTo>
                    <a:pt x="3424" y="4724"/>
                  </a:lnTo>
                  <a:lnTo>
                    <a:pt x="3188" y="4783"/>
                  </a:lnTo>
                  <a:lnTo>
                    <a:pt x="2952" y="4724"/>
                  </a:lnTo>
                  <a:lnTo>
                    <a:pt x="2716" y="4665"/>
                  </a:lnTo>
                  <a:lnTo>
                    <a:pt x="2480" y="4547"/>
                  </a:lnTo>
                  <a:lnTo>
                    <a:pt x="2244" y="4311"/>
                  </a:lnTo>
                  <a:lnTo>
                    <a:pt x="2125" y="4075"/>
                  </a:lnTo>
                  <a:lnTo>
                    <a:pt x="2007" y="3839"/>
                  </a:lnTo>
                  <a:lnTo>
                    <a:pt x="1948" y="3602"/>
                  </a:lnTo>
                  <a:lnTo>
                    <a:pt x="1948" y="3366"/>
                  </a:lnTo>
                  <a:lnTo>
                    <a:pt x="2007" y="3071"/>
                  </a:lnTo>
                  <a:lnTo>
                    <a:pt x="2125" y="2835"/>
                  </a:lnTo>
                  <a:lnTo>
                    <a:pt x="2303" y="2658"/>
                  </a:lnTo>
                  <a:lnTo>
                    <a:pt x="2539" y="2422"/>
                  </a:lnTo>
                  <a:lnTo>
                    <a:pt x="2775" y="2185"/>
                  </a:lnTo>
                  <a:lnTo>
                    <a:pt x="3011" y="2067"/>
                  </a:lnTo>
                  <a:lnTo>
                    <a:pt x="3306" y="2008"/>
                  </a:lnTo>
                  <a:lnTo>
                    <a:pt x="3542" y="1949"/>
                  </a:lnTo>
                  <a:close/>
                  <a:moveTo>
                    <a:pt x="3188" y="1"/>
                  </a:moveTo>
                  <a:lnTo>
                    <a:pt x="2716" y="60"/>
                  </a:lnTo>
                  <a:lnTo>
                    <a:pt x="2303" y="178"/>
                  </a:lnTo>
                  <a:lnTo>
                    <a:pt x="1889" y="296"/>
                  </a:lnTo>
                  <a:lnTo>
                    <a:pt x="1535" y="532"/>
                  </a:lnTo>
                  <a:lnTo>
                    <a:pt x="1122" y="828"/>
                  </a:lnTo>
                  <a:lnTo>
                    <a:pt x="827" y="1182"/>
                  </a:lnTo>
                  <a:lnTo>
                    <a:pt x="531" y="1536"/>
                  </a:lnTo>
                  <a:lnTo>
                    <a:pt x="295" y="1890"/>
                  </a:lnTo>
                  <a:lnTo>
                    <a:pt x="177" y="2304"/>
                  </a:lnTo>
                  <a:lnTo>
                    <a:pt x="59" y="2717"/>
                  </a:lnTo>
                  <a:lnTo>
                    <a:pt x="0" y="3130"/>
                  </a:lnTo>
                  <a:lnTo>
                    <a:pt x="0" y="3602"/>
                  </a:lnTo>
                  <a:lnTo>
                    <a:pt x="59" y="4016"/>
                  </a:lnTo>
                  <a:lnTo>
                    <a:pt x="177" y="4429"/>
                  </a:lnTo>
                  <a:lnTo>
                    <a:pt x="354" y="4842"/>
                  </a:lnTo>
                  <a:lnTo>
                    <a:pt x="531" y="5196"/>
                  </a:lnTo>
                  <a:lnTo>
                    <a:pt x="827" y="5551"/>
                  </a:lnTo>
                  <a:lnTo>
                    <a:pt x="1122" y="5905"/>
                  </a:lnTo>
                  <a:lnTo>
                    <a:pt x="1476" y="6141"/>
                  </a:lnTo>
                  <a:lnTo>
                    <a:pt x="1889" y="6377"/>
                  </a:lnTo>
                  <a:lnTo>
                    <a:pt x="2244" y="6554"/>
                  </a:lnTo>
                  <a:lnTo>
                    <a:pt x="2657" y="6672"/>
                  </a:lnTo>
                  <a:lnTo>
                    <a:pt x="3129" y="6731"/>
                  </a:lnTo>
                  <a:lnTo>
                    <a:pt x="3542" y="6731"/>
                  </a:lnTo>
                  <a:lnTo>
                    <a:pt x="3956" y="6672"/>
                  </a:lnTo>
                  <a:lnTo>
                    <a:pt x="4369" y="6554"/>
                  </a:lnTo>
                  <a:lnTo>
                    <a:pt x="4782" y="6377"/>
                  </a:lnTo>
                  <a:lnTo>
                    <a:pt x="5196" y="6200"/>
                  </a:lnTo>
                  <a:lnTo>
                    <a:pt x="5550" y="5905"/>
                  </a:lnTo>
                  <a:lnTo>
                    <a:pt x="5904" y="5551"/>
                  </a:lnTo>
                  <a:lnTo>
                    <a:pt x="6199" y="5196"/>
                  </a:lnTo>
                  <a:lnTo>
                    <a:pt x="6376" y="4842"/>
                  </a:lnTo>
                  <a:lnTo>
                    <a:pt x="6553" y="4429"/>
                  </a:lnTo>
                  <a:lnTo>
                    <a:pt x="6672" y="4016"/>
                  </a:lnTo>
                  <a:lnTo>
                    <a:pt x="6731" y="3602"/>
                  </a:lnTo>
                  <a:lnTo>
                    <a:pt x="6731" y="3130"/>
                  </a:lnTo>
                  <a:lnTo>
                    <a:pt x="6672" y="2717"/>
                  </a:lnTo>
                  <a:lnTo>
                    <a:pt x="6553" y="2304"/>
                  </a:lnTo>
                  <a:lnTo>
                    <a:pt x="6376" y="1890"/>
                  </a:lnTo>
                  <a:lnTo>
                    <a:pt x="6140" y="1536"/>
                  </a:lnTo>
                  <a:lnTo>
                    <a:pt x="5904" y="1182"/>
                  </a:lnTo>
                  <a:lnTo>
                    <a:pt x="5550" y="828"/>
                  </a:lnTo>
                  <a:lnTo>
                    <a:pt x="5196" y="591"/>
                  </a:lnTo>
                  <a:lnTo>
                    <a:pt x="4841" y="355"/>
                  </a:lnTo>
                  <a:lnTo>
                    <a:pt x="4428" y="178"/>
                  </a:lnTo>
                  <a:lnTo>
                    <a:pt x="4015" y="60"/>
                  </a:lnTo>
                  <a:lnTo>
                    <a:pt x="360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62" name="Google Shape;1562;p26"/>
            <p:cNvSpPr/>
            <p:nvPr/>
          </p:nvSpPr>
          <p:spPr>
            <a:xfrm>
              <a:off x="6874125" y="1740175"/>
              <a:ext cx="191900" cy="206650"/>
            </a:xfrm>
            <a:custGeom>
              <a:avLst/>
              <a:gdLst/>
              <a:ahLst/>
              <a:cxnLst/>
              <a:rect l="l" t="t" r="r" b="b"/>
              <a:pathLst>
                <a:path w="7676" h="8266" extrusionOk="0">
                  <a:moveTo>
                    <a:pt x="5137" y="2657"/>
                  </a:moveTo>
                  <a:lnTo>
                    <a:pt x="5609" y="3307"/>
                  </a:lnTo>
                  <a:lnTo>
                    <a:pt x="5727" y="3543"/>
                  </a:lnTo>
                  <a:lnTo>
                    <a:pt x="5727" y="3720"/>
                  </a:lnTo>
                  <a:lnTo>
                    <a:pt x="5668" y="3956"/>
                  </a:lnTo>
                  <a:lnTo>
                    <a:pt x="5491" y="4074"/>
                  </a:lnTo>
                  <a:lnTo>
                    <a:pt x="5255" y="4192"/>
                  </a:lnTo>
                  <a:lnTo>
                    <a:pt x="5078" y="4192"/>
                  </a:lnTo>
                  <a:lnTo>
                    <a:pt x="4842" y="4133"/>
                  </a:lnTo>
                  <a:lnTo>
                    <a:pt x="4665" y="3956"/>
                  </a:lnTo>
                  <a:lnTo>
                    <a:pt x="4192" y="3248"/>
                  </a:lnTo>
                  <a:lnTo>
                    <a:pt x="5137" y="2657"/>
                  </a:lnTo>
                  <a:close/>
                  <a:moveTo>
                    <a:pt x="5314" y="0"/>
                  </a:moveTo>
                  <a:lnTo>
                    <a:pt x="1" y="3720"/>
                  </a:lnTo>
                  <a:lnTo>
                    <a:pt x="1181" y="5373"/>
                  </a:lnTo>
                  <a:lnTo>
                    <a:pt x="3130" y="4074"/>
                  </a:lnTo>
                  <a:lnTo>
                    <a:pt x="1890" y="6436"/>
                  </a:lnTo>
                  <a:lnTo>
                    <a:pt x="3189" y="8266"/>
                  </a:lnTo>
                  <a:lnTo>
                    <a:pt x="4428" y="5668"/>
                  </a:lnTo>
                  <a:lnTo>
                    <a:pt x="4724" y="5845"/>
                  </a:lnTo>
                  <a:lnTo>
                    <a:pt x="5019" y="5963"/>
                  </a:lnTo>
                  <a:lnTo>
                    <a:pt x="5314" y="6081"/>
                  </a:lnTo>
                  <a:lnTo>
                    <a:pt x="5904" y="6081"/>
                  </a:lnTo>
                  <a:lnTo>
                    <a:pt x="6200" y="5963"/>
                  </a:lnTo>
                  <a:lnTo>
                    <a:pt x="6495" y="5904"/>
                  </a:lnTo>
                  <a:lnTo>
                    <a:pt x="6790" y="5727"/>
                  </a:lnTo>
                  <a:lnTo>
                    <a:pt x="7026" y="5550"/>
                  </a:lnTo>
                  <a:lnTo>
                    <a:pt x="7203" y="5314"/>
                  </a:lnTo>
                  <a:lnTo>
                    <a:pt x="7380" y="5078"/>
                  </a:lnTo>
                  <a:lnTo>
                    <a:pt x="7498" y="4842"/>
                  </a:lnTo>
                  <a:lnTo>
                    <a:pt x="7617" y="4605"/>
                  </a:lnTo>
                  <a:lnTo>
                    <a:pt x="7676" y="4310"/>
                  </a:lnTo>
                  <a:lnTo>
                    <a:pt x="7676" y="4015"/>
                  </a:lnTo>
                  <a:lnTo>
                    <a:pt x="7617" y="3720"/>
                  </a:lnTo>
                  <a:lnTo>
                    <a:pt x="7558" y="3425"/>
                  </a:lnTo>
                  <a:lnTo>
                    <a:pt x="7439" y="3070"/>
                  </a:lnTo>
                  <a:lnTo>
                    <a:pt x="7321" y="2775"/>
                  </a:lnTo>
                  <a:lnTo>
                    <a:pt x="7085" y="2480"/>
                  </a:lnTo>
                  <a:lnTo>
                    <a:pt x="53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63" name="Google Shape;1563;p26"/>
            <p:cNvSpPr/>
            <p:nvPr/>
          </p:nvSpPr>
          <p:spPr>
            <a:xfrm>
              <a:off x="6983350" y="1877450"/>
              <a:ext cx="187475" cy="162375"/>
            </a:xfrm>
            <a:custGeom>
              <a:avLst/>
              <a:gdLst/>
              <a:ahLst/>
              <a:cxnLst/>
              <a:rect l="l" t="t" r="r" b="b"/>
              <a:pathLst>
                <a:path w="7499" h="6495" extrusionOk="0">
                  <a:moveTo>
                    <a:pt x="4783" y="0"/>
                  </a:moveTo>
                  <a:lnTo>
                    <a:pt x="3366" y="768"/>
                  </a:lnTo>
                  <a:lnTo>
                    <a:pt x="4251" y="2244"/>
                  </a:lnTo>
                  <a:lnTo>
                    <a:pt x="0" y="4723"/>
                  </a:lnTo>
                  <a:lnTo>
                    <a:pt x="1004" y="6494"/>
                  </a:lnTo>
                  <a:lnTo>
                    <a:pt x="5255" y="4015"/>
                  </a:lnTo>
                  <a:lnTo>
                    <a:pt x="6081" y="5550"/>
                  </a:lnTo>
                  <a:lnTo>
                    <a:pt x="7498" y="4723"/>
                  </a:lnTo>
                  <a:lnTo>
                    <a:pt x="47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64" name="Google Shape;1564;p26"/>
            <p:cNvSpPr/>
            <p:nvPr/>
          </p:nvSpPr>
          <p:spPr>
            <a:xfrm>
              <a:off x="7039425" y="2028000"/>
              <a:ext cx="196350" cy="129900"/>
            </a:xfrm>
            <a:custGeom>
              <a:avLst/>
              <a:gdLst/>
              <a:ahLst/>
              <a:cxnLst/>
              <a:rect l="l" t="t" r="r" b="b"/>
              <a:pathLst>
                <a:path w="7854" h="5196" extrusionOk="0">
                  <a:moveTo>
                    <a:pt x="5905" y="0"/>
                  </a:moveTo>
                  <a:lnTo>
                    <a:pt x="1" y="2716"/>
                  </a:lnTo>
                  <a:lnTo>
                    <a:pt x="827" y="4605"/>
                  </a:lnTo>
                  <a:lnTo>
                    <a:pt x="3071" y="3542"/>
                  </a:lnTo>
                  <a:lnTo>
                    <a:pt x="3838" y="5195"/>
                  </a:lnTo>
                  <a:lnTo>
                    <a:pt x="5255" y="4546"/>
                  </a:lnTo>
                  <a:lnTo>
                    <a:pt x="4488" y="2893"/>
                  </a:lnTo>
                  <a:lnTo>
                    <a:pt x="5314" y="2539"/>
                  </a:lnTo>
                  <a:lnTo>
                    <a:pt x="6377" y="4841"/>
                  </a:lnTo>
                  <a:lnTo>
                    <a:pt x="7853" y="4133"/>
                  </a:lnTo>
                  <a:lnTo>
                    <a:pt x="59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65" name="Google Shape;1565;p26"/>
            <p:cNvSpPr/>
            <p:nvPr/>
          </p:nvSpPr>
          <p:spPr>
            <a:xfrm>
              <a:off x="7117650" y="2185925"/>
              <a:ext cx="168300" cy="168275"/>
            </a:xfrm>
            <a:custGeom>
              <a:avLst/>
              <a:gdLst/>
              <a:ahLst/>
              <a:cxnLst/>
              <a:rect l="l" t="t" r="r" b="b"/>
              <a:pathLst>
                <a:path w="6732" h="6731" extrusionOk="0">
                  <a:moveTo>
                    <a:pt x="3780" y="2067"/>
                  </a:moveTo>
                  <a:lnTo>
                    <a:pt x="4075" y="2126"/>
                  </a:lnTo>
                  <a:lnTo>
                    <a:pt x="4252" y="2244"/>
                  </a:lnTo>
                  <a:lnTo>
                    <a:pt x="4488" y="2421"/>
                  </a:lnTo>
                  <a:lnTo>
                    <a:pt x="4606" y="2598"/>
                  </a:lnTo>
                  <a:lnTo>
                    <a:pt x="4724" y="2893"/>
                  </a:lnTo>
                  <a:lnTo>
                    <a:pt x="4783" y="3188"/>
                  </a:lnTo>
                  <a:lnTo>
                    <a:pt x="4842" y="3424"/>
                  </a:lnTo>
                  <a:lnTo>
                    <a:pt x="4783" y="3661"/>
                  </a:lnTo>
                  <a:lnTo>
                    <a:pt x="4665" y="3897"/>
                  </a:lnTo>
                  <a:lnTo>
                    <a:pt x="4547" y="4133"/>
                  </a:lnTo>
                  <a:lnTo>
                    <a:pt x="4311" y="4310"/>
                  </a:lnTo>
                  <a:lnTo>
                    <a:pt x="4075" y="4428"/>
                  </a:lnTo>
                  <a:lnTo>
                    <a:pt x="3780" y="4546"/>
                  </a:lnTo>
                  <a:lnTo>
                    <a:pt x="3484" y="4664"/>
                  </a:lnTo>
                  <a:lnTo>
                    <a:pt x="2953" y="4664"/>
                  </a:lnTo>
                  <a:lnTo>
                    <a:pt x="2658" y="4605"/>
                  </a:lnTo>
                  <a:lnTo>
                    <a:pt x="2481" y="4487"/>
                  </a:lnTo>
                  <a:lnTo>
                    <a:pt x="2244" y="4310"/>
                  </a:lnTo>
                  <a:lnTo>
                    <a:pt x="2126" y="4133"/>
                  </a:lnTo>
                  <a:lnTo>
                    <a:pt x="2008" y="3838"/>
                  </a:lnTo>
                  <a:lnTo>
                    <a:pt x="1949" y="3543"/>
                  </a:lnTo>
                  <a:lnTo>
                    <a:pt x="1890" y="3306"/>
                  </a:lnTo>
                  <a:lnTo>
                    <a:pt x="1949" y="3070"/>
                  </a:lnTo>
                  <a:lnTo>
                    <a:pt x="2067" y="2834"/>
                  </a:lnTo>
                  <a:lnTo>
                    <a:pt x="2185" y="2598"/>
                  </a:lnTo>
                  <a:lnTo>
                    <a:pt x="2422" y="2421"/>
                  </a:lnTo>
                  <a:lnTo>
                    <a:pt x="2658" y="2303"/>
                  </a:lnTo>
                  <a:lnTo>
                    <a:pt x="2953" y="2185"/>
                  </a:lnTo>
                  <a:lnTo>
                    <a:pt x="3248" y="2067"/>
                  </a:lnTo>
                  <a:close/>
                  <a:moveTo>
                    <a:pt x="3130" y="0"/>
                  </a:moveTo>
                  <a:lnTo>
                    <a:pt x="2717" y="59"/>
                  </a:lnTo>
                  <a:lnTo>
                    <a:pt x="2244" y="177"/>
                  </a:lnTo>
                  <a:lnTo>
                    <a:pt x="1831" y="354"/>
                  </a:lnTo>
                  <a:lnTo>
                    <a:pt x="1418" y="591"/>
                  </a:lnTo>
                  <a:lnTo>
                    <a:pt x="1064" y="886"/>
                  </a:lnTo>
                  <a:lnTo>
                    <a:pt x="768" y="1181"/>
                  </a:lnTo>
                  <a:lnTo>
                    <a:pt x="532" y="1535"/>
                  </a:lnTo>
                  <a:lnTo>
                    <a:pt x="296" y="1949"/>
                  </a:lnTo>
                  <a:lnTo>
                    <a:pt x="178" y="2303"/>
                  </a:lnTo>
                  <a:lnTo>
                    <a:pt x="60" y="2716"/>
                  </a:lnTo>
                  <a:lnTo>
                    <a:pt x="1" y="3188"/>
                  </a:lnTo>
                  <a:lnTo>
                    <a:pt x="1" y="3602"/>
                  </a:lnTo>
                  <a:lnTo>
                    <a:pt x="60" y="4074"/>
                  </a:lnTo>
                  <a:lnTo>
                    <a:pt x="178" y="4487"/>
                  </a:lnTo>
                  <a:lnTo>
                    <a:pt x="355" y="4900"/>
                  </a:lnTo>
                  <a:lnTo>
                    <a:pt x="591" y="5255"/>
                  </a:lnTo>
                  <a:lnTo>
                    <a:pt x="887" y="5609"/>
                  </a:lnTo>
                  <a:lnTo>
                    <a:pt x="1182" y="5904"/>
                  </a:lnTo>
                  <a:lnTo>
                    <a:pt x="1536" y="6199"/>
                  </a:lnTo>
                  <a:lnTo>
                    <a:pt x="1890" y="6376"/>
                  </a:lnTo>
                  <a:lnTo>
                    <a:pt x="2304" y="6554"/>
                  </a:lnTo>
                  <a:lnTo>
                    <a:pt x="2717" y="6672"/>
                  </a:lnTo>
                  <a:lnTo>
                    <a:pt x="3130" y="6731"/>
                  </a:lnTo>
                  <a:lnTo>
                    <a:pt x="3602" y="6731"/>
                  </a:lnTo>
                  <a:lnTo>
                    <a:pt x="4016" y="6672"/>
                  </a:lnTo>
                  <a:lnTo>
                    <a:pt x="4488" y="6495"/>
                  </a:lnTo>
                  <a:lnTo>
                    <a:pt x="4901" y="6317"/>
                  </a:lnTo>
                  <a:lnTo>
                    <a:pt x="5315" y="6140"/>
                  </a:lnTo>
                  <a:lnTo>
                    <a:pt x="5669" y="5845"/>
                  </a:lnTo>
                  <a:lnTo>
                    <a:pt x="5964" y="5550"/>
                  </a:lnTo>
                  <a:lnTo>
                    <a:pt x="6200" y="5196"/>
                  </a:lnTo>
                  <a:lnTo>
                    <a:pt x="6436" y="4782"/>
                  </a:lnTo>
                  <a:lnTo>
                    <a:pt x="6554" y="4428"/>
                  </a:lnTo>
                  <a:lnTo>
                    <a:pt x="6672" y="4015"/>
                  </a:lnTo>
                  <a:lnTo>
                    <a:pt x="6731" y="3543"/>
                  </a:lnTo>
                  <a:lnTo>
                    <a:pt x="6731" y="3129"/>
                  </a:lnTo>
                  <a:lnTo>
                    <a:pt x="6613" y="2716"/>
                  </a:lnTo>
                  <a:lnTo>
                    <a:pt x="6495" y="2244"/>
                  </a:lnTo>
                  <a:lnTo>
                    <a:pt x="6318" y="1830"/>
                  </a:lnTo>
                  <a:lnTo>
                    <a:pt x="6141" y="1476"/>
                  </a:lnTo>
                  <a:lnTo>
                    <a:pt x="5846" y="1122"/>
                  </a:lnTo>
                  <a:lnTo>
                    <a:pt x="5551" y="827"/>
                  </a:lnTo>
                  <a:lnTo>
                    <a:pt x="5196" y="532"/>
                  </a:lnTo>
                  <a:lnTo>
                    <a:pt x="4842" y="295"/>
                  </a:lnTo>
                  <a:lnTo>
                    <a:pt x="4429" y="177"/>
                  </a:lnTo>
                  <a:lnTo>
                    <a:pt x="4016" y="59"/>
                  </a:lnTo>
                  <a:lnTo>
                    <a:pt x="36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66" name="Google Shape;1566;p26"/>
            <p:cNvSpPr/>
            <p:nvPr/>
          </p:nvSpPr>
          <p:spPr>
            <a:xfrm>
              <a:off x="7157525" y="2361550"/>
              <a:ext cx="171225" cy="137300"/>
            </a:xfrm>
            <a:custGeom>
              <a:avLst/>
              <a:gdLst/>
              <a:ahLst/>
              <a:cxnLst/>
              <a:rect l="l" t="t" r="r" b="b"/>
              <a:pathLst>
                <a:path w="6849" h="5492" extrusionOk="0">
                  <a:moveTo>
                    <a:pt x="6317" y="1"/>
                  </a:moveTo>
                  <a:lnTo>
                    <a:pt x="0" y="1595"/>
                  </a:lnTo>
                  <a:lnTo>
                    <a:pt x="1004" y="5492"/>
                  </a:lnTo>
                  <a:lnTo>
                    <a:pt x="2480" y="5078"/>
                  </a:lnTo>
                  <a:lnTo>
                    <a:pt x="2007" y="3189"/>
                  </a:lnTo>
                  <a:lnTo>
                    <a:pt x="6849" y="2008"/>
                  </a:lnTo>
                  <a:lnTo>
                    <a:pt x="63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67" name="Google Shape;1567;p26"/>
            <p:cNvSpPr/>
            <p:nvPr/>
          </p:nvSpPr>
          <p:spPr>
            <a:xfrm>
              <a:off x="7187025" y="2492925"/>
              <a:ext cx="169775" cy="79725"/>
            </a:xfrm>
            <a:custGeom>
              <a:avLst/>
              <a:gdLst/>
              <a:ahLst/>
              <a:cxnLst/>
              <a:rect l="l" t="t" r="r" b="b"/>
              <a:pathLst>
                <a:path w="6791" h="3189" extrusionOk="0">
                  <a:moveTo>
                    <a:pt x="6377" y="0"/>
                  </a:moveTo>
                  <a:lnTo>
                    <a:pt x="1" y="1181"/>
                  </a:lnTo>
                  <a:lnTo>
                    <a:pt x="355" y="3188"/>
                  </a:lnTo>
                  <a:lnTo>
                    <a:pt x="6790" y="2008"/>
                  </a:lnTo>
                  <a:lnTo>
                    <a:pt x="63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68" name="Google Shape;1568;p26"/>
            <p:cNvSpPr/>
            <p:nvPr/>
          </p:nvSpPr>
          <p:spPr>
            <a:xfrm>
              <a:off x="7207700" y="2588850"/>
              <a:ext cx="168275" cy="168300"/>
            </a:xfrm>
            <a:custGeom>
              <a:avLst/>
              <a:gdLst/>
              <a:ahLst/>
              <a:cxnLst/>
              <a:rect l="l" t="t" r="r" b="b"/>
              <a:pathLst>
                <a:path w="6731" h="6732" extrusionOk="0">
                  <a:moveTo>
                    <a:pt x="3543" y="2067"/>
                  </a:moveTo>
                  <a:lnTo>
                    <a:pt x="3838" y="2126"/>
                  </a:lnTo>
                  <a:lnTo>
                    <a:pt x="4133" y="2185"/>
                  </a:lnTo>
                  <a:lnTo>
                    <a:pt x="4369" y="2303"/>
                  </a:lnTo>
                  <a:lnTo>
                    <a:pt x="4546" y="2481"/>
                  </a:lnTo>
                  <a:lnTo>
                    <a:pt x="4664" y="2717"/>
                  </a:lnTo>
                  <a:lnTo>
                    <a:pt x="4783" y="2953"/>
                  </a:lnTo>
                  <a:lnTo>
                    <a:pt x="4842" y="3248"/>
                  </a:lnTo>
                  <a:lnTo>
                    <a:pt x="4842" y="3543"/>
                  </a:lnTo>
                  <a:lnTo>
                    <a:pt x="4783" y="3779"/>
                  </a:lnTo>
                  <a:lnTo>
                    <a:pt x="4664" y="4016"/>
                  </a:lnTo>
                  <a:lnTo>
                    <a:pt x="4546" y="4193"/>
                  </a:lnTo>
                  <a:lnTo>
                    <a:pt x="4310" y="4370"/>
                  </a:lnTo>
                  <a:lnTo>
                    <a:pt x="4074" y="4488"/>
                  </a:lnTo>
                  <a:lnTo>
                    <a:pt x="3838" y="4606"/>
                  </a:lnTo>
                  <a:lnTo>
                    <a:pt x="3484" y="4665"/>
                  </a:lnTo>
                  <a:lnTo>
                    <a:pt x="3189" y="4665"/>
                  </a:lnTo>
                  <a:lnTo>
                    <a:pt x="2893" y="4606"/>
                  </a:lnTo>
                  <a:lnTo>
                    <a:pt x="2657" y="4547"/>
                  </a:lnTo>
                  <a:lnTo>
                    <a:pt x="2421" y="4429"/>
                  </a:lnTo>
                  <a:lnTo>
                    <a:pt x="2244" y="4252"/>
                  </a:lnTo>
                  <a:lnTo>
                    <a:pt x="2067" y="4075"/>
                  </a:lnTo>
                  <a:lnTo>
                    <a:pt x="2008" y="3779"/>
                  </a:lnTo>
                  <a:lnTo>
                    <a:pt x="1949" y="3543"/>
                  </a:lnTo>
                  <a:lnTo>
                    <a:pt x="1949" y="3248"/>
                  </a:lnTo>
                  <a:lnTo>
                    <a:pt x="2008" y="2953"/>
                  </a:lnTo>
                  <a:lnTo>
                    <a:pt x="2067" y="2717"/>
                  </a:lnTo>
                  <a:lnTo>
                    <a:pt x="2244" y="2540"/>
                  </a:lnTo>
                  <a:lnTo>
                    <a:pt x="2421" y="2362"/>
                  </a:lnTo>
                  <a:lnTo>
                    <a:pt x="2657" y="2244"/>
                  </a:lnTo>
                  <a:lnTo>
                    <a:pt x="2952" y="2185"/>
                  </a:lnTo>
                  <a:lnTo>
                    <a:pt x="3248" y="2126"/>
                  </a:lnTo>
                  <a:lnTo>
                    <a:pt x="3543" y="2067"/>
                  </a:lnTo>
                  <a:close/>
                  <a:moveTo>
                    <a:pt x="3484" y="1"/>
                  </a:moveTo>
                  <a:lnTo>
                    <a:pt x="3011" y="60"/>
                  </a:lnTo>
                  <a:lnTo>
                    <a:pt x="2598" y="119"/>
                  </a:lnTo>
                  <a:lnTo>
                    <a:pt x="2126" y="237"/>
                  </a:lnTo>
                  <a:lnTo>
                    <a:pt x="1713" y="414"/>
                  </a:lnTo>
                  <a:lnTo>
                    <a:pt x="1358" y="650"/>
                  </a:lnTo>
                  <a:lnTo>
                    <a:pt x="1004" y="946"/>
                  </a:lnTo>
                  <a:lnTo>
                    <a:pt x="768" y="1241"/>
                  </a:lnTo>
                  <a:lnTo>
                    <a:pt x="473" y="1595"/>
                  </a:lnTo>
                  <a:lnTo>
                    <a:pt x="296" y="2008"/>
                  </a:lnTo>
                  <a:lnTo>
                    <a:pt x="178" y="2421"/>
                  </a:lnTo>
                  <a:lnTo>
                    <a:pt x="59" y="2835"/>
                  </a:lnTo>
                  <a:lnTo>
                    <a:pt x="0" y="3248"/>
                  </a:lnTo>
                  <a:lnTo>
                    <a:pt x="59" y="3720"/>
                  </a:lnTo>
                  <a:lnTo>
                    <a:pt x="118" y="4193"/>
                  </a:lnTo>
                  <a:lnTo>
                    <a:pt x="237" y="4606"/>
                  </a:lnTo>
                  <a:lnTo>
                    <a:pt x="414" y="4960"/>
                  </a:lnTo>
                  <a:lnTo>
                    <a:pt x="650" y="5373"/>
                  </a:lnTo>
                  <a:lnTo>
                    <a:pt x="945" y="5669"/>
                  </a:lnTo>
                  <a:lnTo>
                    <a:pt x="1240" y="5964"/>
                  </a:lnTo>
                  <a:lnTo>
                    <a:pt x="1594" y="6259"/>
                  </a:lnTo>
                  <a:lnTo>
                    <a:pt x="1949" y="6436"/>
                  </a:lnTo>
                  <a:lnTo>
                    <a:pt x="2362" y="6613"/>
                  </a:lnTo>
                  <a:lnTo>
                    <a:pt x="2834" y="6672"/>
                  </a:lnTo>
                  <a:lnTo>
                    <a:pt x="3248" y="6731"/>
                  </a:lnTo>
                  <a:lnTo>
                    <a:pt x="3720" y="6672"/>
                  </a:lnTo>
                  <a:lnTo>
                    <a:pt x="4192" y="6613"/>
                  </a:lnTo>
                  <a:lnTo>
                    <a:pt x="4605" y="6495"/>
                  </a:lnTo>
                  <a:lnTo>
                    <a:pt x="5019" y="6318"/>
                  </a:lnTo>
                  <a:lnTo>
                    <a:pt x="5373" y="6082"/>
                  </a:lnTo>
                  <a:lnTo>
                    <a:pt x="5727" y="5787"/>
                  </a:lnTo>
                  <a:lnTo>
                    <a:pt x="6022" y="5492"/>
                  </a:lnTo>
                  <a:lnTo>
                    <a:pt x="6259" y="5137"/>
                  </a:lnTo>
                  <a:lnTo>
                    <a:pt x="6436" y="4724"/>
                  </a:lnTo>
                  <a:lnTo>
                    <a:pt x="6613" y="4370"/>
                  </a:lnTo>
                  <a:lnTo>
                    <a:pt x="6672" y="3897"/>
                  </a:lnTo>
                  <a:lnTo>
                    <a:pt x="6731" y="3484"/>
                  </a:lnTo>
                  <a:lnTo>
                    <a:pt x="6731" y="3012"/>
                  </a:lnTo>
                  <a:lnTo>
                    <a:pt x="6613" y="2599"/>
                  </a:lnTo>
                  <a:lnTo>
                    <a:pt x="6495" y="2185"/>
                  </a:lnTo>
                  <a:lnTo>
                    <a:pt x="6318" y="1772"/>
                  </a:lnTo>
                  <a:lnTo>
                    <a:pt x="6081" y="1418"/>
                  </a:lnTo>
                  <a:lnTo>
                    <a:pt x="5845" y="1064"/>
                  </a:lnTo>
                  <a:lnTo>
                    <a:pt x="5550" y="768"/>
                  </a:lnTo>
                  <a:lnTo>
                    <a:pt x="5196" y="532"/>
                  </a:lnTo>
                  <a:lnTo>
                    <a:pt x="4783" y="296"/>
                  </a:lnTo>
                  <a:lnTo>
                    <a:pt x="4369" y="119"/>
                  </a:lnTo>
                  <a:lnTo>
                    <a:pt x="3956" y="60"/>
                  </a:lnTo>
                  <a:lnTo>
                    <a:pt x="34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69" name="Google Shape;1569;p26"/>
            <p:cNvSpPr/>
            <p:nvPr/>
          </p:nvSpPr>
          <p:spPr>
            <a:xfrm>
              <a:off x="7215075" y="2826500"/>
              <a:ext cx="166800" cy="178600"/>
            </a:xfrm>
            <a:custGeom>
              <a:avLst/>
              <a:gdLst/>
              <a:ahLst/>
              <a:cxnLst/>
              <a:rect l="l" t="t" r="r" b="b"/>
              <a:pathLst>
                <a:path w="6672" h="7144" extrusionOk="0">
                  <a:moveTo>
                    <a:pt x="2657" y="3070"/>
                  </a:moveTo>
                  <a:lnTo>
                    <a:pt x="4488" y="3720"/>
                  </a:lnTo>
                  <a:lnTo>
                    <a:pt x="2657" y="4251"/>
                  </a:lnTo>
                  <a:lnTo>
                    <a:pt x="2657" y="3070"/>
                  </a:lnTo>
                  <a:close/>
                  <a:moveTo>
                    <a:pt x="237" y="0"/>
                  </a:moveTo>
                  <a:lnTo>
                    <a:pt x="178" y="2185"/>
                  </a:lnTo>
                  <a:lnTo>
                    <a:pt x="1181" y="2539"/>
                  </a:lnTo>
                  <a:lnTo>
                    <a:pt x="1063" y="4664"/>
                  </a:lnTo>
                  <a:lnTo>
                    <a:pt x="119" y="4959"/>
                  </a:lnTo>
                  <a:lnTo>
                    <a:pt x="1" y="7144"/>
                  </a:lnTo>
                  <a:lnTo>
                    <a:pt x="1" y="7144"/>
                  </a:lnTo>
                  <a:lnTo>
                    <a:pt x="6613" y="4959"/>
                  </a:lnTo>
                  <a:lnTo>
                    <a:pt x="6672" y="2598"/>
                  </a:lnTo>
                  <a:lnTo>
                    <a:pt x="2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70" name="Google Shape;1570;p26"/>
            <p:cNvSpPr/>
            <p:nvPr/>
          </p:nvSpPr>
          <p:spPr>
            <a:xfrm>
              <a:off x="7200325" y="3030175"/>
              <a:ext cx="174175" cy="156475"/>
            </a:xfrm>
            <a:custGeom>
              <a:avLst/>
              <a:gdLst/>
              <a:ahLst/>
              <a:cxnLst/>
              <a:rect l="l" t="t" r="r" b="b"/>
              <a:pathLst>
                <a:path w="6967" h="6259" extrusionOk="0">
                  <a:moveTo>
                    <a:pt x="2480" y="1"/>
                  </a:moveTo>
                  <a:lnTo>
                    <a:pt x="2067" y="60"/>
                  </a:lnTo>
                  <a:lnTo>
                    <a:pt x="1712" y="178"/>
                  </a:lnTo>
                  <a:lnTo>
                    <a:pt x="1358" y="355"/>
                  </a:lnTo>
                  <a:lnTo>
                    <a:pt x="1063" y="532"/>
                  </a:lnTo>
                  <a:lnTo>
                    <a:pt x="827" y="768"/>
                  </a:lnTo>
                  <a:lnTo>
                    <a:pt x="591" y="1063"/>
                  </a:lnTo>
                  <a:lnTo>
                    <a:pt x="413" y="1358"/>
                  </a:lnTo>
                  <a:lnTo>
                    <a:pt x="236" y="1713"/>
                  </a:lnTo>
                  <a:lnTo>
                    <a:pt x="118" y="2067"/>
                  </a:lnTo>
                  <a:lnTo>
                    <a:pt x="59" y="2480"/>
                  </a:lnTo>
                  <a:lnTo>
                    <a:pt x="0" y="2834"/>
                  </a:lnTo>
                  <a:lnTo>
                    <a:pt x="59" y="3248"/>
                  </a:lnTo>
                  <a:lnTo>
                    <a:pt x="59" y="3602"/>
                  </a:lnTo>
                  <a:lnTo>
                    <a:pt x="177" y="4015"/>
                  </a:lnTo>
                  <a:lnTo>
                    <a:pt x="295" y="4310"/>
                  </a:lnTo>
                  <a:lnTo>
                    <a:pt x="532" y="4665"/>
                  </a:lnTo>
                  <a:lnTo>
                    <a:pt x="709" y="4901"/>
                  </a:lnTo>
                  <a:lnTo>
                    <a:pt x="1004" y="5196"/>
                  </a:lnTo>
                  <a:lnTo>
                    <a:pt x="1358" y="5373"/>
                  </a:lnTo>
                  <a:lnTo>
                    <a:pt x="1712" y="5550"/>
                  </a:lnTo>
                  <a:lnTo>
                    <a:pt x="2067" y="5668"/>
                  </a:lnTo>
                  <a:lnTo>
                    <a:pt x="2539" y="5786"/>
                  </a:lnTo>
                  <a:lnTo>
                    <a:pt x="6199" y="6259"/>
                  </a:lnTo>
                  <a:lnTo>
                    <a:pt x="6435" y="4251"/>
                  </a:lnTo>
                  <a:lnTo>
                    <a:pt x="2834" y="3779"/>
                  </a:lnTo>
                  <a:lnTo>
                    <a:pt x="2421" y="3661"/>
                  </a:lnTo>
                  <a:lnTo>
                    <a:pt x="2126" y="3425"/>
                  </a:lnTo>
                  <a:lnTo>
                    <a:pt x="2067" y="3307"/>
                  </a:lnTo>
                  <a:lnTo>
                    <a:pt x="2008" y="3130"/>
                  </a:lnTo>
                  <a:lnTo>
                    <a:pt x="1948" y="2953"/>
                  </a:lnTo>
                  <a:lnTo>
                    <a:pt x="1948" y="2775"/>
                  </a:lnTo>
                  <a:lnTo>
                    <a:pt x="2008" y="2539"/>
                  </a:lnTo>
                  <a:lnTo>
                    <a:pt x="2067" y="2421"/>
                  </a:lnTo>
                  <a:lnTo>
                    <a:pt x="2185" y="2244"/>
                  </a:lnTo>
                  <a:lnTo>
                    <a:pt x="2303" y="2185"/>
                  </a:lnTo>
                  <a:lnTo>
                    <a:pt x="2657" y="2067"/>
                  </a:lnTo>
                  <a:lnTo>
                    <a:pt x="3070" y="2067"/>
                  </a:lnTo>
                  <a:lnTo>
                    <a:pt x="6672" y="2598"/>
                  </a:lnTo>
                  <a:lnTo>
                    <a:pt x="6967" y="591"/>
                  </a:lnTo>
                  <a:lnTo>
                    <a:pt x="3306" y="60"/>
                  </a:lnTo>
                  <a:lnTo>
                    <a:pt x="28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71" name="Google Shape;1571;p26"/>
            <p:cNvSpPr/>
            <p:nvPr/>
          </p:nvSpPr>
          <p:spPr>
            <a:xfrm>
              <a:off x="7167850" y="3192525"/>
              <a:ext cx="178625" cy="171250"/>
            </a:xfrm>
            <a:custGeom>
              <a:avLst/>
              <a:gdLst/>
              <a:ahLst/>
              <a:cxnLst/>
              <a:rect l="l" t="t" r="r" b="b"/>
              <a:pathLst>
                <a:path w="7145" h="6850" extrusionOk="0">
                  <a:moveTo>
                    <a:pt x="2067" y="2421"/>
                  </a:moveTo>
                  <a:lnTo>
                    <a:pt x="4901" y="3130"/>
                  </a:lnTo>
                  <a:lnTo>
                    <a:pt x="4783" y="3602"/>
                  </a:lnTo>
                  <a:lnTo>
                    <a:pt x="4664" y="3957"/>
                  </a:lnTo>
                  <a:lnTo>
                    <a:pt x="4546" y="4193"/>
                  </a:lnTo>
                  <a:lnTo>
                    <a:pt x="4369" y="4429"/>
                  </a:lnTo>
                  <a:lnTo>
                    <a:pt x="4133" y="4606"/>
                  </a:lnTo>
                  <a:lnTo>
                    <a:pt x="3897" y="4724"/>
                  </a:lnTo>
                  <a:lnTo>
                    <a:pt x="3661" y="4783"/>
                  </a:lnTo>
                  <a:lnTo>
                    <a:pt x="3307" y="4783"/>
                  </a:lnTo>
                  <a:lnTo>
                    <a:pt x="3011" y="4724"/>
                  </a:lnTo>
                  <a:lnTo>
                    <a:pt x="2716" y="4606"/>
                  </a:lnTo>
                  <a:lnTo>
                    <a:pt x="2421" y="4488"/>
                  </a:lnTo>
                  <a:lnTo>
                    <a:pt x="2244" y="4311"/>
                  </a:lnTo>
                  <a:lnTo>
                    <a:pt x="2067" y="4075"/>
                  </a:lnTo>
                  <a:lnTo>
                    <a:pt x="1949" y="3838"/>
                  </a:lnTo>
                  <a:lnTo>
                    <a:pt x="1890" y="3543"/>
                  </a:lnTo>
                  <a:lnTo>
                    <a:pt x="1890" y="3248"/>
                  </a:lnTo>
                  <a:lnTo>
                    <a:pt x="1949" y="2894"/>
                  </a:lnTo>
                  <a:lnTo>
                    <a:pt x="2067" y="2421"/>
                  </a:lnTo>
                  <a:close/>
                  <a:moveTo>
                    <a:pt x="827" y="1"/>
                  </a:moveTo>
                  <a:lnTo>
                    <a:pt x="118" y="2658"/>
                  </a:lnTo>
                  <a:lnTo>
                    <a:pt x="59" y="3130"/>
                  </a:lnTo>
                  <a:lnTo>
                    <a:pt x="0" y="3602"/>
                  </a:lnTo>
                  <a:lnTo>
                    <a:pt x="59" y="4075"/>
                  </a:lnTo>
                  <a:lnTo>
                    <a:pt x="118" y="4488"/>
                  </a:lnTo>
                  <a:lnTo>
                    <a:pt x="296" y="4901"/>
                  </a:lnTo>
                  <a:lnTo>
                    <a:pt x="473" y="5255"/>
                  </a:lnTo>
                  <a:lnTo>
                    <a:pt x="709" y="5610"/>
                  </a:lnTo>
                  <a:lnTo>
                    <a:pt x="1004" y="5905"/>
                  </a:lnTo>
                  <a:lnTo>
                    <a:pt x="1299" y="6200"/>
                  </a:lnTo>
                  <a:lnTo>
                    <a:pt x="1653" y="6436"/>
                  </a:lnTo>
                  <a:lnTo>
                    <a:pt x="2067" y="6613"/>
                  </a:lnTo>
                  <a:lnTo>
                    <a:pt x="2480" y="6731"/>
                  </a:lnTo>
                  <a:lnTo>
                    <a:pt x="2952" y="6849"/>
                  </a:lnTo>
                  <a:lnTo>
                    <a:pt x="3838" y="6849"/>
                  </a:lnTo>
                  <a:lnTo>
                    <a:pt x="4251" y="6731"/>
                  </a:lnTo>
                  <a:lnTo>
                    <a:pt x="4605" y="6613"/>
                  </a:lnTo>
                  <a:lnTo>
                    <a:pt x="5019" y="6377"/>
                  </a:lnTo>
                  <a:lnTo>
                    <a:pt x="5314" y="6141"/>
                  </a:lnTo>
                  <a:lnTo>
                    <a:pt x="5668" y="5846"/>
                  </a:lnTo>
                  <a:lnTo>
                    <a:pt x="5904" y="5492"/>
                  </a:lnTo>
                  <a:lnTo>
                    <a:pt x="6140" y="5137"/>
                  </a:lnTo>
                  <a:lnTo>
                    <a:pt x="6318" y="4724"/>
                  </a:lnTo>
                  <a:lnTo>
                    <a:pt x="6495" y="4252"/>
                  </a:lnTo>
                  <a:lnTo>
                    <a:pt x="7144" y="1595"/>
                  </a:lnTo>
                  <a:lnTo>
                    <a:pt x="8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72" name="Google Shape;1572;p26"/>
            <p:cNvSpPr/>
            <p:nvPr/>
          </p:nvSpPr>
          <p:spPr>
            <a:xfrm>
              <a:off x="7125050" y="3365225"/>
              <a:ext cx="171225" cy="100400"/>
            </a:xfrm>
            <a:custGeom>
              <a:avLst/>
              <a:gdLst/>
              <a:ahLst/>
              <a:cxnLst/>
              <a:rect l="l" t="t" r="r" b="b"/>
              <a:pathLst>
                <a:path w="6849" h="4016" extrusionOk="0">
                  <a:moveTo>
                    <a:pt x="650" y="0"/>
                  </a:moveTo>
                  <a:lnTo>
                    <a:pt x="0" y="1949"/>
                  </a:lnTo>
                  <a:lnTo>
                    <a:pt x="6199" y="4015"/>
                  </a:lnTo>
                  <a:lnTo>
                    <a:pt x="6849" y="2067"/>
                  </a:lnTo>
                  <a:lnTo>
                    <a:pt x="6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73" name="Google Shape;1573;p26"/>
            <p:cNvSpPr/>
            <p:nvPr/>
          </p:nvSpPr>
          <p:spPr>
            <a:xfrm>
              <a:off x="7077800" y="3464125"/>
              <a:ext cx="168300" cy="168275"/>
            </a:xfrm>
            <a:custGeom>
              <a:avLst/>
              <a:gdLst/>
              <a:ahLst/>
              <a:cxnLst/>
              <a:rect l="l" t="t" r="r" b="b"/>
              <a:pathLst>
                <a:path w="6732" h="6731" extrusionOk="0">
                  <a:moveTo>
                    <a:pt x="3248" y="2066"/>
                  </a:moveTo>
                  <a:lnTo>
                    <a:pt x="3543" y="2125"/>
                  </a:lnTo>
                  <a:lnTo>
                    <a:pt x="3838" y="2185"/>
                  </a:lnTo>
                  <a:lnTo>
                    <a:pt x="4134" y="2362"/>
                  </a:lnTo>
                  <a:lnTo>
                    <a:pt x="4370" y="2539"/>
                  </a:lnTo>
                  <a:lnTo>
                    <a:pt x="4547" y="2716"/>
                  </a:lnTo>
                  <a:lnTo>
                    <a:pt x="4724" y="2952"/>
                  </a:lnTo>
                  <a:lnTo>
                    <a:pt x="4783" y="3188"/>
                  </a:lnTo>
                  <a:lnTo>
                    <a:pt x="4783" y="3424"/>
                  </a:lnTo>
                  <a:lnTo>
                    <a:pt x="4783" y="3661"/>
                  </a:lnTo>
                  <a:lnTo>
                    <a:pt x="4665" y="3956"/>
                  </a:lnTo>
                  <a:lnTo>
                    <a:pt x="4547" y="4192"/>
                  </a:lnTo>
                  <a:lnTo>
                    <a:pt x="4370" y="4428"/>
                  </a:lnTo>
                  <a:lnTo>
                    <a:pt x="4193" y="4546"/>
                  </a:lnTo>
                  <a:lnTo>
                    <a:pt x="3957" y="4664"/>
                  </a:lnTo>
                  <a:lnTo>
                    <a:pt x="3720" y="4723"/>
                  </a:lnTo>
                  <a:lnTo>
                    <a:pt x="3425" y="4723"/>
                  </a:lnTo>
                  <a:lnTo>
                    <a:pt x="3130" y="4664"/>
                  </a:lnTo>
                  <a:lnTo>
                    <a:pt x="2835" y="4546"/>
                  </a:lnTo>
                  <a:lnTo>
                    <a:pt x="2540" y="4428"/>
                  </a:lnTo>
                  <a:lnTo>
                    <a:pt x="2362" y="4251"/>
                  </a:lnTo>
                  <a:lnTo>
                    <a:pt x="2126" y="4074"/>
                  </a:lnTo>
                  <a:lnTo>
                    <a:pt x="2008" y="3838"/>
                  </a:lnTo>
                  <a:lnTo>
                    <a:pt x="1949" y="3601"/>
                  </a:lnTo>
                  <a:lnTo>
                    <a:pt x="1890" y="3365"/>
                  </a:lnTo>
                  <a:lnTo>
                    <a:pt x="1949" y="3070"/>
                  </a:lnTo>
                  <a:lnTo>
                    <a:pt x="2008" y="2834"/>
                  </a:lnTo>
                  <a:lnTo>
                    <a:pt x="2126" y="2539"/>
                  </a:lnTo>
                  <a:lnTo>
                    <a:pt x="2303" y="2362"/>
                  </a:lnTo>
                  <a:lnTo>
                    <a:pt x="2540" y="2185"/>
                  </a:lnTo>
                  <a:lnTo>
                    <a:pt x="2776" y="2066"/>
                  </a:lnTo>
                  <a:close/>
                  <a:moveTo>
                    <a:pt x="2894" y="0"/>
                  </a:moveTo>
                  <a:lnTo>
                    <a:pt x="2481" y="118"/>
                  </a:lnTo>
                  <a:lnTo>
                    <a:pt x="2067" y="236"/>
                  </a:lnTo>
                  <a:lnTo>
                    <a:pt x="1654" y="413"/>
                  </a:lnTo>
                  <a:lnTo>
                    <a:pt x="1300" y="709"/>
                  </a:lnTo>
                  <a:lnTo>
                    <a:pt x="1005" y="945"/>
                  </a:lnTo>
                  <a:lnTo>
                    <a:pt x="709" y="1299"/>
                  </a:lnTo>
                  <a:lnTo>
                    <a:pt x="473" y="1653"/>
                  </a:lnTo>
                  <a:lnTo>
                    <a:pt x="237" y="2066"/>
                  </a:lnTo>
                  <a:lnTo>
                    <a:pt x="119" y="2480"/>
                  </a:lnTo>
                  <a:lnTo>
                    <a:pt x="1" y="2893"/>
                  </a:lnTo>
                  <a:lnTo>
                    <a:pt x="1" y="3365"/>
                  </a:lnTo>
                  <a:lnTo>
                    <a:pt x="1" y="3779"/>
                  </a:lnTo>
                  <a:lnTo>
                    <a:pt x="60" y="4192"/>
                  </a:lnTo>
                  <a:lnTo>
                    <a:pt x="237" y="4605"/>
                  </a:lnTo>
                  <a:lnTo>
                    <a:pt x="414" y="5018"/>
                  </a:lnTo>
                  <a:lnTo>
                    <a:pt x="650" y="5373"/>
                  </a:lnTo>
                  <a:lnTo>
                    <a:pt x="887" y="5727"/>
                  </a:lnTo>
                  <a:lnTo>
                    <a:pt x="1241" y="6022"/>
                  </a:lnTo>
                  <a:lnTo>
                    <a:pt x="1595" y="6258"/>
                  </a:lnTo>
                  <a:lnTo>
                    <a:pt x="2067" y="6435"/>
                  </a:lnTo>
                  <a:lnTo>
                    <a:pt x="2481" y="6612"/>
                  </a:lnTo>
                  <a:lnTo>
                    <a:pt x="2894" y="6731"/>
                  </a:lnTo>
                  <a:lnTo>
                    <a:pt x="3779" y="6731"/>
                  </a:lnTo>
                  <a:lnTo>
                    <a:pt x="4252" y="6612"/>
                  </a:lnTo>
                  <a:lnTo>
                    <a:pt x="4606" y="6494"/>
                  </a:lnTo>
                  <a:lnTo>
                    <a:pt x="5019" y="6317"/>
                  </a:lnTo>
                  <a:lnTo>
                    <a:pt x="5374" y="6081"/>
                  </a:lnTo>
                  <a:lnTo>
                    <a:pt x="5669" y="5786"/>
                  </a:lnTo>
                  <a:lnTo>
                    <a:pt x="5964" y="5432"/>
                  </a:lnTo>
                  <a:lnTo>
                    <a:pt x="6200" y="5077"/>
                  </a:lnTo>
                  <a:lnTo>
                    <a:pt x="6436" y="4664"/>
                  </a:lnTo>
                  <a:lnTo>
                    <a:pt x="6554" y="4251"/>
                  </a:lnTo>
                  <a:lnTo>
                    <a:pt x="6672" y="3838"/>
                  </a:lnTo>
                  <a:lnTo>
                    <a:pt x="6731" y="3424"/>
                  </a:lnTo>
                  <a:lnTo>
                    <a:pt x="6672" y="2952"/>
                  </a:lnTo>
                  <a:lnTo>
                    <a:pt x="6613" y="2539"/>
                  </a:lnTo>
                  <a:lnTo>
                    <a:pt x="6495" y="2125"/>
                  </a:lnTo>
                  <a:lnTo>
                    <a:pt x="6318" y="1771"/>
                  </a:lnTo>
                  <a:lnTo>
                    <a:pt x="6082" y="1358"/>
                  </a:lnTo>
                  <a:lnTo>
                    <a:pt x="5787" y="1063"/>
                  </a:lnTo>
                  <a:lnTo>
                    <a:pt x="5433" y="768"/>
                  </a:lnTo>
                  <a:lnTo>
                    <a:pt x="5078" y="472"/>
                  </a:lnTo>
                  <a:lnTo>
                    <a:pt x="4665" y="295"/>
                  </a:lnTo>
                  <a:lnTo>
                    <a:pt x="4193" y="118"/>
                  </a:lnTo>
                  <a:lnTo>
                    <a:pt x="3779" y="59"/>
                  </a:lnTo>
                  <a:lnTo>
                    <a:pt x="33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74" name="Google Shape;1574;p26"/>
            <p:cNvSpPr/>
            <p:nvPr/>
          </p:nvSpPr>
          <p:spPr>
            <a:xfrm>
              <a:off x="6964150" y="3658950"/>
              <a:ext cx="194875" cy="175650"/>
            </a:xfrm>
            <a:custGeom>
              <a:avLst/>
              <a:gdLst/>
              <a:ahLst/>
              <a:cxnLst/>
              <a:rect l="l" t="t" r="r" b="b"/>
              <a:pathLst>
                <a:path w="7795" h="7026" extrusionOk="0">
                  <a:moveTo>
                    <a:pt x="2185" y="0"/>
                  </a:moveTo>
                  <a:lnTo>
                    <a:pt x="1" y="3720"/>
                  </a:lnTo>
                  <a:lnTo>
                    <a:pt x="1359" y="4546"/>
                  </a:lnTo>
                  <a:lnTo>
                    <a:pt x="2540" y="2598"/>
                  </a:lnTo>
                  <a:lnTo>
                    <a:pt x="3366" y="3011"/>
                  </a:lnTo>
                  <a:lnTo>
                    <a:pt x="2303" y="4782"/>
                  </a:lnTo>
                  <a:lnTo>
                    <a:pt x="3661" y="5550"/>
                  </a:lnTo>
                  <a:lnTo>
                    <a:pt x="4665" y="3838"/>
                  </a:lnTo>
                  <a:lnTo>
                    <a:pt x="5373" y="4192"/>
                  </a:lnTo>
                  <a:lnTo>
                    <a:pt x="4193" y="6199"/>
                  </a:lnTo>
                  <a:lnTo>
                    <a:pt x="5610" y="7026"/>
                  </a:lnTo>
                  <a:lnTo>
                    <a:pt x="7794" y="3247"/>
                  </a:lnTo>
                  <a:lnTo>
                    <a:pt x="218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75" name="Google Shape;1575;p26"/>
            <p:cNvSpPr/>
            <p:nvPr/>
          </p:nvSpPr>
          <p:spPr>
            <a:xfrm>
              <a:off x="6859375" y="3775550"/>
              <a:ext cx="222900" cy="221425"/>
            </a:xfrm>
            <a:custGeom>
              <a:avLst/>
              <a:gdLst/>
              <a:ahLst/>
              <a:cxnLst/>
              <a:rect l="l" t="t" r="r" b="b"/>
              <a:pathLst>
                <a:path w="8916" h="8857" extrusionOk="0">
                  <a:moveTo>
                    <a:pt x="3602" y="0"/>
                  </a:moveTo>
                  <a:lnTo>
                    <a:pt x="2421" y="1653"/>
                  </a:lnTo>
                  <a:lnTo>
                    <a:pt x="5077" y="3543"/>
                  </a:lnTo>
                  <a:lnTo>
                    <a:pt x="5077" y="3543"/>
                  </a:lnTo>
                  <a:lnTo>
                    <a:pt x="1181" y="3425"/>
                  </a:lnTo>
                  <a:lnTo>
                    <a:pt x="0" y="5078"/>
                  </a:lnTo>
                  <a:lnTo>
                    <a:pt x="5255" y="8856"/>
                  </a:lnTo>
                  <a:lnTo>
                    <a:pt x="6494" y="7203"/>
                  </a:lnTo>
                  <a:lnTo>
                    <a:pt x="3779" y="5255"/>
                  </a:lnTo>
                  <a:lnTo>
                    <a:pt x="7734" y="5432"/>
                  </a:lnTo>
                  <a:lnTo>
                    <a:pt x="8915" y="3779"/>
                  </a:lnTo>
                  <a:lnTo>
                    <a:pt x="36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76" name="Google Shape;1576;p26"/>
            <p:cNvSpPr/>
            <p:nvPr/>
          </p:nvSpPr>
          <p:spPr>
            <a:xfrm>
              <a:off x="6764900" y="3952675"/>
              <a:ext cx="169775" cy="169750"/>
            </a:xfrm>
            <a:custGeom>
              <a:avLst/>
              <a:gdLst/>
              <a:ahLst/>
              <a:cxnLst/>
              <a:rect l="l" t="t" r="r" b="b"/>
              <a:pathLst>
                <a:path w="6791" h="6790" extrusionOk="0">
                  <a:moveTo>
                    <a:pt x="3189" y="0"/>
                  </a:moveTo>
                  <a:lnTo>
                    <a:pt x="2775" y="59"/>
                  </a:lnTo>
                  <a:lnTo>
                    <a:pt x="2362" y="177"/>
                  </a:lnTo>
                  <a:lnTo>
                    <a:pt x="2008" y="354"/>
                  </a:lnTo>
                  <a:lnTo>
                    <a:pt x="1595" y="590"/>
                  </a:lnTo>
                  <a:lnTo>
                    <a:pt x="1240" y="886"/>
                  </a:lnTo>
                  <a:lnTo>
                    <a:pt x="886" y="1181"/>
                  </a:lnTo>
                  <a:lnTo>
                    <a:pt x="532" y="1653"/>
                  </a:lnTo>
                  <a:lnTo>
                    <a:pt x="296" y="2066"/>
                  </a:lnTo>
                  <a:lnTo>
                    <a:pt x="119" y="2539"/>
                  </a:lnTo>
                  <a:lnTo>
                    <a:pt x="1" y="2952"/>
                  </a:lnTo>
                  <a:lnTo>
                    <a:pt x="1" y="3424"/>
                  </a:lnTo>
                  <a:lnTo>
                    <a:pt x="1" y="3838"/>
                  </a:lnTo>
                  <a:lnTo>
                    <a:pt x="60" y="4251"/>
                  </a:lnTo>
                  <a:lnTo>
                    <a:pt x="178" y="4664"/>
                  </a:lnTo>
                  <a:lnTo>
                    <a:pt x="1713" y="6022"/>
                  </a:lnTo>
                  <a:lnTo>
                    <a:pt x="3897" y="3542"/>
                  </a:lnTo>
                  <a:lnTo>
                    <a:pt x="2834" y="2598"/>
                  </a:lnTo>
                  <a:lnTo>
                    <a:pt x="1772" y="3779"/>
                  </a:lnTo>
                  <a:lnTo>
                    <a:pt x="1713" y="3483"/>
                  </a:lnTo>
                  <a:lnTo>
                    <a:pt x="1772" y="3129"/>
                  </a:lnTo>
                  <a:lnTo>
                    <a:pt x="1890" y="2834"/>
                  </a:lnTo>
                  <a:lnTo>
                    <a:pt x="2067" y="2598"/>
                  </a:lnTo>
                  <a:lnTo>
                    <a:pt x="2362" y="2303"/>
                  </a:lnTo>
                  <a:lnTo>
                    <a:pt x="2598" y="2125"/>
                  </a:lnTo>
                  <a:lnTo>
                    <a:pt x="2834" y="2066"/>
                  </a:lnTo>
                  <a:lnTo>
                    <a:pt x="3130" y="2007"/>
                  </a:lnTo>
                  <a:lnTo>
                    <a:pt x="3366" y="2007"/>
                  </a:lnTo>
                  <a:lnTo>
                    <a:pt x="3661" y="2125"/>
                  </a:lnTo>
                  <a:lnTo>
                    <a:pt x="3897" y="2244"/>
                  </a:lnTo>
                  <a:lnTo>
                    <a:pt x="4192" y="2480"/>
                  </a:lnTo>
                  <a:lnTo>
                    <a:pt x="4429" y="2716"/>
                  </a:lnTo>
                  <a:lnTo>
                    <a:pt x="4606" y="2952"/>
                  </a:lnTo>
                  <a:lnTo>
                    <a:pt x="4724" y="3188"/>
                  </a:lnTo>
                  <a:lnTo>
                    <a:pt x="4783" y="3424"/>
                  </a:lnTo>
                  <a:lnTo>
                    <a:pt x="4783" y="3660"/>
                  </a:lnTo>
                  <a:lnTo>
                    <a:pt x="4724" y="3897"/>
                  </a:lnTo>
                  <a:lnTo>
                    <a:pt x="4606" y="4133"/>
                  </a:lnTo>
                  <a:lnTo>
                    <a:pt x="4429" y="4369"/>
                  </a:lnTo>
                  <a:lnTo>
                    <a:pt x="4251" y="4546"/>
                  </a:lnTo>
                  <a:lnTo>
                    <a:pt x="4015" y="4664"/>
                  </a:lnTo>
                  <a:lnTo>
                    <a:pt x="3779" y="4723"/>
                  </a:lnTo>
                  <a:lnTo>
                    <a:pt x="3543" y="4723"/>
                  </a:lnTo>
                  <a:lnTo>
                    <a:pt x="2126" y="6376"/>
                  </a:lnTo>
                  <a:lnTo>
                    <a:pt x="2539" y="6612"/>
                  </a:lnTo>
                  <a:lnTo>
                    <a:pt x="3012" y="6730"/>
                  </a:lnTo>
                  <a:lnTo>
                    <a:pt x="3484" y="6790"/>
                  </a:lnTo>
                  <a:lnTo>
                    <a:pt x="4015" y="6730"/>
                  </a:lnTo>
                  <a:lnTo>
                    <a:pt x="4488" y="6612"/>
                  </a:lnTo>
                  <a:lnTo>
                    <a:pt x="4960" y="6376"/>
                  </a:lnTo>
                  <a:lnTo>
                    <a:pt x="5432" y="6022"/>
                  </a:lnTo>
                  <a:lnTo>
                    <a:pt x="5845" y="5609"/>
                  </a:lnTo>
                  <a:lnTo>
                    <a:pt x="6141" y="5255"/>
                  </a:lnTo>
                  <a:lnTo>
                    <a:pt x="6377" y="4841"/>
                  </a:lnTo>
                  <a:lnTo>
                    <a:pt x="6554" y="4428"/>
                  </a:lnTo>
                  <a:lnTo>
                    <a:pt x="6731" y="4015"/>
                  </a:lnTo>
                  <a:lnTo>
                    <a:pt x="6790" y="3601"/>
                  </a:lnTo>
                  <a:lnTo>
                    <a:pt x="6790" y="3188"/>
                  </a:lnTo>
                  <a:lnTo>
                    <a:pt x="6731" y="2775"/>
                  </a:lnTo>
                  <a:lnTo>
                    <a:pt x="6613" y="2421"/>
                  </a:lnTo>
                  <a:lnTo>
                    <a:pt x="6436" y="2007"/>
                  </a:lnTo>
                  <a:lnTo>
                    <a:pt x="6200" y="1653"/>
                  </a:lnTo>
                  <a:lnTo>
                    <a:pt x="5905" y="1299"/>
                  </a:lnTo>
                  <a:lnTo>
                    <a:pt x="5550" y="945"/>
                  </a:lnTo>
                  <a:lnTo>
                    <a:pt x="5196" y="649"/>
                  </a:lnTo>
                  <a:lnTo>
                    <a:pt x="4842" y="413"/>
                  </a:lnTo>
                  <a:lnTo>
                    <a:pt x="4429" y="236"/>
                  </a:lnTo>
                  <a:lnTo>
                    <a:pt x="4015" y="118"/>
                  </a:lnTo>
                  <a:lnTo>
                    <a:pt x="36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77" name="Google Shape;1577;p26"/>
            <p:cNvSpPr/>
            <p:nvPr/>
          </p:nvSpPr>
          <p:spPr>
            <a:xfrm>
              <a:off x="6680775" y="4057450"/>
              <a:ext cx="149100" cy="153525"/>
            </a:xfrm>
            <a:custGeom>
              <a:avLst/>
              <a:gdLst/>
              <a:ahLst/>
              <a:cxnLst/>
              <a:rect l="l" t="t" r="r" b="b"/>
              <a:pathLst>
                <a:path w="5964" h="6141" extrusionOk="0">
                  <a:moveTo>
                    <a:pt x="1476" y="1"/>
                  </a:moveTo>
                  <a:lnTo>
                    <a:pt x="0" y="1418"/>
                  </a:lnTo>
                  <a:lnTo>
                    <a:pt x="4487" y="6141"/>
                  </a:lnTo>
                  <a:lnTo>
                    <a:pt x="5963" y="4724"/>
                  </a:lnTo>
                  <a:lnTo>
                    <a:pt x="147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78" name="Google Shape;1578;p26"/>
            <p:cNvSpPr/>
            <p:nvPr/>
          </p:nvSpPr>
          <p:spPr>
            <a:xfrm>
              <a:off x="6537600" y="4115025"/>
              <a:ext cx="224375" cy="225850"/>
            </a:xfrm>
            <a:custGeom>
              <a:avLst/>
              <a:gdLst/>
              <a:ahLst/>
              <a:cxnLst/>
              <a:rect l="l" t="t" r="r" b="b"/>
              <a:pathLst>
                <a:path w="8975" h="9034" extrusionOk="0">
                  <a:moveTo>
                    <a:pt x="4842" y="0"/>
                  </a:moveTo>
                  <a:lnTo>
                    <a:pt x="3248" y="1299"/>
                  </a:lnTo>
                  <a:lnTo>
                    <a:pt x="5373" y="3838"/>
                  </a:lnTo>
                  <a:lnTo>
                    <a:pt x="1595" y="2657"/>
                  </a:lnTo>
                  <a:lnTo>
                    <a:pt x="1" y="3956"/>
                  </a:lnTo>
                  <a:lnTo>
                    <a:pt x="4133" y="9033"/>
                  </a:lnTo>
                  <a:lnTo>
                    <a:pt x="5727" y="7734"/>
                  </a:lnTo>
                  <a:lnTo>
                    <a:pt x="3602" y="5137"/>
                  </a:lnTo>
                  <a:lnTo>
                    <a:pt x="7380" y="6318"/>
                  </a:lnTo>
                  <a:lnTo>
                    <a:pt x="8975" y="5078"/>
                  </a:lnTo>
                  <a:lnTo>
                    <a:pt x="48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79" name="Google Shape;1579;p26"/>
            <p:cNvSpPr/>
            <p:nvPr/>
          </p:nvSpPr>
          <p:spPr>
            <a:xfrm>
              <a:off x="6422475" y="4230150"/>
              <a:ext cx="181575" cy="196325"/>
            </a:xfrm>
            <a:custGeom>
              <a:avLst/>
              <a:gdLst/>
              <a:ahLst/>
              <a:cxnLst/>
              <a:rect l="l" t="t" r="r" b="b"/>
              <a:pathLst>
                <a:path w="7263" h="7853" extrusionOk="0">
                  <a:moveTo>
                    <a:pt x="3602" y="0"/>
                  </a:moveTo>
                  <a:lnTo>
                    <a:pt x="0" y="2421"/>
                  </a:lnTo>
                  <a:lnTo>
                    <a:pt x="886" y="3779"/>
                  </a:lnTo>
                  <a:lnTo>
                    <a:pt x="2834" y="2539"/>
                  </a:lnTo>
                  <a:lnTo>
                    <a:pt x="3366" y="3307"/>
                  </a:lnTo>
                  <a:lnTo>
                    <a:pt x="1654" y="4428"/>
                  </a:lnTo>
                  <a:lnTo>
                    <a:pt x="2539" y="5668"/>
                  </a:lnTo>
                  <a:lnTo>
                    <a:pt x="4192" y="4546"/>
                  </a:lnTo>
                  <a:lnTo>
                    <a:pt x="4665" y="5196"/>
                  </a:lnTo>
                  <a:lnTo>
                    <a:pt x="2716" y="6495"/>
                  </a:lnTo>
                  <a:lnTo>
                    <a:pt x="3661" y="7853"/>
                  </a:lnTo>
                  <a:lnTo>
                    <a:pt x="7262" y="5432"/>
                  </a:lnTo>
                  <a:lnTo>
                    <a:pt x="36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80" name="Google Shape;1580;p26"/>
            <p:cNvSpPr/>
            <p:nvPr/>
          </p:nvSpPr>
          <p:spPr>
            <a:xfrm>
              <a:off x="6304400" y="4305425"/>
              <a:ext cx="174175" cy="194850"/>
            </a:xfrm>
            <a:custGeom>
              <a:avLst/>
              <a:gdLst/>
              <a:ahLst/>
              <a:cxnLst/>
              <a:rect l="l" t="t" r="r" b="b"/>
              <a:pathLst>
                <a:path w="6967" h="7794" extrusionOk="0">
                  <a:moveTo>
                    <a:pt x="3838" y="0"/>
                  </a:moveTo>
                  <a:lnTo>
                    <a:pt x="0" y="2126"/>
                  </a:lnTo>
                  <a:lnTo>
                    <a:pt x="827" y="3543"/>
                  </a:lnTo>
                  <a:lnTo>
                    <a:pt x="2834" y="2421"/>
                  </a:lnTo>
                  <a:lnTo>
                    <a:pt x="3248" y="3188"/>
                  </a:lnTo>
                  <a:lnTo>
                    <a:pt x="1476" y="4192"/>
                  </a:lnTo>
                  <a:lnTo>
                    <a:pt x="2244" y="5550"/>
                  </a:lnTo>
                  <a:lnTo>
                    <a:pt x="4015" y="4546"/>
                  </a:lnTo>
                  <a:lnTo>
                    <a:pt x="4428" y="5255"/>
                  </a:lnTo>
                  <a:lnTo>
                    <a:pt x="2421" y="6377"/>
                  </a:lnTo>
                  <a:lnTo>
                    <a:pt x="3188" y="7794"/>
                  </a:lnTo>
                  <a:lnTo>
                    <a:pt x="6967" y="5668"/>
                  </a:lnTo>
                  <a:lnTo>
                    <a:pt x="38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81" name="Google Shape;1581;p26"/>
            <p:cNvSpPr/>
            <p:nvPr/>
          </p:nvSpPr>
          <p:spPr>
            <a:xfrm>
              <a:off x="6155325" y="4370375"/>
              <a:ext cx="191900" cy="187475"/>
            </a:xfrm>
            <a:custGeom>
              <a:avLst/>
              <a:gdLst/>
              <a:ahLst/>
              <a:cxnLst/>
              <a:rect l="l" t="t" r="r" b="b"/>
              <a:pathLst>
                <a:path w="7676" h="7499" extrusionOk="0">
                  <a:moveTo>
                    <a:pt x="4664" y="4192"/>
                  </a:moveTo>
                  <a:lnTo>
                    <a:pt x="5137" y="5196"/>
                  </a:lnTo>
                  <a:lnTo>
                    <a:pt x="4369" y="5550"/>
                  </a:lnTo>
                  <a:lnTo>
                    <a:pt x="4133" y="5609"/>
                  </a:lnTo>
                  <a:lnTo>
                    <a:pt x="3956" y="5609"/>
                  </a:lnTo>
                  <a:lnTo>
                    <a:pt x="3779" y="5491"/>
                  </a:lnTo>
                  <a:lnTo>
                    <a:pt x="3602" y="5255"/>
                  </a:lnTo>
                  <a:lnTo>
                    <a:pt x="3543" y="5018"/>
                  </a:lnTo>
                  <a:lnTo>
                    <a:pt x="3602" y="4841"/>
                  </a:lnTo>
                  <a:lnTo>
                    <a:pt x="3720" y="4664"/>
                  </a:lnTo>
                  <a:lnTo>
                    <a:pt x="3956" y="4546"/>
                  </a:lnTo>
                  <a:lnTo>
                    <a:pt x="4664" y="4192"/>
                  </a:lnTo>
                  <a:close/>
                  <a:moveTo>
                    <a:pt x="5019" y="0"/>
                  </a:moveTo>
                  <a:lnTo>
                    <a:pt x="3189" y="827"/>
                  </a:lnTo>
                  <a:lnTo>
                    <a:pt x="4133" y="2952"/>
                  </a:lnTo>
                  <a:lnTo>
                    <a:pt x="2067" y="1358"/>
                  </a:lnTo>
                  <a:lnTo>
                    <a:pt x="0" y="2244"/>
                  </a:lnTo>
                  <a:lnTo>
                    <a:pt x="2303" y="3956"/>
                  </a:lnTo>
                  <a:lnTo>
                    <a:pt x="2067" y="4192"/>
                  </a:lnTo>
                  <a:lnTo>
                    <a:pt x="1890" y="4487"/>
                  </a:lnTo>
                  <a:lnTo>
                    <a:pt x="1713" y="4723"/>
                  </a:lnTo>
                  <a:lnTo>
                    <a:pt x="1653" y="5018"/>
                  </a:lnTo>
                  <a:lnTo>
                    <a:pt x="1594" y="5373"/>
                  </a:lnTo>
                  <a:lnTo>
                    <a:pt x="1594" y="5668"/>
                  </a:lnTo>
                  <a:lnTo>
                    <a:pt x="1653" y="5963"/>
                  </a:lnTo>
                  <a:lnTo>
                    <a:pt x="1772" y="6258"/>
                  </a:lnTo>
                  <a:lnTo>
                    <a:pt x="1949" y="6494"/>
                  </a:lnTo>
                  <a:lnTo>
                    <a:pt x="2067" y="6731"/>
                  </a:lnTo>
                  <a:lnTo>
                    <a:pt x="2303" y="6967"/>
                  </a:lnTo>
                  <a:lnTo>
                    <a:pt x="2480" y="7144"/>
                  </a:lnTo>
                  <a:lnTo>
                    <a:pt x="2716" y="7262"/>
                  </a:lnTo>
                  <a:lnTo>
                    <a:pt x="3011" y="7380"/>
                  </a:lnTo>
                  <a:lnTo>
                    <a:pt x="3248" y="7439"/>
                  </a:lnTo>
                  <a:lnTo>
                    <a:pt x="3602" y="7498"/>
                  </a:lnTo>
                  <a:lnTo>
                    <a:pt x="3897" y="7498"/>
                  </a:lnTo>
                  <a:lnTo>
                    <a:pt x="4251" y="7439"/>
                  </a:lnTo>
                  <a:lnTo>
                    <a:pt x="4546" y="7321"/>
                  </a:lnTo>
                  <a:lnTo>
                    <a:pt x="4901" y="7203"/>
                  </a:lnTo>
                  <a:lnTo>
                    <a:pt x="7675" y="5963"/>
                  </a:lnTo>
                  <a:lnTo>
                    <a:pt x="50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82" name="Google Shape;1582;p26"/>
            <p:cNvSpPr/>
            <p:nvPr/>
          </p:nvSpPr>
          <p:spPr>
            <a:xfrm>
              <a:off x="5988525" y="4451550"/>
              <a:ext cx="146150" cy="180075"/>
            </a:xfrm>
            <a:custGeom>
              <a:avLst/>
              <a:gdLst/>
              <a:ahLst/>
              <a:cxnLst/>
              <a:rect l="l" t="t" r="r" b="b"/>
              <a:pathLst>
                <a:path w="5846" h="7203" extrusionOk="0">
                  <a:moveTo>
                    <a:pt x="3071" y="4133"/>
                  </a:moveTo>
                  <a:lnTo>
                    <a:pt x="3425" y="5255"/>
                  </a:lnTo>
                  <a:lnTo>
                    <a:pt x="2894" y="5432"/>
                  </a:lnTo>
                  <a:lnTo>
                    <a:pt x="2599" y="5491"/>
                  </a:lnTo>
                  <a:lnTo>
                    <a:pt x="2363" y="5432"/>
                  </a:lnTo>
                  <a:lnTo>
                    <a:pt x="2244" y="5255"/>
                  </a:lnTo>
                  <a:lnTo>
                    <a:pt x="2126" y="5019"/>
                  </a:lnTo>
                  <a:lnTo>
                    <a:pt x="2067" y="4782"/>
                  </a:lnTo>
                  <a:lnTo>
                    <a:pt x="2126" y="4546"/>
                  </a:lnTo>
                  <a:lnTo>
                    <a:pt x="2303" y="4369"/>
                  </a:lnTo>
                  <a:lnTo>
                    <a:pt x="2540" y="4251"/>
                  </a:lnTo>
                  <a:lnTo>
                    <a:pt x="3071" y="4133"/>
                  </a:lnTo>
                  <a:close/>
                  <a:moveTo>
                    <a:pt x="3957" y="0"/>
                  </a:moveTo>
                  <a:lnTo>
                    <a:pt x="2008" y="591"/>
                  </a:lnTo>
                  <a:lnTo>
                    <a:pt x="2599" y="2539"/>
                  </a:lnTo>
                  <a:lnTo>
                    <a:pt x="1831" y="2775"/>
                  </a:lnTo>
                  <a:lnTo>
                    <a:pt x="1477" y="2952"/>
                  </a:lnTo>
                  <a:lnTo>
                    <a:pt x="1182" y="3070"/>
                  </a:lnTo>
                  <a:lnTo>
                    <a:pt x="887" y="3247"/>
                  </a:lnTo>
                  <a:lnTo>
                    <a:pt x="650" y="3484"/>
                  </a:lnTo>
                  <a:lnTo>
                    <a:pt x="414" y="3720"/>
                  </a:lnTo>
                  <a:lnTo>
                    <a:pt x="296" y="3956"/>
                  </a:lnTo>
                  <a:lnTo>
                    <a:pt x="178" y="4192"/>
                  </a:lnTo>
                  <a:lnTo>
                    <a:pt x="60" y="4487"/>
                  </a:lnTo>
                  <a:lnTo>
                    <a:pt x="1" y="4782"/>
                  </a:lnTo>
                  <a:lnTo>
                    <a:pt x="1" y="5078"/>
                  </a:lnTo>
                  <a:lnTo>
                    <a:pt x="60" y="5373"/>
                  </a:lnTo>
                  <a:lnTo>
                    <a:pt x="119" y="5668"/>
                  </a:lnTo>
                  <a:lnTo>
                    <a:pt x="296" y="6081"/>
                  </a:lnTo>
                  <a:lnTo>
                    <a:pt x="532" y="6495"/>
                  </a:lnTo>
                  <a:lnTo>
                    <a:pt x="827" y="6790"/>
                  </a:lnTo>
                  <a:lnTo>
                    <a:pt x="1182" y="7026"/>
                  </a:lnTo>
                  <a:lnTo>
                    <a:pt x="1654" y="7144"/>
                  </a:lnTo>
                  <a:lnTo>
                    <a:pt x="2067" y="7203"/>
                  </a:lnTo>
                  <a:lnTo>
                    <a:pt x="2599" y="7203"/>
                  </a:lnTo>
                  <a:lnTo>
                    <a:pt x="3130" y="7085"/>
                  </a:lnTo>
                  <a:lnTo>
                    <a:pt x="5846" y="6199"/>
                  </a:lnTo>
                  <a:lnTo>
                    <a:pt x="39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83" name="Google Shape;1583;p26"/>
            <p:cNvSpPr/>
            <p:nvPr/>
          </p:nvSpPr>
          <p:spPr>
            <a:xfrm>
              <a:off x="5792225" y="4507625"/>
              <a:ext cx="168300" cy="168300"/>
            </a:xfrm>
            <a:custGeom>
              <a:avLst/>
              <a:gdLst/>
              <a:ahLst/>
              <a:cxnLst/>
              <a:rect l="l" t="t" r="r" b="b"/>
              <a:pathLst>
                <a:path w="6732" h="6732" extrusionOk="0">
                  <a:moveTo>
                    <a:pt x="3602" y="1949"/>
                  </a:moveTo>
                  <a:lnTo>
                    <a:pt x="3897" y="2008"/>
                  </a:lnTo>
                  <a:lnTo>
                    <a:pt x="4074" y="2185"/>
                  </a:lnTo>
                  <a:lnTo>
                    <a:pt x="4252" y="2362"/>
                  </a:lnTo>
                  <a:lnTo>
                    <a:pt x="4429" y="2539"/>
                  </a:lnTo>
                  <a:lnTo>
                    <a:pt x="4547" y="2835"/>
                  </a:lnTo>
                  <a:lnTo>
                    <a:pt x="4606" y="3130"/>
                  </a:lnTo>
                  <a:lnTo>
                    <a:pt x="4665" y="3425"/>
                  </a:lnTo>
                  <a:lnTo>
                    <a:pt x="4665" y="3720"/>
                  </a:lnTo>
                  <a:lnTo>
                    <a:pt x="4606" y="4015"/>
                  </a:lnTo>
                  <a:lnTo>
                    <a:pt x="4488" y="4252"/>
                  </a:lnTo>
                  <a:lnTo>
                    <a:pt x="4370" y="4429"/>
                  </a:lnTo>
                  <a:lnTo>
                    <a:pt x="4133" y="4606"/>
                  </a:lnTo>
                  <a:lnTo>
                    <a:pt x="3897" y="4724"/>
                  </a:lnTo>
                  <a:lnTo>
                    <a:pt x="3661" y="4783"/>
                  </a:lnTo>
                  <a:lnTo>
                    <a:pt x="3366" y="4842"/>
                  </a:lnTo>
                  <a:lnTo>
                    <a:pt x="3071" y="4842"/>
                  </a:lnTo>
                  <a:lnTo>
                    <a:pt x="2835" y="4724"/>
                  </a:lnTo>
                  <a:lnTo>
                    <a:pt x="2657" y="4606"/>
                  </a:lnTo>
                  <a:lnTo>
                    <a:pt x="2480" y="4429"/>
                  </a:lnTo>
                  <a:lnTo>
                    <a:pt x="2303" y="4193"/>
                  </a:lnTo>
                  <a:lnTo>
                    <a:pt x="2185" y="3956"/>
                  </a:lnTo>
                  <a:lnTo>
                    <a:pt x="2126" y="3602"/>
                  </a:lnTo>
                  <a:lnTo>
                    <a:pt x="2067" y="3307"/>
                  </a:lnTo>
                  <a:lnTo>
                    <a:pt x="2067" y="3012"/>
                  </a:lnTo>
                  <a:lnTo>
                    <a:pt x="2126" y="2776"/>
                  </a:lnTo>
                  <a:lnTo>
                    <a:pt x="2244" y="2539"/>
                  </a:lnTo>
                  <a:lnTo>
                    <a:pt x="2362" y="2303"/>
                  </a:lnTo>
                  <a:lnTo>
                    <a:pt x="2539" y="2185"/>
                  </a:lnTo>
                  <a:lnTo>
                    <a:pt x="2776" y="2067"/>
                  </a:lnTo>
                  <a:lnTo>
                    <a:pt x="3071" y="1949"/>
                  </a:lnTo>
                  <a:close/>
                  <a:moveTo>
                    <a:pt x="3602" y="1"/>
                  </a:moveTo>
                  <a:lnTo>
                    <a:pt x="3130" y="60"/>
                  </a:lnTo>
                  <a:lnTo>
                    <a:pt x="2717" y="119"/>
                  </a:lnTo>
                  <a:lnTo>
                    <a:pt x="2303" y="178"/>
                  </a:lnTo>
                  <a:lnTo>
                    <a:pt x="1890" y="355"/>
                  </a:lnTo>
                  <a:lnTo>
                    <a:pt x="1477" y="591"/>
                  </a:lnTo>
                  <a:lnTo>
                    <a:pt x="1122" y="827"/>
                  </a:lnTo>
                  <a:lnTo>
                    <a:pt x="827" y="1122"/>
                  </a:lnTo>
                  <a:lnTo>
                    <a:pt x="591" y="1477"/>
                  </a:lnTo>
                  <a:lnTo>
                    <a:pt x="355" y="1831"/>
                  </a:lnTo>
                  <a:lnTo>
                    <a:pt x="178" y="2244"/>
                  </a:lnTo>
                  <a:lnTo>
                    <a:pt x="60" y="2657"/>
                  </a:lnTo>
                  <a:lnTo>
                    <a:pt x="1" y="3130"/>
                  </a:lnTo>
                  <a:lnTo>
                    <a:pt x="1" y="3543"/>
                  </a:lnTo>
                  <a:lnTo>
                    <a:pt x="60" y="4015"/>
                  </a:lnTo>
                  <a:lnTo>
                    <a:pt x="178" y="4488"/>
                  </a:lnTo>
                  <a:lnTo>
                    <a:pt x="355" y="4901"/>
                  </a:lnTo>
                  <a:lnTo>
                    <a:pt x="591" y="5255"/>
                  </a:lnTo>
                  <a:lnTo>
                    <a:pt x="827" y="5609"/>
                  </a:lnTo>
                  <a:lnTo>
                    <a:pt x="1122" y="5964"/>
                  </a:lnTo>
                  <a:lnTo>
                    <a:pt x="1477" y="6200"/>
                  </a:lnTo>
                  <a:lnTo>
                    <a:pt x="1831" y="6377"/>
                  </a:lnTo>
                  <a:lnTo>
                    <a:pt x="2244" y="6554"/>
                  </a:lnTo>
                  <a:lnTo>
                    <a:pt x="2657" y="6672"/>
                  </a:lnTo>
                  <a:lnTo>
                    <a:pt x="3130" y="6731"/>
                  </a:lnTo>
                  <a:lnTo>
                    <a:pt x="3543" y="6731"/>
                  </a:lnTo>
                  <a:lnTo>
                    <a:pt x="4015" y="6672"/>
                  </a:lnTo>
                  <a:lnTo>
                    <a:pt x="4429" y="6554"/>
                  </a:lnTo>
                  <a:lnTo>
                    <a:pt x="4842" y="6377"/>
                  </a:lnTo>
                  <a:lnTo>
                    <a:pt x="5196" y="6200"/>
                  </a:lnTo>
                  <a:lnTo>
                    <a:pt x="5550" y="5905"/>
                  </a:lnTo>
                  <a:lnTo>
                    <a:pt x="5905" y="5609"/>
                  </a:lnTo>
                  <a:lnTo>
                    <a:pt x="6141" y="5255"/>
                  </a:lnTo>
                  <a:lnTo>
                    <a:pt x="6377" y="4901"/>
                  </a:lnTo>
                  <a:lnTo>
                    <a:pt x="6554" y="4488"/>
                  </a:lnTo>
                  <a:lnTo>
                    <a:pt x="6672" y="4074"/>
                  </a:lnTo>
                  <a:lnTo>
                    <a:pt x="6731" y="3661"/>
                  </a:lnTo>
                  <a:lnTo>
                    <a:pt x="6731" y="3189"/>
                  </a:lnTo>
                  <a:lnTo>
                    <a:pt x="6672" y="2717"/>
                  </a:lnTo>
                  <a:lnTo>
                    <a:pt x="6554" y="2303"/>
                  </a:lnTo>
                  <a:lnTo>
                    <a:pt x="6377" y="1890"/>
                  </a:lnTo>
                  <a:lnTo>
                    <a:pt x="6141" y="1477"/>
                  </a:lnTo>
                  <a:lnTo>
                    <a:pt x="5905" y="1122"/>
                  </a:lnTo>
                  <a:lnTo>
                    <a:pt x="5550" y="827"/>
                  </a:lnTo>
                  <a:lnTo>
                    <a:pt x="5196" y="591"/>
                  </a:lnTo>
                  <a:lnTo>
                    <a:pt x="4842" y="355"/>
                  </a:lnTo>
                  <a:lnTo>
                    <a:pt x="4429" y="178"/>
                  </a:lnTo>
                  <a:lnTo>
                    <a:pt x="4015" y="60"/>
                  </a:lnTo>
                  <a:lnTo>
                    <a:pt x="36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84" name="Google Shape;1584;p26"/>
            <p:cNvSpPr/>
            <p:nvPr/>
          </p:nvSpPr>
          <p:spPr>
            <a:xfrm>
              <a:off x="5615125" y="4529775"/>
              <a:ext cx="153525" cy="169750"/>
            </a:xfrm>
            <a:custGeom>
              <a:avLst/>
              <a:gdLst/>
              <a:ahLst/>
              <a:cxnLst/>
              <a:rect l="l" t="t" r="r" b="b"/>
              <a:pathLst>
                <a:path w="6141" h="6790" extrusionOk="0">
                  <a:moveTo>
                    <a:pt x="3838" y="3897"/>
                  </a:moveTo>
                  <a:lnTo>
                    <a:pt x="3956" y="5019"/>
                  </a:lnTo>
                  <a:lnTo>
                    <a:pt x="3129" y="5078"/>
                  </a:lnTo>
                  <a:lnTo>
                    <a:pt x="2893" y="5078"/>
                  </a:lnTo>
                  <a:lnTo>
                    <a:pt x="2657" y="4960"/>
                  </a:lnTo>
                  <a:lnTo>
                    <a:pt x="2539" y="4782"/>
                  </a:lnTo>
                  <a:lnTo>
                    <a:pt x="2480" y="4546"/>
                  </a:lnTo>
                  <a:lnTo>
                    <a:pt x="2480" y="4310"/>
                  </a:lnTo>
                  <a:lnTo>
                    <a:pt x="2598" y="4133"/>
                  </a:lnTo>
                  <a:lnTo>
                    <a:pt x="2775" y="4015"/>
                  </a:lnTo>
                  <a:lnTo>
                    <a:pt x="3011" y="3956"/>
                  </a:lnTo>
                  <a:lnTo>
                    <a:pt x="3838" y="3897"/>
                  </a:lnTo>
                  <a:close/>
                  <a:moveTo>
                    <a:pt x="5550" y="0"/>
                  </a:moveTo>
                  <a:lnTo>
                    <a:pt x="3483" y="177"/>
                  </a:lnTo>
                  <a:lnTo>
                    <a:pt x="3719" y="2539"/>
                  </a:lnTo>
                  <a:lnTo>
                    <a:pt x="2244" y="296"/>
                  </a:lnTo>
                  <a:lnTo>
                    <a:pt x="0" y="532"/>
                  </a:lnTo>
                  <a:lnTo>
                    <a:pt x="1653" y="2893"/>
                  </a:lnTo>
                  <a:lnTo>
                    <a:pt x="1358" y="3011"/>
                  </a:lnTo>
                  <a:lnTo>
                    <a:pt x="1063" y="3247"/>
                  </a:lnTo>
                  <a:lnTo>
                    <a:pt x="886" y="3425"/>
                  </a:lnTo>
                  <a:lnTo>
                    <a:pt x="708" y="3720"/>
                  </a:lnTo>
                  <a:lnTo>
                    <a:pt x="531" y="3956"/>
                  </a:lnTo>
                  <a:lnTo>
                    <a:pt x="472" y="4251"/>
                  </a:lnTo>
                  <a:lnTo>
                    <a:pt x="413" y="4546"/>
                  </a:lnTo>
                  <a:lnTo>
                    <a:pt x="413" y="4901"/>
                  </a:lnTo>
                  <a:lnTo>
                    <a:pt x="472" y="5196"/>
                  </a:lnTo>
                  <a:lnTo>
                    <a:pt x="531" y="5432"/>
                  </a:lnTo>
                  <a:lnTo>
                    <a:pt x="649" y="5727"/>
                  </a:lnTo>
                  <a:lnTo>
                    <a:pt x="827" y="5963"/>
                  </a:lnTo>
                  <a:lnTo>
                    <a:pt x="1004" y="6140"/>
                  </a:lnTo>
                  <a:lnTo>
                    <a:pt x="1181" y="6317"/>
                  </a:lnTo>
                  <a:lnTo>
                    <a:pt x="1417" y="6495"/>
                  </a:lnTo>
                  <a:lnTo>
                    <a:pt x="1712" y="6613"/>
                  </a:lnTo>
                  <a:lnTo>
                    <a:pt x="2007" y="6731"/>
                  </a:lnTo>
                  <a:lnTo>
                    <a:pt x="2362" y="6790"/>
                  </a:lnTo>
                  <a:lnTo>
                    <a:pt x="3070" y="6790"/>
                  </a:lnTo>
                  <a:lnTo>
                    <a:pt x="6140" y="6495"/>
                  </a:lnTo>
                  <a:lnTo>
                    <a:pt x="55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85" name="Google Shape;1585;p26"/>
            <p:cNvSpPr/>
            <p:nvPr/>
          </p:nvSpPr>
          <p:spPr>
            <a:xfrm>
              <a:off x="5461600" y="4543050"/>
              <a:ext cx="138775" cy="163850"/>
            </a:xfrm>
            <a:custGeom>
              <a:avLst/>
              <a:gdLst/>
              <a:ahLst/>
              <a:cxnLst/>
              <a:rect l="l" t="t" r="r" b="b"/>
              <a:pathLst>
                <a:path w="5551" h="6554" extrusionOk="0">
                  <a:moveTo>
                    <a:pt x="1831" y="1"/>
                  </a:moveTo>
                  <a:lnTo>
                    <a:pt x="1772" y="4901"/>
                  </a:lnTo>
                  <a:lnTo>
                    <a:pt x="60" y="4842"/>
                  </a:lnTo>
                  <a:lnTo>
                    <a:pt x="1" y="6495"/>
                  </a:lnTo>
                  <a:lnTo>
                    <a:pt x="5492" y="6554"/>
                  </a:lnTo>
                  <a:lnTo>
                    <a:pt x="5551" y="4960"/>
                  </a:lnTo>
                  <a:lnTo>
                    <a:pt x="3838" y="4901"/>
                  </a:lnTo>
                  <a:lnTo>
                    <a:pt x="38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86" name="Google Shape;1586;p26"/>
            <p:cNvSpPr/>
            <p:nvPr/>
          </p:nvSpPr>
          <p:spPr>
            <a:xfrm>
              <a:off x="5315500" y="4537150"/>
              <a:ext cx="128425" cy="166800"/>
            </a:xfrm>
            <a:custGeom>
              <a:avLst/>
              <a:gdLst/>
              <a:ahLst/>
              <a:cxnLst/>
              <a:rect l="l" t="t" r="r" b="b"/>
              <a:pathLst>
                <a:path w="5137" h="6672" extrusionOk="0">
                  <a:moveTo>
                    <a:pt x="3070" y="1"/>
                  </a:moveTo>
                  <a:lnTo>
                    <a:pt x="2893" y="2480"/>
                  </a:lnTo>
                  <a:lnTo>
                    <a:pt x="1063" y="2303"/>
                  </a:lnTo>
                  <a:lnTo>
                    <a:pt x="886" y="3838"/>
                  </a:lnTo>
                  <a:lnTo>
                    <a:pt x="2716" y="3956"/>
                  </a:lnTo>
                  <a:lnTo>
                    <a:pt x="2657" y="4901"/>
                  </a:lnTo>
                  <a:lnTo>
                    <a:pt x="118" y="4665"/>
                  </a:lnTo>
                  <a:lnTo>
                    <a:pt x="0" y="6259"/>
                  </a:lnTo>
                  <a:lnTo>
                    <a:pt x="4546" y="6672"/>
                  </a:lnTo>
                  <a:lnTo>
                    <a:pt x="5136" y="178"/>
                  </a:lnTo>
                  <a:lnTo>
                    <a:pt x="30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87" name="Google Shape;1587;p26"/>
            <p:cNvSpPr/>
            <p:nvPr/>
          </p:nvSpPr>
          <p:spPr>
            <a:xfrm>
              <a:off x="5128050" y="4512050"/>
              <a:ext cx="168275" cy="166825"/>
            </a:xfrm>
            <a:custGeom>
              <a:avLst/>
              <a:gdLst/>
              <a:ahLst/>
              <a:cxnLst/>
              <a:rect l="l" t="t" r="r" b="b"/>
              <a:pathLst>
                <a:path w="6731" h="6673" extrusionOk="0">
                  <a:moveTo>
                    <a:pt x="3306" y="1890"/>
                  </a:moveTo>
                  <a:lnTo>
                    <a:pt x="3601" y="1949"/>
                  </a:lnTo>
                  <a:lnTo>
                    <a:pt x="3897" y="2008"/>
                  </a:lnTo>
                  <a:lnTo>
                    <a:pt x="4133" y="2126"/>
                  </a:lnTo>
                  <a:lnTo>
                    <a:pt x="4310" y="2303"/>
                  </a:lnTo>
                  <a:lnTo>
                    <a:pt x="4487" y="2480"/>
                  </a:lnTo>
                  <a:lnTo>
                    <a:pt x="4546" y="2717"/>
                  </a:lnTo>
                  <a:lnTo>
                    <a:pt x="4605" y="3012"/>
                  </a:lnTo>
                  <a:lnTo>
                    <a:pt x="4664" y="3248"/>
                  </a:lnTo>
                  <a:lnTo>
                    <a:pt x="4605" y="3602"/>
                  </a:lnTo>
                  <a:lnTo>
                    <a:pt x="4546" y="3897"/>
                  </a:lnTo>
                  <a:lnTo>
                    <a:pt x="4428" y="4193"/>
                  </a:lnTo>
                  <a:lnTo>
                    <a:pt x="4251" y="4370"/>
                  </a:lnTo>
                  <a:lnTo>
                    <a:pt x="4074" y="4547"/>
                  </a:lnTo>
                  <a:lnTo>
                    <a:pt x="3897" y="4724"/>
                  </a:lnTo>
                  <a:lnTo>
                    <a:pt x="3601" y="4783"/>
                  </a:lnTo>
                  <a:lnTo>
                    <a:pt x="3365" y="4842"/>
                  </a:lnTo>
                  <a:lnTo>
                    <a:pt x="3070" y="4783"/>
                  </a:lnTo>
                  <a:lnTo>
                    <a:pt x="2775" y="4724"/>
                  </a:lnTo>
                  <a:lnTo>
                    <a:pt x="2539" y="4606"/>
                  </a:lnTo>
                  <a:lnTo>
                    <a:pt x="2362" y="4429"/>
                  </a:lnTo>
                  <a:lnTo>
                    <a:pt x="2244" y="4252"/>
                  </a:lnTo>
                  <a:lnTo>
                    <a:pt x="2125" y="4016"/>
                  </a:lnTo>
                  <a:lnTo>
                    <a:pt x="2066" y="3720"/>
                  </a:lnTo>
                  <a:lnTo>
                    <a:pt x="2066" y="3425"/>
                  </a:lnTo>
                  <a:lnTo>
                    <a:pt x="2066" y="3130"/>
                  </a:lnTo>
                  <a:lnTo>
                    <a:pt x="2185" y="2835"/>
                  </a:lnTo>
                  <a:lnTo>
                    <a:pt x="2303" y="2540"/>
                  </a:lnTo>
                  <a:lnTo>
                    <a:pt x="2421" y="2303"/>
                  </a:lnTo>
                  <a:lnTo>
                    <a:pt x="2598" y="2126"/>
                  </a:lnTo>
                  <a:lnTo>
                    <a:pt x="2834" y="2008"/>
                  </a:lnTo>
                  <a:lnTo>
                    <a:pt x="3070" y="1949"/>
                  </a:lnTo>
                  <a:lnTo>
                    <a:pt x="3306" y="1890"/>
                  </a:lnTo>
                  <a:close/>
                  <a:moveTo>
                    <a:pt x="3070" y="1"/>
                  </a:moveTo>
                  <a:lnTo>
                    <a:pt x="2657" y="60"/>
                  </a:lnTo>
                  <a:lnTo>
                    <a:pt x="2244" y="178"/>
                  </a:lnTo>
                  <a:lnTo>
                    <a:pt x="1830" y="355"/>
                  </a:lnTo>
                  <a:lnTo>
                    <a:pt x="1417" y="532"/>
                  </a:lnTo>
                  <a:lnTo>
                    <a:pt x="1122" y="827"/>
                  </a:lnTo>
                  <a:lnTo>
                    <a:pt x="827" y="1123"/>
                  </a:lnTo>
                  <a:lnTo>
                    <a:pt x="531" y="1477"/>
                  </a:lnTo>
                  <a:lnTo>
                    <a:pt x="354" y="1890"/>
                  </a:lnTo>
                  <a:lnTo>
                    <a:pt x="177" y="2303"/>
                  </a:lnTo>
                  <a:lnTo>
                    <a:pt x="59" y="2776"/>
                  </a:lnTo>
                  <a:lnTo>
                    <a:pt x="0" y="3189"/>
                  </a:lnTo>
                  <a:lnTo>
                    <a:pt x="0" y="3661"/>
                  </a:lnTo>
                  <a:lnTo>
                    <a:pt x="59" y="4075"/>
                  </a:lnTo>
                  <a:lnTo>
                    <a:pt x="177" y="4547"/>
                  </a:lnTo>
                  <a:lnTo>
                    <a:pt x="354" y="4901"/>
                  </a:lnTo>
                  <a:lnTo>
                    <a:pt x="590" y="5314"/>
                  </a:lnTo>
                  <a:lnTo>
                    <a:pt x="827" y="5610"/>
                  </a:lnTo>
                  <a:lnTo>
                    <a:pt x="1181" y="5905"/>
                  </a:lnTo>
                  <a:lnTo>
                    <a:pt x="1535" y="6200"/>
                  </a:lnTo>
                  <a:lnTo>
                    <a:pt x="1889" y="6377"/>
                  </a:lnTo>
                  <a:lnTo>
                    <a:pt x="2303" y="6554"/>
                  </a:lnTo>
                  <a:lnTo>
                    <a:pt x="2716" y="6672"/>
                  </a:lnTo>
                  <a:lnTo>
                    <a:pt x="3601" y="6672"/>
                  </a:lnTo>
                  <a:lnTo>
                    <a:pt x="4074" y="6613"/>
                  </a:lnTo>
                  <a:lnTo>
                    <a:pt x="4487" y="6554"/>
                  </a:lnTo>
                  <a:lnTo>
                    <a:pt x="4900" y="6377"/>
                  </a:lnTo>
                  <a:lnTo>
                    <a:pt x="5255" y="6141"/>
                  </a:lnTo>
                  <a:lnTo>
                    <a:pt x="5609" y="5905"/>
                  </a:lnTo>
                  <a:lnTo>
                    <a:pt x="5904" y="5551"/>
                  </a:lnTo>
                  <a:lnTo>
                    <a:pt x="6140" y="5196"/>
                  </a:lnTo>
                  <a:lnTo>
                    <a:pt x="6376" y="4842"/>
                  </a:lnTo>
                  <a:lnTo>
                    <a:pt x="6553" y="4429"/>
                  </a:lnTo>
                  <a:lnTo>
                    <a:pt x="6671" y="3956"/>
                  </a:lnTo>
                  <a:lnTo>
                    <a:pt x="6731" y="3484"/>
                  </a:lnTo>
                  <a:lnTo>
                    <a:pt x="6671" y="3071"/>
                  </a:lnTo>
                  <a:lnTo>
                    <a:pt x="6612" y="2599"/>
                  </a:lnTo>
                  <a:lnTo>
                    <a:pt x="6494" y="2185"/>
                  </a:lnTo>
                  <a:lnTo>
                    <a:pt x="6317" y="1772"/>
                  </a:lnTo>
                  <a:lnTo>
                    <a:pt x="6140" y="1418"/>
                  </a:lnTo>
                  <a:lnTo>
                    <a:pt x="5845" y="1064"/>
                  </a:lnTo>
                  <a:lnTo>
                    <a:pt x="5550" y="768"/>
                  </a:lnTo>
                  <a:lnTo>
                    <a:pt x="5196" y="532"/>
                  </a:lnTo>
                  <a:lnTo>
                    <a:pt x="4782" y="296"/>
                  </a:lnTo>
                  <a:lnTo>
                    <a:pt x="4369" y="178"/>
                  </a:lnTo>
                  <a:lnTo>
                    <a:pt x="3956" y="60"/>
                  </a:lnTo>
                  <a:lnTo>
                    <a:pt x="34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88" name="Google Shape;1588;p26"/>
            <p:cNvSpPr/>
            <p:nvPr/>
          </p:nvSpPr>
          <p:spPr>
            <a:xfrm>
              <a:off x="5012925" y="4464825"/>
              <a:ext cx="106275" cy="184525"/>
            </a:xfrm>
            <a:custGeom>
              <a:avLst/>
              <a:gdLst/>
              <a:ahLst/>
              <a:cxnLst/>
              <a:rect l="l" t="t" r="r" b="b"/>
              <a:pathLst>
                <a:path w="4251" h="7381" extrusionOk="0">
                  <a:moveTo>
                    <a:pt x="413" y="1"/>
                  </a:moveTo>
                  <a:lnTo>
                    <a:pt x="0" y="1477"/>
                  </a:lnTo>
                  <a:lnTo>
                    <a:pt x="1889" y="2067"/>
                  </a:lnTo>
                  <a:lnTo>
                    <a:pt x="531" y="6849"/>
                  </a:lnTo>
                  <a:lnTo>
                    <a:pt x="2480" y="7380"/>
                  </a:lnTo>
                  <a:lnTo>
                    <a:pt x="4251" y="1122"/>
                  </a:lnTo>
                  <a:lnTo>
                    <a:pt x="4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89" name="Google Shape;1589;p26"/>
            <p:cNvSpPr/>
            <p:nvPr/>
          </p:nvSpPr>
          <p:spPr>
            <a:xfrm>
              <a:off x="4897775" y="4439725"/>
              <a:ext cx="101875" cy="171250"/>
            </a:xfrm>
            <a:custGeom>
              <a:avLst/>
              <a:gdLst/>
              <a:ahLst/>
              <a:cxnLst/>
              <a:rect l="l" t="t" r="r" b="b"/>
              <a:pathLst>
                <a:path w="4075" h="6850" extrusionOk="0">
                  <a:moveTo>
                    <a:pt x="2185" y="1"/>
                  </a:moveTo>
                  <a:lnTo>
                    <a:pt x="1" y="6141"/>
                  </a:lnTo>
                  <a:lnTo>
                    <a:pt x="1949" y="6849"/>
                  </a:lnTo>
                  <a:lnTo>
                    <a:pt x="4075" y="709"/>
                  </a:lnTo>
                  <a:lnTo>
                    <a:pt x="21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90" name="Google Shape;1590;p26"/>
            <p:cNvSpPr/>
            <p:nvPr/>
          </p:nvSpPr>
          <p:spPr>
            <a:xfrm>
              <a:off x="4732475" y="4389550"/>
              <a:ext cx="168300" cy="168300"/>
            </a:xfrm>
            <a:custGeom>
              <a:avLst/>
              <a:gdLst/>
              <a:ahLst/>
              <a:cxnLst/>
              <a:rect l="l" t="t" r="r" b="b"/>
              <a:pathLst>
                <a:path w="6732" h="6732" extrusionOk="0">
                  <a:moveTo>
                    <a:pt x="3425" y="1890"/>
                  </a:moveTo>
                  <a:lnTo>
                    <a:pt x="3720" y="1949"/>
                  </a:lnTo>
                  <a:lnTo>
                    <a:pt x="3956" y="2067"/>
                  </a:lnTo>
                  <a:lnTo>
                    <a:pt x="4192" y="2185"/>
                  </a:lnTo>
                  <a:lnTo>
                    <a:pt x="4428" y="2362"/>
                  </a:lnTo>
                  <a:lnTo>
                    <a:pt x="4547" y="2539"/>
                  </a:lnTo>
                  <a:lnTo>
                    <a:pt x="4665" y="2775"/>
                  </a:lnTo>
                  <a:lnTo>
                    <a:pt x="4724" y="3071"/>
                  </a:lnTo>
                  <a:lnTo>
                    <a:pt x="4724" y="3307"/>
                  </a:lnTo>
                  <a:lnTo>
                    <a:pt x="4665" y="3602"/>
                  </a:lnTo>
                  <a:lnTo>
                    <a:pt x="4547" y="3897"/>
                  </a:lnTo>
                  <a:lnTo>
                    <a:pt x="4428" y="4192"/>
                  </a:lnTo>
                  <a:lnTo>
                    <a:pt x="4251" y="4429"/>
                  </a:lnTo>
                  <a:lnTo>
                    <a:pt x="4015" y="4606"/>
                  </a:lnTo>
                  <a:lnTo>
                    <a:pt x="3838" y="4724"/>
                  </a:lnTo>
                  <a:lnTo>
                    <a:pt x="3602" y="4783"/>
                  </a:lnTo>
                  <a:lnTo>
                    <a:pt x="3307" y="4842"/>
                  </a:lnTo>
                  <a:lnTo>
                    <a:pt x="3071" y="4783"/>
                  </a:lnTo>
                  <a:lnTo>
                    <a:pt x="2775" y="4724"/>
                  </a:lnTo>
                  <a:lnTo>
                    <a:pt x="2539" y="4547"/>
                  </a:lnTo>
                  <a:lnTo>
                    <a:pt x="2362" y="4369"/>
                  </a:lnTo>
                  <a:lnTo>
                    <a:pt x="2185" y="4192"/>
                  </a:lnTo>
                  <a:lnTo>
                    <a:pt x="2067" y="3956"/>
                  </a:lnTo>
                  <a:lnTo>
                    <a:pt x="2067" y="3720"/>
                  </a:lnTo>
                  <a:lnTo>
                    <a:pt x="2067" y="3425"/>
                  </a:lnTo>
                  <a:lnTo>
                    <a:pt x="2126" y="3130"/>
                  </a:lnTo>
                  <a:lnTo>
                    <a:pt x="2244" y="2834"/>
                  </a:lnTo>
                  <a:lnTo>
                    <a:pt x="2362" y="2598"/>
                  </a:lnTo>
                  <a:lnTo>
                    <a:pt x="2539" y="2362"/>
                  </a:lnTo>
                  <a:lnTo>
                    <a:pt x="2716" y="2185"/>
                  </a:lnTo>
                  <a:lnTo>
                    <a:pt x="2953" y="2008"/>
                  </a:lnTo>
                  <a:lnTo>
                    <a:pt x="3189" y="1949"/>
                  </a:lnTo>
                  <a:lnTo>
                    <a:pt x="3425" y="1890"/>
                  </a:lnTo>
                  <a:close/>
                  <a:moveTo>
                    <a:pt x="3012" y="1"/>
                  </a:moveTo>
                  <a:lnTo>
                    <a:pt x="2598" y="60"/>
                  </a:lnTo>
                  <a:lnTo>
                    <a:pt x="2185" y="237"/>
                  </a:lnTo>
                  <a:lnTo>
                    <a:pt x="1772" y="414"/>
                  </a:lnTo>
                  <a:lnTo>
                    <a:pt x="1417" y="591"/>
                  </a:lnTo>
                  <a:lnTo>
                    <a:pt x="1063" y="886"/>
                  </a:lnTo>
                  <a:lnTo>
                    <a:pt x="768" y="1240"/>
                  </a:lnTo>
                  <a:lnTo>
                    <a:pt x="532" y="1595"/>
                  </a:lnTo>
                  <a:lnTo>
                    <a:pt x="296" y="2008"/>
                  </a:lnTo>
                  <a:lnTo>
                    <a:pt x="178" y="2421"/>
                  </a:lnTo>
                  <a:lnTo>
                    <a:pt x="60" y="2894"/>
                  </a:lnTo>
                  <a:lnTo>
                    <a:pt x="1" y="3307"/>
                  </a:lnTo>
                  <a:lnTo>
                    <a:pt x="60" y="3779"/>
                  </a:lnTo>
                  <a:lnTo>
                    <a:pt x="119" y="4192"/>
                  </a:lnTo>
                  <a:lnTo>
                    <a:pt x="237" y="4606"/>
                  </a:lnTo>
                  <a:lnTo>
                    <a:pt x="414" y="4960"/>
                  </a:lnTo>
                  <a:lnTo>
                    <a:pt x="650" y="5373"/>
                  </a:lnTo>
                  <a:lnTo>
                    <a:pt x="945" y="5668"/>
                  </a:lnTo>
                  <a:lnTo>
                    <a:pt x="1240" y="5964"/>
                  </a:lnTo>
                  <a:lnTo>
                    <a:pt x="1595" y="6200"/>
                  </a:lnTo>
                  <a:lnTo>
                    <a:pt x="2008" y="6436"/>
                  </a:lnTo>
                  <a:lnTo>
                    <a:pt x="2421" y="6554"/>
                  </a:lnTo>
                  <a:lnTo>
                    <a:pt x="2893" y="6672"/>
                  </a:lnTo>
                  <a:lnTo>
                    <a:pt x="3307" y="6731"/>
                  </a:lnTo>
                  <a:lnTo>
                    <a:pt x="3720" y="6731"/>
                  </a:lnTo>
                  <a:lnTo>
                    <a:pt x="4192" y="6672"/>
                  </a:lnTo>
                  <a:lnTo>
                    <a:pt x="4606" y="6554"/>
                  </a:lnTo>
                  <a:lnTo>
                    <a:pt x="4960" y="6377"/>
                  </a:lnTo>
                  <a:lnTo>
                    <a:pt x="5314" y="6141"/>
                  </a:lnTo>
                  <a:lnTo>
                    <a:pt x="5668" y="5845"/>
                  </a:lnTo>
                  <a:lnTo>
                    <a:pt x="5964" y="5491"/>
                  </a:lnTo>
                  <a:lnTo>
                    <a:pt x="6259" y="5137"/>
                  </a:lnTo>
                  <a:lnTo>
                    <a:pt x="6436" y="4724"/>
                  </a:lnTo>
                  <a:lnTo>
                    <a:pt x="6613" y="4310"/>
                  </a:lnTo>
                  <a:lnTo>
                    <a:pt x="6731" y="3838"/>
                  </a:lnTo>
                  <a:lnTo>
                    <a:pt x="6731" y="3425"/>
                  </a:lnTo>
                  <a:lnTo>
                    <a:pt x="6731" y="2953"/>
                  </a:lnTo>
                  <a:lnTo>
                    <a:pt x="6672" y="2539"/>
                  </a:lnTo>
                  <a:lnTo>
                    <a:pt x="6554" y="2126"/>
                  </a:lnTo>
                  <a:lnTo>
                    <a:pt x="6318" y="1772"/>
                  </a:lnTo>
                  <a:lnTo>
                    <a:pt x="6082" y="1358"/>
                  </a:lnTo>
                  <a:lnTo>
                    <a:pt x="5845" y="1063"/>
                  </a:lnTo>
                  <a:lnTo>
                    <a:pt x="5491" y="768"/>
                  </a:lnTo>
                  <a:lnTo>
                    <a:pt x="5137" y="532"/>
                  </a:lnTo>
                  <a:lnTo>
                    <a:pt x="4724" y="296"/>
                  </a:lnTo>
                  <a:lnTo>
                    <a:pt x="4310" y="178"/>
                  </a:lnTo>
                  <a:lnTo>
                    <a:pt x="3897" y="60"/>
                  </a:lnTo>
                  <a:lnTo>
                    <a:pt x="34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91" name="Google Shape;1591;p26"/>
            <p:cNvSpPr/>
            <p:nvPr/>
          </p:nvSpPr>
          <p:spPr>
            <a:xfrm>
              <a:off x="4531750" y="4241950"/>
              <a:ext cx="187475" cy="200750"/>
            </a:xfrm>
            <a:custGeom>
              <a:avLst/>
              <a:gdLst/>
              <a:ahLst/>
              <a:cxnLst/>
              <a:rect l="l" t="t" r="r" b="b"/>
              <a:pathLst>
                <a:path w="7499" h="8030" extrusionOk="0">
                  <a:moveTo>
                    <a:pt x="2657" y="3720"/>
                  </a:moveTo>
                  <a:lnTo>
                    <a:pt x="3661" y="4311"/>
                  </a:lnTo>
                  <a:lnTo>
                    <a:pt x="2185" y="5550"/>
                  </a:lnTo>
                  <a:lnTo>
                    <a:pt x="2657" y="3720"/>
                  </a:lnTo>
                  <a:close/>
                  <a:moveTo>
                    <a:pt x="1417" y="1"/>
                  </a:moveTo>
                  <a:lnTo>
                    <a:pt x="0" y="6790"/>
                  </a:lnTo>
                  <a:lnTo>
                    <a:pt x="2008" y="8030"/>
                  </a:lnTo>
                  <a:lnTo>
                    <a:pt x="7498" y="3779"/>
                  </a:lnTo>
                  <a:lnTo>
                    <a:pt x="5668" y="2598"/>
                  </a:lnTo>
                  <a:lnTo>
                    <a:pt x="4900" y="3307"/>
                  </a:lnTo>
                  <a:lnTo>
                    <a:pt x="3011" y="2126"/>
                  </a:lnTo>
                  <a:lnTo>
                    <a:pt x="3247" y="1122"/>
                  </a:lnTo>
                  <a:lnTo>
                    <a:pt x="14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92" name="Google Shape;1592;p26"/>
            <p:cNvSpPr/>
            <p:nvPr/>
          </p:nvSpPr>
          <p:spPr>
            <a:xfrm>
              <a:off x="4339875" y="4168150"/>
              <a:ext cx="188950" cy="191900"/>
            </a:xfrm>
            <a:custGeom>
              <a:avLst/>
              <a:gdLst/>
              <a:ahLst/>
              <a:cxnLst/>
              <a:rect l="l" t="t" r="r" b="b"/>
              <a:pathLst>
                <a:path w="7558" h="7676" extrusionOk="0">
                  <a:moveTo>
                    <a:pt x="4251" y="1"/>
                  </a:moveTo>
                  <a:lnTo>
                    <a:pt x="3897" y="60"/>
                  </a:lnTo>
                  <a:lnTo>
                    <a:pt x="3542" y="178"/>
                  </a:lnTo>
                  <a:lnTo>
                    <a:pt x="3188" y="355"/>
                  </a:lnTo>
                  <a:lnTo>
                    <a:pt x="2893" y="591"/>
                  </a:lnTo>
                  <a:lnTo>
                    <a:pt x="2598" y="886"/>
                  </a:lnTo>
                  <a:lnTo>
                    <a:pt x="2303" y="1241"/>
                  </a:lnTo>
                  <a:lnTo>
                    <a:pt x="0" y="4133"/>
                  </a:lnTo>
                  <a:lnTo>
                    <a:pt x="1594" y="5373"/>
                  </a:lnTo>
                  <a:lnTo>
                    <a:pt x="3897" y="2480"/>
                  </a:lnTo>
                  <a:lnTo>
                    <a:pt x="4192" y="2185"/>
                  </a:lnTo>
                  <a:lnTo>
                    <a:pt x="4487" y="2008"/>
                  </a:lnTo>
                  <a:lnTo>
                    <a:pt x="4664" y="2008"/>
                  </a:lnTo>
                  <a:lnTo>
                    <a:pt x="4841" y="2067"/>
                  </a:lnTo>
                  <a:lnTo>
                    <a:pt x="4959" y="2126"/>
                  </a:lnTo>
                  <a:lnTo>
                    <a:pt x="5137" y="2244"/>
                  </a:lnTo>
                  <a:lnTo>
                    <a:pt x="5314" y="2362"/>
                  </a:lnTo>
                  <a:lnTo>
                    <a:pt x="5432" y="2539"/>
                  </a:lnTo>
                  <a:lnTo>
                    <a:pt x="5491" y="2657"/>
                  </a:lnTo>
                  <a:lnTo>
                    <a:pt x="5491" y="2835"/>
                  </a:lnTo>
                  <a:lnTo>
                    <a:pt x="5432" y="3189"/>
                  </a:lnTo>
                  <a:lnTo>
                    <a:pt x="5196" y="3484"/>
                  </a:lnTo>
                  <a:lnTo>
                    <a:pt x="2952" y="6436"/>
                  </a:lnTo>
                  <a:lnTo>
                    <a:pt x="4546" y="7676"/>
                  </a:lnTo>
                  <a:lnTo>
                    <a:pt x="6849" y="4783"/>
                  </a:lnTo>
                  <a:lnTo>
                    <a:pt x="7085" y="4370"/>
                  </a:lnTo>
                  <a:lnTo>
                    <a:pt x="7262" y="4015"/>
                  </a:lnTo>
                  <a:lnTo>
                    <a:pt x="7439" y="3661"/>
                  </a:lnTo>
                  <a:lnTo>
                    <a:pt x="7498" y="3307"/>
                  </a:lnTo>
                  <a:lnTo>
                    <a:pt x="7557" y="2953"/>
                  </a:lnTo>
                  <a:lnTo>
                    <a:pt x="7557" y="2598"/>
                  </a:lnTo>
                  <a:lnTo>
                    <a:pt x="7439" y="2244"/>
                  </a:lnTo>
                  <a:lnTo>
                    <a:pt x="7321" y="1890"/>
                  </a:lnTo>
                  <a:lnTo>
                    <a:pt x="7144" y="1595"/>
                  </a:lnTo>
                  <a:lnTo>
                    <a:pt x="6967" y="1300"/>
                  </a:lnTo>
                  <a:lnTo>
                    <a:pt x="6672" y="1004"/>
                  </a:lnTo>
                  <a:lnTo>
                    <a:pt x="6376" y="709"/>
                  </a:lnTo>
                  <a:lnTo>
                    <a:pt x="6081" y="473"/>
                  </a:lnTo>
                  <a:lnTo>
                    <a:pt x="5727" y="296"/>
                  </a:lnTo>
                  <a:lnTo>
                    <a:pt x="5373" y="178"/>
                  </a:lnTo>
                  <a:lnTo>
                    <a:pt x="5018" y="60"/>
                  </a:lnTo>
                  <a:lnTo>
                    <a:pt x="46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93" name="Google Shape;1593;p26"/>
            <p:cNvSpPr/>
            <p:nvPr/>
          </p:nvSpPr>
          <p:spPr>
            <a:xfrm>
              <a:off x="4227700" y="4050075"/>
              <a:ext cx="190425" cy="190425"/>
            </a:xfrm>
            <a:custGeom>
              <a:avLst/>
              <a:gdLst/>
              <a:ahLst/>
              <a:cxnLst/>
              <a:rect l="l" t="t" r="r" b="b"/>
              <a:pathLst>
                <a:path w="7617" h="7617" extrusionOk="0">
                  <a:moveTo>
                    <a:pt x="3483" y="2008"/>
                  </a:moveTo>
                  <a:lnTo>
                    <a:pt x="3779" y="2067"/>
                  </a:lnTo>
                  <a:lnTo>
                    <a:pt x="4015" y="2126"/>
                  </a:lnTo>
                  <a:lnTo>
                    <a:pt x="4310" y="2303"/>
                  </a:lnTo>
                  <a:lnTo>
                    <a:pt x="4546" y="2480"/>
                  </a:lnTo>
                  <a:lnTo>
                    <a:pt x="4900" y="2834"/>
                  </a:lnTo>
                  <a:lnTo>
                    <a:pt x="2893" y="4901"/>
                  </a:lnTo>
                  <a:lnTo>
                    <a:pt x="2539" y="4606"/>
                  </a:lnTo>
                  <a:lnTo>
                    <a:pt x="2303" y="4369"/>
                  </a:lnTo>
                  <a:lnTo>
                    <a:pt x="2126" y="4074"/>
                  </a:lnTo>
                  <a:lnTo>
                    <a:pt x="2066" y="3838"/>
                  </a:lnTo>
                  <a:lnTo>
                    <a:pt x="2007" y="3543"/>
                  </a:lnTo>
                  <a:lnTo>
                    <a:pt x="2007" y="3307"/>
                  </a:lnTo>
                  <a:lnTo>
                    <a:pt x="2126" y="3012"/>
                  </a:lnTo>
                  <a:lnTo>
                    <a:pt x="2244" y="2775"/>
                  </a:lnTo>
                  <a:lnTo>
                    <a:pt x="2480" y="2480"/>
                  </a:lnTo>
                  <a:lnTo>
                    <a:pt x="2716" y="2303"/>
                  </a:lnTo>
                  <a:lnTo>
                    <a:pt x="2952" y="2126"/>
                  </a:lnTo>
                  <a:lnTo>
                    <a:pt x="3247" y="2008"/>
                  </a:lnTo>
                  <a:close/>
                  <a:moveTo>
                    <a:pt x="3247" y="1"/>
                  </a:moveTo>
                  <a:lnTo>
                    <a:pt x="2834" y="60"/>
                  </a:lnTo>
                  <a:lnTo>
                    <a:pt x="2421" y="119"/>
                  </a:lnTo>
                  <a:lnTo>
                    <a:pt x="2007" y="296"/>
                  </a:lnTo>
                  <a:lnTo>
                    <a:pt x="1653" y="473"/>
                  </a:lnTo>
                  <a:lnTo>
                    <a:pt x="1299" y="768"/>
                  </a:lnTo>
                  <a:lnTo>
                    <a:pt x="945" y="1063"/>
                  </a:lnTo>
                  <a:lnTo>
                    <a:pt x="650" y="1418"/>
                  </a:lnTo>
                  <a:lnTo>
                    <a:pt x="413" y="1772"/>
                  </a:lnTo>
                  <a:lnTo>
                    <a:pt x="236" y="2185"/>
                  </a:lnTo>
                  <a:lnTo>
                    <a:pt x="118" y="2539"/>
                  </a:lnTo>
                  <a:lnTo>
                    <a:pt x="0" y="2953"/>
                  </a:lnTo>
                  <a:lnTo>
                    <a:pt x="0" y="3366"/>
                  </a:lnTo>
                  <a:lnTo>
                    <a:pt x="59" y="3779"/>
                  </a:lnTo>
                  <a:lnTo>
                    <a:pt x="177" y="4192"/>
                  </a:lnTo>
                  <a:lnTo>
                    <a:pt x="295" y="4606"/>
                  </a:lnTo>
                  <a:lnTo>
                    <a:pt x="531" y="5019"/>
                  </a:lnTo>
                  <a:lnTo>
                    <a:pt x="827" y="5373"/>
                  </a:lnTo>
                  <a:lnTo>
                    <a:pt x="1181" y="5727"/>
                  </a:lnTo>
                  <a:lnTo>
                    <a:pt x="3129" y="7617"/>
                  </a:lnTo>
                  <a:lnTo>
                    <a:pt x="7616" y="2953"/>
                  </a:lnTo>
                  <a:lnTo>
                    <a:pt x="5668" y="1063"/>
                  </a:lnTo>
                  <a:lnTo>
                    <a:pt x="5314" y="709"/>
                  </a:lnTo>
                  <a:lnTo>
                    <a:pt x="4900" y="473"/>
                  </a:lnTo>
                  <a:lnTo>
                    <a:pt x="4487" y="237"/>
                  </a:lnTo>
                  <a:lnTo>
                    <a:pt x="4074" y="119"/>
                  </a:lnTo>
                  <a:lnTo>
                    <a:pt x="3661" y="60"/>
                  </a:lnTo>
                  <a:lnTo>
                    <a:pt x="32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94" name="Google Shape;1594;p26"/>
            <p:cNvSpPr/>
            <p:nvPr/>
          </p:nvSpPr>
          <p:spPr>
            <a:xfrm>
              <a:off x="4136175" y="3958575"/>
              <a:ext cx="156475" cy="147625"/>
            </a:xfrm>
            <a:custGeom>
              <a:avLst/>
              <a:gdLst/>
              <a:ahLst/>
              <a:cxnLst/>
              <a:rect l="l" t="t" r="r" b="b"/>
              <a:pathLst>
                <a:path w="6259" h="5905" extrusionOk="0">
                  <a:moveTo>
                    <a:pt x="4901" y="0"/>
                  </a:moveTo>
                  <a:lnTo>
                    <a:pt x="1" y="4369"/>
                  </a:lnTo>
                  <a:lnTo>
                    <a:pt x="1359" y="5904"/>
                  </a:lnTo>
                  <a:lnTo>
                    <a:pt x="6259" y="1535"/>
                  </a:lnTo>
                  <a:lnTo>
                    <a:pt x="490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95" name="Google Shape;1595;p26"/>
            <p:cNvSpPr/>
            <p:nvPr/>
          </p:nvSpPr>
          <p:spPr>
            <a:xfrm>
              <a:off x="4038775" y="3839025"/>
              <a:ext cx="169750" cy="168275"/>
            </a:xfrm>
            <a:custGeom>
              <a:avLst/>
              <a:gdLst/>
              <a:ahLst/>
              <a:cxnLst/>
              <a:rect l="l" t="t" r="r" b="b"/>
              <a:pathLst>
                <a:path w="6790" h="6731" extrusionOk="0">
                  <a:moveTo>
                    <a:pt x="3897" y="2007"/>
                  </a:moveTo>
                  <a:lnTo>
                    <a:pt x="4133" y="2125"/>
                  </a:lnTo>
                  <a:lnTo>
                    <a:pt x="4369" y="2303"/>
                  </a:lnTo>
                  <a:lnTo>
                    <a:pt x="4546" y="2480"/>
                  </a:lnTo>
                  <a:lnTo>
                    <a:pt x="4723" y="2775"/>
                  </a:lnTo>
                  <a:lnTo>
                    <a:pt x="4782" y="3011"/>
                  </a:lnTo>
                  <a:lnTo>
                    <a:pt x="4841" y="3247"/>
                  </a:lnTo>
                  <a:lnTo>
                    <a:pt x="4782" y="3483"/>
                  </a:lnTo>
                  <a:lnTo>
                    <a:pt x="4723" y="3719"/>
                  </a:lnTo>
                  <a:lnTo>
                    <a:pt x="4605" y="3956"/>
                  </a:lnTo>
                  <a:lnTo>
                    <a:pt x="4428" y="4192"/>
                  </a:lnTo>
                  <a:lnTo>
                    <a:pt x="4192" y="4369"/>
                  </a:lnTo>
                  <a:lnTo>
                    <a:pt x="3897" y="4546"/>
                  </a:lnTo>
                  <a:lnTo>
                    <a:pt x="3661" y="4664"/>
                  </a:lnTo>
                  <a:lnTo>
                    <a:pt x="3365" y="4782"/>
                  </a:lnTo>
                  <a:lnTo>
                    <a:pt x="3129" y="4782"/>
                  </a:lnTo>
                  <a:lnTo>
                    <a:pt x="2893" y="4723"/>
                  </a:lnTo>
                  <a:lnTo>
                    <a:pt x="2657" y="4605"/>
                  </a:lnTo>
                  <a:lnTo>
                    <a:pt x="2421" y="4487"/>
                  </a:lnTo>
                  <a:lnTo>
                    <a:pt x="2244" y="4251"/>
                  </a:lnTo>
                  <a:lnTo>
                    <a:pt x="2066" y="4015"/>
                  </a:lnTo>
                  <a:lnTo>
                    <a:pt x="2007" y="3779"/>
                  </a:lnTo>
                  <a:lnTo>
                    <a:pt x="1948" y="3542"/>
                  </a:lnTo>
                  <a:lnTo>
                    <a:pt x="1948" y="3247"/>
                  </a:lnTo>
                  <a:lnTo>
                    <a:pt x="2066" y="3011"/>
                  </a:lnTo>
                  <a:lnTo>
                    <a:pt x="2185" y="2775"/>
                  </a:lnTo>
                  <a:lnTo>
                    <a:pt x="2362" y="2598"/>
                  </a:lnTo>
                  <a:lnTo>
                    <a:pt x="2598" y="2362"/>
                  </a:lnTo>
                  <a:lnTo>
                    <a:pt x="2893" y="2184"/>
                  </a:lnTo>
                  <a:lnTo>
                    <a:pt x="3129" y="2066"/>
                  </a:lnTo>
                  <a:lnTo>
                    <a:pt x="3424" y="2007"/>
                  </a:lnTo>
                  <a:close/>
                  <a:moveTo>
                    <a:pt x="3011" y="0"/>
                  </a:moveTo>
                  <a:lnTo>
                    <a:pt x="2598" y="118"/>
                  </a:lnTo>
                  <a:lnTo>
                    <a:pt x="2185" y="236"/>
                  </a:lnTo>
                  <a:lnTo>
                    <a:pt x="1771" y="472"/>
                  </a:lnTo>
                  <a:lnTo>
                    <a:pt x="1358" y="708"/>
                  </a:lnTo>
                  <a:lnTo>
                    <a:pt x="1004" y="1004"/>
                  </a:lnTo>
                  <a:lnTo>
                    <a:pt x="709" y="1358"/>
                  </a:lnTo>
                  <a:lnTo>
                    <a:pt x="472" y="1712"/>
                  </a:lnTo>
                  <a:lnTo>
                    <a:pt x="295" y="2125"/>
                  </a:lnTo>
                  <a:lnTo>
                    <a:pt x="118" y="2539"/>
                  </a:lnTo>
                  <a:lnTo>
                    <a:pt x="59" y="2952"/>
                  </a:lnTo>
                  <a:lnTo>
                    <a:pt x="0" y="3365"/>
                  </a:lnTo>
                  <a:lnTo>
                    <a:pt x="59" y="3779"/>
                  </a:lnTo>
                  <a:lnTo>
                    <a:pt x="118" y="4192"/>
                  </a:lnTo>
                  <a:lnTo>
                    <a:pt x="295" y="4605"/>
                  </a:lnTo>
                  <a:lnTo>
                    <a:pt x="472" y="5018"/>
                  </a:lnTo>
                  <a:lnTo>
                    <a:pt x="709" y="5373"/>
                  </a:lnTo>
                  <a:lnTo>
                    <a:pt x="1004" y="5727"/>
                  </a:lnTo>
                  <a:lnTo>
                    <a:pt x="1358" y="6022"/>
                  </a:lnTo>
                  <a:lnTo>
                    <a:pt x="1712" y="6258"/>
                  </a:lnTo>
                  <a:lnTo>
                    <a:pt x="2066" y="6494"/>
                  </a:lnTo>
                  <a:lnTo>
                    <a:pt x="2480" y="6612"/>
                  </a:lnTo>
                  <a:lnTo>
                    <a:pt x="2893" y="6730"/>
                  </a:lnTo>
                  <a:lnTo>
                    <a:pt x="3779" y="6730"/>
                  </a:lnTo>
                  <a:lnTo>
                    <a:pt x="4192" y="6671"/>
                  </a:lnTo>
                  <a:lnTo>
                    <a:pt x="4605" y="6494"/>
                  </a:lnTo>
                  <a:lnTo>
                    <a:pt x="5018" y="6317"/>
                  </a:lnTo>
                  <a:lnTo>
                    <a:pt x="5432" y="6081"/>
                  </a:lnTo>
                  <a:lnTo>
                    <a:pt x="5786" y="5727"/>
                  </a:lnTo>
                  <a:lnTo>
                    <a:pt x="6081" y="5432"/>
                  </a:lnTo>
                  <a:lnTo>
                    <a:pt x="6317" y="5077"/>
                  </a:lnTo>
                  <a:lnTo>
                    <a:pt x="6494" y="4664"/>
                  </a:lnTo>
                  <a:lnTo>
                    <a:pt x="6672" y="4251"/>
                  </a:lnTo>
                  <a:lnTo>
                    <a:pt x="6731" y="3838"/>
                  </a:lnTo>
                  <a:lnTo>
                    <a:pt x="6790" y="3365"/>
                  </a:lnTo>
                  <a:lnTo>
                    <a:pt x="6731" y="2952"/>
                  </a:lnTo>
                  <a:lnTo>
                    <a:pt x="6672" y="2539"/>
                  </a:lnTo>
                  <a:lnTo>
                    <a:pt x="6494" y="2125"/>
                  </a:lnTo>
                  <a:lnTo>
                    <a:pt x="6317" y="1712"/>
                  </a:lnTo>
                  <a:lnTo>
                    <a:pt x="6081" y="1358"/>
                  </a:lnTo>
                  <a:lnTo>
                    <a:pt x="5786" y="1004"/>
                  </a:lnTo>
                  <a:lnTo>
                    <a:pt x="5432" y="708"/>
                  </a:lnTo>
                  <a:lnTo>
                    <a:pt x="5077" y="472"/>
                  </a:lnTo>
                  <a:lnTo>
                    <a:pt x="4723" y="295"/>
                  </a:lnTo>
                  <a:lnTo>
                    <a:pt x="4310" y="118"/>
                  </a:lnTo>
                  <a:lnTo>
                    <a:pt x="3897" y="59"/>
                  </a:lnTo>
                  <a:lnTo>
                    <a:pt x="34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96" name="Google Shape;1596;p26"/>
            <p:cNvSpPr/>
            <p:nvPr/>
          </p:nvSpPr>
          <p:spPr>
            <a:xfrm>
              <a:off x="3904450" y="3650100"/>
              <a:ext cx="194850" cy="175650"/>
            </a:xfrm>
            <a:custGeom>
              <a:avLst/>
              <a:gdLst/>
              <a:ahLst/>
              <a:cxnLst/>
              <a:rect l="l" t="t" r="r" b="b"/>
              <a:pathLst>
                <a:path w="7794" h="7026" extrusionOk="0">
                  <a:moveTo>
                    <a:pt x="5609" y="0"/>
                  </a:moveTo>
                  <a:lnTo>
                    <a:pt x="4192" y="827"/>
                  </a:lnTo>
                  <a:lnTo>
                    <a:pt x="5373" y="2834"/>
                  </a:lnTo>
                  <a:lnTo>
                    <a:pt x="4547" y="3247"/>
                  </a:lnTo>
                  <a:lnTo>
                    <a:pt x="3543" y="1535"/>
                  </a:lnTo>
                  <a:lnTo>
                    <a:pt x="2244" y="2303"/>
                  </a:lnTo>
                  <a:lnTo>
                    <a:pt x="3248" y="4015"/>
                  </a:lnTo>
                  <a:lnTo>
                    <a:pt x="2539" y="4428"/>
                  </a:lnTo>
                  <a:lnTo>
                    <a:pt x="1358" y="2421"/>
                  </a:lnTo>
                  <a:lnTo>
                    <a:pt x="1" y="3247"/>
                  </a:lnTo>
                  <a:lnTo>
                    <a:pt x="2126" y="7026"/>
                  </a:lnTo>
                  <a:lnTo>
                    <a:pt x="7794" y="3779"/>
                  </a:lnTo>
                  <a:lnTo>
                    <a:pt x="56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97" name="Google Shape;1597;p26"/>
            <p:cNvSpPr/>
            <p:nvPr/>
          </p:nvSpPr>
          <p:spPr>
            <a:xfrm>
              <a:off x="3818850" y="3484775"/>
              <a:ext cx="212550" cy="209625"/>
            </a:xfrm>
            <a:custGeom>
              <a:avLst/>
              <a:gdLst/>
              <a:ahLst/>
              <a:cxnLst/>
              <a:rect l="l" t="t" r="r" b="b"/>
              <a:pathLst>
                <a:path w="8502" h="8385" extrusionOk="0">
                  <a:moveTo>
                    <a:pt x="5904" y="1"/>
                  </a:moveTo>
                  <a:lnTo>
                    <a:pt x="0" y="2716"/>
                  </a:lnTo>
                  <a:lnTo>
                    <a:pt x="827" y="4606"/>
                  </a:lnTo>
                  <a:lnTo>
                    <a:pt x="3897" y="3189"/>
                  </a:lnTo>
                  <a:lnTo>
                    <a:pt x="1771" y="6554"/>
                  </a:lnTo>
                  <a:lnTo>
                    <a:pt x="2598" y="8384"/>
                  </a:lnTo>
                  <a:lnTo>
                    <a:pt x="8502" y="5727"/>
                  </a:lnTo>
                  <a:lnTo>
                    <a:pt x="7675" y="3838"/>
                  </a:lnTo>
                  <a:lnTo>
                    <a:pt x="4723" y="5196"/>
                  </a:lnTo>
                  <a:lnTo>
                    <a:pt x="4723" y="5196"/>
                  </a:lnTo>
                  <a:lnTo>
                    <a:pt x="6790" y="1890"/>
                  </a:lnTo>
                  <a:lnTo>
                    <a:pt x="59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98" name="Google Shape;1598;p26"/>
            <p:cNvSpPr/>
            <p:nvPr/>
          </p:nvSpPr>
          <p:spPr>
            <a:xfrm>
              <a:off x="3770125" y="3323900"/>
              <a:ext cx="168300" cy="168275"/>
            </a:xfrm>
            <a:custGeom>
              <a:avLst/>
              <a:gdLst/>
              <a:ahLst/>
              <a:cxnLst/>
              <a:rect l="l" t="t" r="r" b="b"/>
              <a:pathLst>
                <a:path w="6732" h="6731" extrusionOk="0">
                  <a:moveTo>
                    <a:pt x="3898" y="0"/>
                  </a:moveTo>
                  <a:lnTo>
                    <a:pt x="1949" y="650"/>
                  </a:lnTo>
                  <a:lnTo>
                    <a:pt x="2953" y="3838"/>
                  </a:lnTo>
                  <a:lnTo>
                    <a:pt x="4370" y="3366"/>
                  </a:lnTo>
                  <a:lnTo>
                    <a:pt x="3838" y="1831"/>
                  </a:lnTo>
                  <a:lnTo>
                    <a:pt x="4134" y="1949"/>
                  </a:lnTo>
                  <a:lnTo>
                    <a:pt x="4429" y="2126"/>
                  </a:lnTo>
                  <a:lnTo>
                    <a:pt x="4606" y="2421"/>
                  </a:lnTo>
                  <a:lnTo>
                    <a:pt x="4724" y="2716"/>
                  </a:lnTo>
                  <a:lnTo>
                    <a:pt x="4842" y="3070"/>
                  </a:lnTo>
                  <a:lnTo>
                    <a:pt x="4842" y="3366"/>
                  </a:lnTo>
                  <a:lnTo>
                    <a:pt x="4842" y="3661"/>
                  </a:lnTo>
                  <a:lnTo>
                    <a:pt x="4724" y="3897"/>
                  </a:lnTo>
                  <a:lnTo>
                    <a:pt x="4606" y="4074"/>
                  </a:lnTo>
                  <a:lnTo>
                    <a:pt x="4370" y="4310"/>
                  </a:lnTo>
                  <a:lnTo>
                    <a:pt x="4075" y="4428"/>
                  </a:lnTo>
                  <a:lnTo>
                    <a:pt x="3779" y="4605"/>
                  </a:lnTo>
                  <a:lnTo>
                    <a:pt x="3484" y="4664"/>
                  </a:lnTo>
                  <a:lnTo>
                    <a:pt x="2894" y="4664"/>
                  </a:lnTo>
                  <a:lnTo>
                    <a:pt x="2658" y="4605"/>
                  </a:lnTo>
                  <a:lnTo>
                    <a:pt x="2481" y="4487"/>
                  </a:lnTo>
                  <a:lnTo>
                    <a:pt x="2244" y="4310"/>
                  </a:lnTo>
                  <a:lnTo>
                    <a:pt x="2126" y="4133"/>
                  </a:lnTo>
                  <a:lnTo>
                    <a:pt x="2008" y="3838"/>
                  </a:lnTo>
                  <a:lnTo>
                    <a:pt x="1949" y="3543"/>
                  </a:lnTo>
                  <a:lnTo>
                    <a:pt x="1949" y="3307"/>
                  </a:lnTo>
                  <a:lnTo>
                    <a:pt x="2008" y="3070"/>
                  </a:lnTo>
                  <a:lnTo>
                    <a:pt x="2126" y="2893"/>
                  </a:lnTo>
                  <a:lnTo>
                    <a:pt x="1477" y="827"/>
                  </a:lnTo>
                  <a:lnTo>
                    <a:pt x="1005" y="1122"/>
                  </a:lnTo>
                  <a:lnTo>
                    <a:pt x="650" y="1417"/>
                  </a:lnTo>
                  <a:lnTo>
                    <a:pt x="355" y="1831"/>
                  </a:lnTo>
                  <a:lnTo>
                    <a:pt x="178" y="2303"/>
                  </a:lnTo>
                  <a:lnTo>
                    <a:pt x="60" y="2775"/>
                  </a:lnTo>
                  <a:lnTo>
                    <a:pt x="1" y="3307"/>
                  </a:lnTo>
                  <a:lnTo>
                    <a:pt x="60" y="3838"/>
                  </a:lnTo>
                  <a:lnTo>
                    <a:pt x="237" y="4428"/>
                  </a:lnTo>
                  <a:lnTo>
                    <a:pt x="414" y="4901"/>
                  </a:lnTo>
                  <a:lnTo>
                    <a:pt x="650" y="5314"/>
                  </a:lnTo>
                  <a:lnTo>
                    <a:pt x="887" y="5668"/>
                  </a:lnTo>
                  <a:lnTo>
                    <a:pt x="1182" y="5963"/>
                  </a:lnTo>
                  <a:lnTo>
                    <a:pt x="1477" y="6259"/>
                  </a:lnTo>
                  <a:lnTo>
                    <a:pt x="1831" y="6436"/>
                  </a:lnTo>
                  <a:lnTo>
                    <a:pt x="2244" y="6613"/>
                  </a:lnTo>
                  <a:lnTo>
                    <a:pt x="2658" y="6731"/>
                  </a:lnTo>
                  <a:lnTo>
                    <a:pt x="3484" y="6731"/>
                  </a:lnTo>
                  <a:lnTo>
                    <a:pt x="3957" y="6672"/>
                  </a:lnTo>
                  <a:lnTo>
                    <a:pt x="4429" y="6554"/>
                  </a:lnTo>
                  <a:lnTo>
                    <a:pt x="4842" y="6377"/>
                  </a:lnTo>
                  <a:lnTo>
                    <a:pt x="5255" y="6140"/>
                  </a:lnTo>
                  <a:lnTo>
                    <a:pt x="5610" y="5904"/>
                  </a:lnTo>
                  <a:lnTo>
                    <a:pt x="5905" y="5609"/>
                  </a:lnTo>
                  <a:lnTo>
                    <a:pt x="6200" y="5314"/>
                  </a:lnTo>
                  <a:lnTo>
                    <a:pt x="6377" y="4960"/>
                  </a:lnTo>
                  <a:lnTo>
                    <a:pt x="6554" y="4546"/>
                  </a:lnTo>
                  <a:lnTo>
                    <a:pt x="6672" y="4192"/>
                  </a:lnTo>
                  <a:lnTo>
                    <a:pt x="6731" y="3720"/>
                  </a:lnTo>
                  <a:lnTo>
                    <a:pt x="6731" y="3307"/>
                  </a:lnTo>
                  <a:lnTo>
                    <a:pt x="6672" y="2834"/>
                  </a:lnTo>
                  <a:lnTo>
                    <a:pt x="6495" y="2362"/>
                  </a:lnTo>
                  <a:lnTo>
                    <a:pt x="6318" y="1831"/>
                  </a:lnTo>
                  <a:lnTo>
                    <a:pt x="6082" y="1417"/>
                  </a:lnTo>
                  <a:lnTo>
                    <a:pt x="5787" y="1063"/>
                  </a:lnTo>
                  <a:lnTo>
                    <a:pt x="5433" y="709"/>
                  </a:lnTo>
                  <a:lnTo>
                    <a:pt x="5078" y="473"/>
                  </a:lnTo>
                  <a:lnTo>
                    <a:pt x="4665" y="296"/>
                  </a:lnTo>
                  <a:lnTo>
                    <a:pt x="4311" y="118"/>
                  </a:lnTo>
                  <a:lnTo>
                    <a:pt x="389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99" name="Google Shape;1599;p26"/>
            <p:cNvSpPr/>
            <p:nvPr/>
          </p:nvSpPr>
          <p:spPr>
            <a:xfrm>
              <a:off x="3731750" y="3235350"/>
              <a:ext cx="171250" cy="88575"/>
            </a:xfrm>
            <a:custGeom>
              <a:avLst/>
              <a:gdLst/>
              <a:ahLst/>
              <a:cxnLst/>
              <a:rect l="l" t="t" r="r" b="b"/>
              <a:pathLst>
                <a:path w="6850" h="3543" extrusionOk="0">
                  <a:moveTo>
                    <a:pt x="6377" y="0"/>
                  </a:moveTo>
                  <a:lnTo>
                    <a:pt x="1" y="1535"/>
                  </a:lnTo>
                  <a:lnTo>
                    <a:pt x="532" y="3542"/>
                  </a:lnTo>
                  <a:lnTo>
                    <a:pt x="6849" y="2007"/>
                  </a:lnTo>
                  <a:lnTo>
                    <a:pt x="63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00" name="Google Shape;1600;p26"/>
            <p:cNvSpPr/>
            <p:nvPr/>
          </p:nvSpPr>
          <p:spPr>
            <a:xfrm>
              <a:off x="3696325" y="3050850"/>
              <a:ext cx="186000" cy="181550"/>
            </a:xfrm>
            <a:custGeom>
              <a:avLst/>
              <a:gdLst/>
              <a:ahLst/>
              <a:cxnLst/>
              <a:rect l="l" t="t" r="r" b="b"/>
              <a:pathLst>
                <a:path w="7440" h="7262" extrusionOk="0">
                  <a:moveTo>
                    <a:pt x="6436" y="0"/>
                  </a:moveTo>
                  <a:lnTo>
                    <a:pt x="1" y="1063"/>
                  </a:lnTo>
                  <a:lnTo>
                    <a:pt x="355" y="3070"/>
                  </a:lnTo>
                  <a:lnTo>
                    <a:pt x="3602" y="2539"/>
                  </a:lnTo>
                  <a:lnTo>
                    <a:pt x="3602" y="2539"/>
                  </a:lnTo>
                  <a:lnTo>
                    <a:pt x="709" y="5196"/>
                  </a:lnTo>
                  <a:lnTo>
                    <a:pt x="1005" y="7262"/>
                  </a:lnTo>
                  <a:lnTo>
                    <a:pt x="7440" y="6199"/>
                  </a:lnTo>
                  <a:lnTo>
                    <a:pt x="7145" y="4192"/>
                  </a:lnTo>
                  <a:lnTo>
                    <a:pt x="3898" y="4723"/>
                  </a:lnTo>
                  <a:lnTo>
                    <a:pt x="6790" y="2066"/>
                  </a:lnTo>
                  <a:lnTo>
                    <a:pt x="64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01" name="Google Shape;1601;p26"/>
            <p:cNvSpPr/>
            <p:nvPr/>
          </p:nvSpPr>
          <p:spPr>
            <a:xfrm>
              <a:off x="3686000" y="2913575"/>
              <a:ext cx="169775" cy="118100"/>
            </a:xfrm>
            <a:custGeom>
              <a:avLst/>
              <a:gdLst/>
              <a:ahLst/>
              <a:cxnLst/>
              <a:rect l="l" t="t" r="r" b="b"/>
              <a:pathLst>
                <a:path w="6791" h="4724" extrusionOk="0">
                  <a:moveTo>
                    <a:pt x="6495" y="0"/>
                  </a:moveTo>
                  <a:lnTo>
                    <a:pt x="4842" y="119"/>
                  </a:lnTo>
                  <a:lnTo>
                    <a:pt x="5019" y="2362"/>
                  </a:lnTo>
                  <a:lnTo>
                    <a:pt x="4074" y="2421"/>
                  </a:lnTo>
                  <a:lnTo>
                    <a:pt x="3956" y="414"/>
                  </a:lnTo>
                  <a:lnTo>
                    <a:pt x="2421" y="532"/>
                  </a:lnTo>
                  <a:lnTo>
                    <a:pt x="2539" y="2539"/>
                  </a:lnTo>
                  <a:lnTo>
                    <a:pt x="1772" y="2598"/>
                  </a:lnTo>
                  <a:lnTo>
                    <a:pt x="1595" y="296"/>
                  </a:lnTo>
                  <a:lnTo>
                    <a:pt x="1" y="414"/>
                  </a:lnTo>
                  <a:lnTo>
                    <a:pt x="296" y="4724"/>
                  </a:lnTo>
                  <a:lnTo>
                    <a:pt x="6790" y="4310"/>
                  </a:lnTo>
                  <a:lnTo>
                    <a:pt x="64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02" name="Google Shape;1602;p26"/>
            <p:cNvSpPr/>
            <p:nvPr/>
          </p:nvSpPr>
          <p:spPr>
            <a:xfrm>
              <a:off x="3684525" y="2774825"/>
              <a:ext cx="165350" cy="112200"/>
            </a:xfrm>
            <a:custGeom>
              <a:avLst/>
              <a:gdLst/>
              <a:ahLst/>
              <a:cxnLst/>
              <a:rect l="l" t="t" r="r" b="b"/>
              <a:pathLst>
                <a:path w="6614" h="4488" extrusionOk="0">
                  <a:moveTo>
                    <a:pt x="60" y="1"/>
                  </a:moveTo>
                  <a:lnTo>
                    <a:pt x="1" y="4370"/>
                  </a:lnTo>
                  <a:lnTo>
                    <a:pt x="6554" y="4488"/>
                  </a:lnTo>
                  <a:lnTo>
                    <a:pt x="6613" y="119"/>
                  </a:lnTo>
                  <a:lnTo>
                    <a:pt x="4960" y="60"/>
                  </a:lnTo>
                  <a:lnTo>
                    <a:pt x="4901" y="2362"/>
                  </a:lnTo>
                  <a:lnTo>
                    <a:pt x="4015" y="2362"/>
                  </a:lnTo>
                  <a:lnTo>
                    <a:pt x="4015" y="355"/>
                  </a:lnTo>
                  <a:lnTo>
                    <a:pt x="2480" y="296"/>
                  </a:lnTo>
                  <a:lnTo>
                    <a:pt x="2480" y="2362"/>
                  </a:lnTo>
                  <a:lnTo>
                    <a:pt x="1654" y="2362"/>
                  </a:lnTo>
                  <a:lnTo>
                    <a:pt x="1713" y="60"/>
                  </a:lnTo>
                  <a:lnTo>
                    <a:pt x="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03" name="Google Shape;1603;p26"/>
            <p:cNvSpPr/>
            <p:nvPr/>
          </p:nvSpPr>
          <p:spPr>
            <a:xfrm>
              <a:off x="3687475" y="2602150"/>
              <a:ext cx="177150" cy="149100"/>
            </a:xfrm>
            <a:custGeom>
              <a:avLst/>
              <a:gdLst/>
              <a:ahLst/>
              <a:cxnLst/>
              <a:rect l="l" t="t" r="r" b="b"/>
              <a:pathLst>
                <a:path w="7086" h="5964" extrusionOk="0">
                  <a:moveTo>
                    <a:pt x="2658" y="2126"/>
                  </a:moveTo>
                  <a:lnTo>
                    <a:pt x="2894" y="2185"/>
                  </a:lnTo>
                  <a:lnTo>
                    <a:pt x="3012" y="2303"/>
                  </a:lnTo>
                  <a:lnTo>
                    <a:pt x="3130" y="2480"/>
                  </a:lnTo>
                  <a:lnTo>
                    <a:pt x="3130" y="2716"/>
                  </a:lnTo>
                  <a:lnTo>
                    <a:pt x="3012" y="3543"/>
                  </a:lnTo>
                  <a:lnTo>
                    <a:pt x="1949" y="3425"/>
                  </a:lnTo>
                  <a:lnTo>
                    <a:pt x="2008" y="2598"/>
                  </a:lnTo>
                  <a:lnTo>
                    <a:pt x="2067" y="2362"/>
                  </a:lnTo>
                  <a:lnTo>
                    <a:pt x="2185" y="2185"/>
                  </a:lnTo>
                  <a:lnTo>
                    <a:pt x="2421" y="2126"/>
                  </a:lnTo>
                  <a:close/>
                  <a:moveTo>
                    <a:pt x="2421" y="0"/>
                  </a:moveTo>
                  <a:lnTo>
                    <a:pt x="2126" y="59"/>
                  </a:lnTo>
                  <a:lnTo>
                    <a:pt x="1831" y="118"/>
                  </a:lnTo>
                  <a:lnTo>
                    <a:pt x="1595" y="177"/>
                  </a:lnTo>
                  <a:lnTo>
                    <a:pt x="1359" y="354"/>
                  </a:lnTo>
                  <a:lnTo>
                    <a:pt x="1122" y="473"/>
                  </a:lnTo>
                  <a:lnTo>
                    <a:pt x="945" y="709"/>
                  </a:lnTo>
                  <a:lnTo>
                    <a:pt x="768" y="945"/>
                  </a:lnTo>
                  <a:lnTo>
                    <a:pt x="591" y="1240"/>
                  </a:lnTo>
                  <a:lnTo>
                    <a:pt x="473" y="1535"/>
                  </a:lnTo>
                  <a:lnTo>
                    <a:pt x="414" y="1889"/>
                  </a:lnTo>
                  <a:lnTo>
                    <a:pt x="355" y="2244"/>
                  </a:lnTo>
                  <a:lnTo>
                    <a:pt x="1" y="5314"/>
                  </a:lnTo>
                  <a:lnTo>
                    <a:pt x="6495" y="5963"/>
                  </a:lnTo>
                  <a:lnTo>
                    <a:pt x="6731" y="3897"/>
                  </a:lnTo>
                  <a:lnTo>
                    <a:pt x="4370" y="3661"/>
                  </a:lnTo>
                  <a:lnTo>
                    <a:pt x="6849" y="2716"/>
                  </a:lnTo>
                  <a:lnTo>
                    <a:pt x="7085" y="473"/>
                  </a:lnTo>
                  <a:lnTo>
                    <a:pt x="4429" y="1594"/>
                  </a:lnTo>
                  <a:lnTo>
                    <a:pt x="4370" y="1299"/>
                  </a:lnTo>
                  <a:lnTo>
                    <a:pt x="4193" y="1004"/>
                  </a:lnTo>
                  <a:lnTo>
                    <a:pt x="4015" y="709"/>
                  </a:lnTo>
                  <a:lnTo>
                    <a:pt x="3838" y="473"/>
                  </a:lnTo>
                  <a:lnTo>
                    <a:pt x="3602" y="295"/>
                  </a:lnTo>
                  <a:lnTo>
                    <a:pt x="3307" y="177"/>
                  </a:lnTo>
                  <a:lnTo>
                    <a:pt x="3012" y="59"/>
                  </a:lnTo>
                  <a:lnTo>
                    <a:pt x="27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04" name="Google Shape;1604;p26"/>
            <p:cNvSpPr/>
            <p:nvPr/>
          </p:nvSpPr>
          <p:spPr>
            <a:xfrm>
              <a:off x="3717000" y="2388125"/>
              <a:ext cx="171250" cy="155000"/>
            </a:xfrm>
            <a:custGeom>
              <a:avLst/>
              <a:gdLst/>
              <a:ahLst/>
              <a:cxnLst/>
              <a:rect l="l" t="t" r="r" b="b"/>
              <a:pathLst>
                <a:path w="6850" h="6200" extrusionOk="0">
                  <a:moveTo>
                    <a:pt x="2952" y="2067"/>
                  </a:moveTo>
                  <a:lnTo>
                    <a:pt x="3189" y="2185"/>
                  </a:lnTo>
                  <a:lnTo>
                    <a:pt x="3307" y="2303"/>
                  </a:lnTo>
                  <a:lnTo>
                    <a:pt x="3425" y="2539"/>
                  </a:lnTo>
                  <a:lnTo>
                    <a:pt x="3366" y="2834"/>
                  </a:lnTo>
                  <a:lnTo>
                    <a:pt x="3248" y="3366"/>
                  </a:lnTo>
                  <a:lnTo>
                    <a:pt x="2067" y="3130"/>
                  </a:lnTo>
                  <a:lnTo>
                    <a:pt x="2185" y="2539"/>
                  </a:lnTo>
                  <a:lnTo>
                    <a:pt x="2303" y="2303"/>
                  </a:lnTo>
                  <a:lnTo>
                    <a:pt x="2480" y="2126"/>
                  </a:lnTo>
                  <a:lnTo>
                    <a:pt x="2657" y="2067"/>
                  </a:lnTo>
                  <a:close/>
                  <a:moveTo>
                    <a:pt x="2480" y="1"/>
                  </a:moveTo>
                  <a:lnTo>
                    <a:pt x="2067" y="119"/>
                  </a:lnTo>
                  <a:lnTo>
                    <a:pt x="1654" y="296"/>
                  </a:lnTo>
                  <a:lnTo>
                    <a:pt x="1299" y="591"/>
                  </a:lnTo>
                  <a:lnTo>
                    <a:pt x="1063" y="945"/>
                  </a:lnTo>
                  <a:lnTo>
                    <a:pt x="827" y="1418"/>
                  </a:lnTo>
                  <a:lnTo>
                    <a:pt x="650" y="1949"/>
                  </a:lnTo>
                  <a:lnTo>
                    <a:pt x="1" y="4724"/>
                  </a:lnTo>
                  <a:lnTo>
                    <a:pt x="6377" y="6200"/>
                  </a:lnTo>
                  <a:lnTo>
                    <a:pt x="6849" y="4192"/>
                  </a:lnTo>
                  <a:lnTo>
                    <a:pt x="4842" y="3720"/>
                  </a:lnTo>
                  <a:lnTo>
                    <a:pt x="5019" y="2953"/>
                  </a:lnTo>
                  <a:lnTo>
                    <a:pt x="5078" y="2598"/>
                  </a:lnTo>
                  <a:lnTo>
                    <a:pt x="5078" y="2244"/>
                  </a:lnTo>
                  <a:lnTo>
                    <a:pt x="5078" y="1890"/>
                  </a:lnTo>
                  <a:lnTo>
                    <a:pt x="5019" y="1595"/>
                  </a:lnTo>
                  <a:lnTo>
                    <a:pt x="4901" y="1299"/>
                  </a:lnTo>
                  <a:lnTo>
                    <a:pt x="4783" y="1004"/>
                  </a:lnTo>
                  <a:lnTo>
                    <a:pt x="4606" y="768"/>
                  </a:lnTo>
                  <a:lnTo>
                    <a:pt x="4428" y="591"/>
                  </a:lnTo>
                  <a:lnTo>
                    <a:pt x="4192" y="414"/>
                  </a:lnTo>
                  <a:lnTo>
                    <a:pt x="3956" y="237"/>
                  </a:lnTo>
                  <a:lnTo>
                    <a:pt x="3661" y="119"/>
                  </a:lnTo>
                  <a:lnTo>
                    <a:pt x="3366" y="60"/>
                  </a:lnTo>
                  <a:lnTo>
                    <a:pt x="28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05" name="Google Shape;1605;p26"/>
            <p:cNvSpPr/>
            <p:nvPr/>
          </p:nvSpPr>
          <p:spPr>
            <a:xfrm>
              <a:off x="3776050" y="2205100"/>
              <a:ext cx="166800" cy="168300"/>
            </a:xfrm>
            <a:custGeom>
              <a:avLst/>
              <a:gdLst/>
              <a:ahLst/>
              <a:cxnLst/>
              <a:rect l="l" t="t" r="r" b="b"/>
              <a:pathLst>
                <a:path w="6672" h="6732" extrusionOk="0">
                  <a:moveTo>
                    <a:pt x="3424" y="2067"/>
                  </a:moveTo>
                  <a:lnTo>
                    <a:pt x="3779" y="2126"/>
                  </a:lnTo>
                  <a:lnTo>
                    <a:pt x="4015" y="2303"/>
                  </a:lnTo>
                  <a:lnTo>
                    <a:pt x="4310" y="2421"/>
                  </a:lnTo>
                  <a:lnTo>
                    <a:pt x="4487" y="2598"/>
                  </a:lnTo>
                  <a:lnTo>
                    <a:pt x="4664" y="2835"/>
                  </a:lnTo>
                  <a:lnTo>
                    <a:pt x="4723" y="3012"/>
                  </a:lnTo>
                  <a:lnTo>
                    <a:pt x="4782" y="3307"/>
                  </a:lnTo>
                  <a:lnTo>
                    <a:pt x="4782" y="3543"/>
                  </a:lnTo>
                  <a:lnTo>
                    <a:pt x="4723" y="3838"/>
                  </a:lnTo>
                  <a:lnTo>
                    <a:pt x="4605" y="4074"/>
                  </a:lnTo>
                  <a:lnTo>
                    <a:pt x="4428" y="4311"/>
                  </a:lnTo>
                  <a:lnTo>
                    <a:pt x="4251" y="4488"/>
                  </a:lnTo>
                  <a:lnTo>
                    <a:pt x="4015" y="4606"/>
                  </a:lnTo>
                  <a:lnTo>
                    <a:pt x="3779" y="4665"/>
                  </a:lnTo>
                  <a:lnTo>
                    <a:pt x="3247" y="4665"/>
                  </a:lnTo>
                  <a:lnTo>
                    <a:pt x="2952" y="4547"/>
                  </a:lnTo>
                  <a:lnTo>
                    <a:pt x="2657" y="4429"/>
                  </a:lnTo>
                  <a:lnTo>
                    <a:pt x="2362" y="4311"/>
                  </a:lnTo>
                  <a:lnTo>
                    <a:pt x="2185" y="4133"/>
                  </a:lnTo>
                  <a:lnTo>
                    <a:pt x="2007" y="3897"/>
                  </a:lnTo>
                  <a:lnTo>
                    <a:pt x="1948" y="3661"/>
                  </a:lnTo>
                  <a:lnTo>
                    <a:pt x="1889" y="3425"/>
                  </a:lnTo>
                  <a:lnTo>
                    <a:pt x="1889" y="3189"/>
                  </a:lnTo>
                  <a:lnTo>
                    <a:pt x="1948" y="2894"/>
                  </a:lnTo>
                  <a:lnTo>
                    <a:pt x="2066" y="2598"/>
                  </a:lnTo>
                  <a:lnTo>
                    <a:pt x="2244" y="2421"/>
                  </a:lnTo>
                  <a:lnTo>
                    <a:pt x="2421" y="2244"/>
                  </a:lnTo>
                  <a:lnTo>
                    <a:pt x="2657" y="2126"/>
                  </a:lnTo>
                  <a:lnTo>
                    <a:pt x="2893" y="2067"/>
                  </a:lnTo>
                  <a:close/>
                  <a:moveTo>
                    <a:pt x="3070" y="1"/>
                  </a:moveTo>
                  <a:lnTo>
                    <a:pt x="2657" y="60"/>
                  </a:lnTo>
                  <a:lnTo>
                    <a:pt x="2244" y="178"/>
                  </a:lnTo>
                  <a:lnTo>
                    <a:pt x="1830" y="355"/>
                  </a:lnTo>
                  <a:lnTo>
                    <a:pt x="1476" y="532"/>
                  </a:lnTo>
                  <a:lnTo>
                    <a:pt x="1122" y="827"/>
                  </a:lnTo>
                  <a:lnTo>
                    <a:pt x="827" y="1122"/>
                  </a:lnTo>
                  <a:lnTo>
                    <a:pt x="531" y="1477"/>
                  </a:lnTo>
                  <a:lnTo>
                    <a:pt x="354" y="1890"/>
                  </a:lnTo>
                  <a:lnTo>
                    <a:pt x="177" y="2303"/>
                  </a:lnTo>
                  <a:lnTo>
                    <a:pt x="59" y="2717"/>
                  </a:lnTo>
                  <a:lnTo>
                    <a:pt x="0" y="3130"/>
                  </a:lnTo>
                  <a:lnTo>
                    <a:pt x="0" y="3602"/>
                  </a:lnTo>
                  <a:lnTo>
                    <a:pt x="59" y="4015"/>
                  </a:lnTo>
                  <a:lnTo>
                    <a:pt x="118" y="4429"/>
                  </a:lnTo>
                  <a:lnTo>
                    <a:pt x="295" y="4842"/>
                  </a:lnTo>
                  <a:lnTo>
                    <a:pt x="531" y="5196"/>
                  </a:lnTo>
                  <a:lnTo>
                    <a:pt x="768" y="5550"/>
                  </a:lnTo>
                  <a:lnTo>
                    <a:pt x="1063" y="5846"/>
                  </a:lnTo>
                  <a:lnTo>
                    <a:pt x="1417" y="6141"/>
                  </a:lnTo>
                  <a:lnTo>
                    <a:pt x="1830" y="6377"/>
                  </a:lnTo>
                  <a:lnTo>
                    <a:pt x="2244" y="6554"/>
                  </a:lnTo>
                  <a:lnTo>
                    <a:pt x="2716" y="6672"/>
                  </a:lnTo>
                  <a:lnTo>
                    <a:pt x="3188" y="6731"/>
                  </a:lnTo>
                  <a:lnTo>
                    <a:pt x="3601" y="6731"/>
                  </a:lnTo>
                  <a:lnTo>
                    <a:pt x="4015" y="6672"/>
                  </a:lnTo>
                  <a:lnTo>
                    <a:pt x="4487" y="6554"/>
                  </a:lnTo>
                  <a:lnTo>
                    <a:pt x="4841" y="6377"/>
                  </a:lnTo>
                  <a:lnTo>
                    <a:pt x="5196" y="6141"/>
                  </a:lnTo>
                  <a:lnTo>
                    <a:pt x="5550" y="5905"/>
                  </a:lnTo>
                  <a:lnTo>
                    <a:pt x="5845" y="5609"/>
                  </a:lnTo>
                  <a:lnTo>
                    <a:pt x="6140" y="5255"/>
                  </a:lnTo>
                  <a:lnTo>
                    <a:pt x="6317" y="4842"/>
                  </a:lnTo>
                  <a:lnTo>
                    <a:pt x="6494" y="4429"/>
                  </a:lnTo>
                  <a:lnTo>
                    <a:pt x="6613" y="4015"/>
                  </a:lnTo>
                  <a:lnTo>
                    <a:pt x="6672" y="3543"/>
                  </a:lnTo>
                  <a:lnTo>
                    <a:pt x="6672" y="3130"/>
                  </a:lnTo>
                  <a:lnTo>
                    <a:pt x="6672" y="2717"/>
                  </a:lnTo>
                  <a:lnTo>
                    <a:pt x="6553" y="2303"/>
                  </a:lnTo>
                  <a:lnTo>
                    <a:pt x="6376" y="1890"/>
                  </a:lnTo>
                  <a:lnTo>
                    <a:pt x="6140" y="1536"/>
                  </a:lnTo>
                  <a:lnTo>
                    <a:pt x="5904" y="1182"/>
                  </a:lnTo>
                  <a:lnTo>
                    <a:pt x="5609" y="827"/>
                  </a:lnTo>
                  <a:lnTo>
                    <a:pt x="5255" y="591"/>
                  </a:lnTo>
                  <a:lnTo>
                    <a:pt x="4841" y="355"/>
                  </a:lnTo>
                  <a:lnTo>
                    <a:pt x="4428" y="178"/>
                  </a:lnTo>
                  <a:lnTo>
                    <a:pt x="3956" y="60"/>
                  </a:lnTo>
                  <a:lnTo>
                    <a:pt x="35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06" name="Google Shape;1606;p26"/>
            <p:cNvSpPr/>
            <p:nvPr/>
          </p:nvSpPr>
          <p:spPr>
            <a:xfrm>
              <a:off x="3826225" y="2036850"/>
              <a:ext cx="206650" cy="177125"/>
            </a:xfrm>
            <a:custGeom>
              <a:avLst/>
              <a:gdLst/>
              <a:ahLst/>
              <a:cxnLst/>
              <a:rect l="l" t="t" r="r" b="b"/>
              <a:pathLst>
                <a:path w="8266" h="7085" extrusionOk="0">
                  <a:moveTo>
                    <a:pt x="3307" y="2067"/>
                  </a:moveTo>
                  <a:lnTo>
                    <a:pt x="3484" y="2126"/>
                  </a:lnTo>
                  <a:lnTo>
                    <a:pt x="3720" y="2303"/>
                  </a:lnTo>
                  <a:lnTo>
                    <a:pt x="3838" y="2480"/>
                  </a:lnTo>
                  <a:lnTo>
                    <a:pt x="3838" y="2657"/>
                  </a:lnTo>
                  <a:lnTo>
                    <a:pt x="3779" y="2893"/>
                  </a:lnTo>
                  <a:lnTo>
                    <a:pt x="3425" y="3661"/>
                  </a:lnTo>
                  <a:lnTo>
                    <a:pt x="2421" y="3188"/>
                  </a:lnTo>
                  <a:lnTo>
                    <a:pt x="2775" y="2480"/>
                  </a:lnTo>
                  <a:lnTo>
                    <a:pt x="2893" y="2244"/>
                  </a:lnTo>
                  <a:lnTo>
                    <a:pt x="3070" y="2126"/>
                  </a:lnTo>
                  <a:lnTo>
                    <a:pt x="3307" y="2067"/>
                  </a:lnTo>
                  <a:close/>
                  <a:moveTo>
                    <a:pt x="3130" y="0"/>
                  </a:moveTo>
                  <a:lnTo>
                    <a:pt x="2893" y="59"/>
                  </a:lnTo>
                  <a:lnTo>
                    <a:pt x="2598" y="177"/>
                  </a:lnTo>
                  <a:lnTo>
                    <a:pt x="2362" y="295"/>
                  </a:lnTo>
                  <a:lnTo>
                    <a:pt x="2067" y="473"/>
                  </a:lnTo>
                  <a:lnTo>
                    <a:pt x="1890" y="709"/>
                  </a:lnTo>
                  <a:lnTo>
                    <a:pt x="1654" y="945"/>
                  </a:lnTo>
                  <a:lnTo>
                    <a:pt x="1476" y="1240"/>
                  </a:lnTo>
                  <a:lnTo>
                    <a:pt x="1299" y="1594"/>
                  </a:lnTo>
                  <a:lnTo>
                    <a:pt x="0" y="4310"/>
                  </a:lnTo>
                  <a:lnTo>
                    <a:pt x="5904" y="7085"/>
                  </a:lnTo>
                  <a:lnTo>
                    <a:pt x="6790" y="5196"/>
                  </a:lnTo>
                  <a:lnTo>
                    <a:pt x="4665" y="4251"/>
                  </a:lnTo>
                  <a:lnTo>
                    <a:pt x="4665" y="4192"/>
                  </a:lnTo>
                  <a:lnTo>
                    <a:pt x="7321" y="4074"/>
                  </a:lnTo>
                  <a:lnTo>
                    <a:pt x="8266" y="2067"/>
                  </a:lnTo>
                  <a:lnTo>
                    <a:pt x="5373" y="2303"/>
                  </a:lnTo>
                  <a:lnTo>
                    <a:pt x="5373" y="1949"/>
                  </a:lnTo>
                  <a:lnTo>
                    <a:pt x="5373" y="1594"/>
                  </a:lnTo>
                  <a:lnTo>
                    <a:pt x="5255" y="1299"/>
                  </a:lnTo>
                  <a:lnTo>
                    <a:pt x="5137" y="1004"/>
                  </a:lnTo>
                  <a:lnTo>
                    <a:pt x="4960" y="768"/>
                  </a:lnTo>
                  <a:lnTo>
                    <a:pt x="4783" y="532"/>
                  </a:lnTo>
                  <a:lnTo>
                    <a:pt x="4546" y="354"/>
                  </a:lnTo>
                  <a:lnTo>
                    <a:pt x="4251" y="236"/>
                  </a:lnTo>
                  <a:lnTo>
                    <a:pt x="3956" y="118"/>
                  </a:lnTo>
                  <a:lnTo>
                    <a:pt x="3720" y="59"/>
                  </a:lnTo>
                  <a:lnTo>
                    <a:pt x="34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07" name="Google Shape;1607;p26"/>
            <p:cNvSpPr/>
            <p:nvPr/>
          </p:nvSpPr>
          <p:spPr>
            <a:xfrm>
              <a:off x="3897075" y="1875950"/>
              <a:ext cx="188950" cy="162400"/>
            </a:xfrm>
            <a:custGeom>
              <a:avLst/>
              <a:gdLst/>
              <a:ahLst/>
              <a:cxnLst/>
              <a:rect l="l" t="t" r="r" b="b"/>
              <a:pathLst>
                <a:path w="7558" h="6496" extrusionOk="0">
                  <a:moveTo>
                    <a:pt x="2775" y="1"/>
                  </a:moveTo>
                  <a:lnTo>
                    <a:pt x="0" y="4724"/>
                  </a:lnTo>
                  <a:lnTo>
                    <a:pt x="1417" y="5551"/>
                  </a:lnTo>
                  <a:lnTo>
                    <a:pt x="2303" y="4075"/>
                  </a:lnTo>
                  <a:lnTo>
                    <a:pt x="6495" y="6495"/>
                  </a:lnTo>
                  <a:lnTo>
                    <a:pt x="7557" y="4724"/>
                  </a:lnTo>
                  <a:lnTo>
                    <a:pt x="3307" y="2304"/>
                  </a:lnTo>
                  <a:lnTo>
                    <a:pt x="4192" y="769"/>
                  </a:lnTo>
                  <a:lnTo>
                    <a:pt x="277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08" name="Google Shape;1608;p26"/>
            <p:cNvSpPr/>
            <p:nvPr/>
          </p:nvSpPr>
          <p:spPr>
            <a:xfrm>
              <a:off x="3985625" y="1751975"/>
              <a:ext cx="162375" cy="187475"/>
            </a:xfrm>
            <a:custGeom>
              <a:avLst/>
              <a:gdLst/>
              <a:ahLst/>
              <a:cxnLst/>
              <a:rect l="l" t="t" r="r" b="b"/>
              <a:pathLst>
                <a:path w="6495" h="7499" extrusionOk="0">
                  <a:moveTo>
                    <a:pt x="2598" y="1"/>
                  </a:moveTo>
                  <a:lnTo>
                    <a:pt x="1" y="3779"/>
                  </a:lnTo>
                  <a:lnTo>
                    <a:pt x="5314" y="7499"/>
                  </a:lnTo>
                  <a:lnTo>
                    <a:pt x="6495" y="5787"/>
                  </a:lnTo>
                  <a:lnTo>
                    <a:pt x="4488" y="4429"/>
                  </a:lnTo>
                  <a:lnTo>
                    <a:pt x="5550" y="2894"/>
                  </a:lnTo>
                  <a:lnTo>
                    <a:pt x="4311" y="2008"/>
                  </a:lnTo>
                  <a:lnTo>
                    <a:pt x="3248" y="3543"/>
                  </a:lnTo>
                  <a:lnTo>
                    <a:pt x="2480" y="3012"/>
                  </a:lnTo>
                  <a:lnTo>
                    <a:pt x="3956" y="886"/>
                  </a:lnTo>
                  <a:lnTo>
                    <a:pt x="25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09" name="Google Shape;1609;p26"/>
            <p:cNvSpPr/>
            <p:nvPr/>
          </p:nvSpPr>
          <p:spPr>
            <a:xfrm>
              <a:off x="4103700" y="1626525"/>
              <a:ext cx="168300" cy="169750"/>
            </a:xfrm>
            <a:custGeom>
              <a:avLst/>
              <a:gdLst/>
              <a:ahLst/>
              <a:cxnLst/>
              <a:rect l="l" t="t" r="r" b="b"/>
              <a:pathLst>
                <a:path w="6732" h="6790" extrusionOk="0">
                  <a:moveTo>
                    <a:pt x="3425" y="2008"/>
                  </a:moveTo>
                  <a:lnTo>
                    <a:pt x="3661" y="2126"/>
                  </a:lnTo>
                  <a:lnTo>
                    <a:pt x="3956" y="2244"/>
                  </a:lnTo>
                  <a:lnTo>
                    <a:pt x="4193" y="2421"/>
                  </a:lnTo>
                  <a:lnTo>
                    <a:pt x="4429" y="2657"/>
                  </a:lnTo>
                  <a:lnTo>
                    <a:pt x="4606" y="2893"/>
                  </a:lnTo>
                  <a:lnTo>
                    <a:pt x="4724" y="3129"/>
                  </a:lnTo>
                  <a:lnTo>
                    <a:pt x="4783" y="3366"/>
                  </a:lnTo>
                  <a:lnTo>
                    <a:pt x="4783" y="3602"/>
                  </a:lnTo>
                  <a:lnTo>
                    <a:pt x="4724" y="3838"/>
                  </a:lnTo>
                  <a:lnTo>
                    <a:pt x="4665" y="4074"/>
                  </a:lnTo>
                  <a:lnTo>
                    <a:pt x="4488" y="4310"/>
                  </a:lnTo>
                  <a:lnTo>
                    <a:pt x="4252" y="4546"/>
                  </a:lnTo>
                  <a:lnTo>
                    <a:pt x="4075" y="4664"/>
                  </a:lnTo>
                  <a:lnTo>
                    <a:pt x="3838" y="4783"/>
                  </a:lnTo>
                  <a:lnTo>
                    <a:pt x="3307" y="4783"/>
                  </a:lnTo>
                  <a:lnTo>
                    <a:pt x="3071" y="4664"/>
                  </a:lnTo>
                  <a:lnTo>
                    <a:pt x="2776" y="4546"/>
                  </a:lnTo>
                  <a:lnTo>
                    <a:pt x="2540" y="4369"/>
                  </a:lnTo>
                  <a:lnTo>
                    <a:pt x="2303" y="4133"/>
                  </a:lnTo>
                  <a:lnTo>
                    <a:pt x="2126" y="3897"/>
                  </a:lnTo>
                  <a:lnTo>
                    <a:pt x="2008" y="3661"/>
                  </a:lnTo>
                  <a:lnTo>
                    <a:pt x="1949" y="3425"/>
                  </a:lnTo>
                  <a:lnTo>
                    <a:pt x="1949" y="3189"/>
                  </a:lnTo>
                  <a:lnTo>
                    <a:pt x="2008" y="2952"/>
                  </a:lnTo>
                  <a:lnTo>
                    <a:pt x="2067" y="2716"/>
                  </a:lnTo>
                  <a:lnTo>
                    <a:pt x="2244" y="2421"/>
                  </a:lnTo>
                  <a:lnTo>
                    <a:pt x="2480" y="2244"/>
                  </a:lnTo>
                  <a:lnTo>
                    <a:pt x="2717" y="2126"/>
                  </a:lnTo>
                  <a:lnTo>
                    <a:pt x="2953" y="2008"/>
                  </a:lnTo>
                  <a:close/>
                  <a:moveTo>
                    <a:pt x="3484" y="0"/>
                  </a:moveTo>
                  <a:lnTo>
                    <a:pt x="3071" y="59"/>
                  </a:lnTo>
                  <a:lnTo>
                    <a:pt x="2658" y="118"/>
                  </a:lnTo>
                  <a:lnTo>
                    <a:pt x="2244" y="237"/>
                  </a:lnTo>
                  <a:lnTo>
                    <a:pt x="1831" y="414"/>
                  </a:lnTo>
                  <a:lnTo>
                    <a:pt x="1477" y="650"/>
                  </a:lnTo>
                  <a:lnTo>
                    <a:pt x="1123" y="886"/>
                  </a:lnTo>
                  <a:lnTo>
                    <a:pt x="827" y="1240"/>
                  </a:lnTo>
                  <a:lnTo>
                    <a:pt x="532" y="1594"/>
                  </a:lnTo>
                  <a:lnTo>
                    <a:pt x="355" y="1949"/>
                  </a:lnTo>
                  <a:lnTo>
                    <a:pt x="178" y="2362"/>
                  </a:lnTo>
                  <a:lnTo>
                    <a:pt x="60" y="2775"/>
                  </a:lnTo>
                  <a:lnTo>
                    <a:pt x="1" y="3248"/>
                  </a:lnTo>
                  <a:lnTo>
                    <a:pt x="1" y="3661"/>
                  </a:lnTo>
                  <a:lnTo>
                    <a:pt x="60" y="4074"/>
                  </a:lnTo>
                  <a:lnTo>
                    <a:pt x="178" y="4487"/>
                  </a:lnTo>
                  <a:lnTo>
                    <a:pt x="355" y="4901"/>
                  </a:lnTo>
                  <a:lnTo>
                    <a:pt x="591" y="5255"/>
                  </a:lnTo>
                  <a:lnTo>
                    <a:pt x="827" y="5609"/>
                  </a:lnTo>
                  <a:lnTo>
                    <a:pt x="1182" y="5963"/>
                  </a:lnTo>
                  <a:lnTo>
                    <a:pt x="1595" y="6259"/>
                  </a:lnTo>
                  <a:lnTo>
                    <a:pt x="1949" y="6436"/>
                  </a:lnTo>
                  <a:lnTo>
                    <a:pt x="2362" y="6613"/>
                  </a:lnTo>
                  <a:lnTo>
                    <a:pt x="2776" y="6731"/>
                  </a:lnTo>
                  <a:lnTo>
                    <a:pt x="3248" y="6790"/>
                  </a:lnTo>
                  <a:lnTo>
                    <a:pt x="3661" y="6790"/>
                  </a:lnTo>
                  <a:lnTo>
                    <a:pt x="4075" y="6672"/>
                  </a:lnTo>
                  <a:lnTo>
                    <a:pt x="4488" y="6554"/>
                  </a:lnTo>
                  <a:lnTo>
                    <a:pt x="4901" y="6377"/>
                  </a:lnTo>
                  <a:lnTo>
                    <a:pt x="5255" y="6140"/>
                  </a:lnTo>
                  <a:lnTo>
                    <a:pt x="5610" y="5904"/>
                  </a:lnTo>
                  <a:lnTo>
                    <a:pt x="5905" y="5550"/>
                  </a:lnTo>
                  <a:lnTo>
                    <a:pt x="6200" y="5196"/>
                  </a:lnTo>
                  <a:lnTo>
                    <a:pt x="6436" y="4842"/>
                  </a:lnTo>
                  <a:lnTo>
                    <a:pt x="6554" y="4428"/>
                  </a:lnTo>
                  <a:lnTo>
                    <a:pt x="6672" y="4015"/>
                  </a:lnTo>
                  <a:lnTo>
                    <a:pt x="6731" y="3602"/>
                  </a:lnTo>
                  <a:lnTo>
                    <a:pt x="6731" y="3129"/>
                  </a:lnTo>
                  <a:lnTo>
                    <a:pt x="6672" y="2716"/>
                  </a:lnTo>
                  <a:lnTo>
                    <a:pt x="6554" y="2303"/>
                  </a:lnTo>
                  <a:lnTo>
                    <a:pt x="6377" y="1890"/>
                  </a:lnTo>
                  <a:lnTo>
                    <a:pt x="6141" y="1535"/>
                  </a:lnTo>
                  <a:lnTo>
                    <a:pt x="5905" y="1181"/>
                  </a:lnTo>
                  <a:lnTo>
                    <a:pt x="5551" y="827"/>
                  </a:lnTo>
                  <a:lnTo>
                    <a:pt x="5196" y="591"/>
                  </a:lnTo>
                  <a:lnTo>
                    <a:pt x="4783" y="355"/>
                  </a:lnTo>
                  <a:lnTo>
                    <a:pt x="4370" y="178"/>
                  </a:lnTo>
                  <a:lnTo>
                    <a:pt x="3956" y="59"/>
                  </a:lnTo>
                  <a:lnTo>
                    <a:pt x="34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10" name="Google Shape;1610;p26"/>
            <p:cNvSpPr/>
            <p:nvPr/>
          </p:nvSpPr>
          <p:spPr>
            <a:xfrm>
              <a:off x="4209975" y="1530575"/>
              <a:ext cx="186000" cy="153525"/>
            </a:xfrm>
            <a:custGeom>
              <a:avLst/>
              <a:gdLst/>
              <a:ahLst/>
              <a:cxnLst/>
              <a:rect l="l" t="t" r="r" b="b"/>
              <a:pathLst>
                <a:path w="7440" h="6141" extrusionOk="0">
                  <a:moveTo>
                    <a:pt x="1477" y="1"/>
                  </a:moveTo>
                  <a:lnTo>
                    <a:pt x="1" y="1477"/>
                  </a:lnTo>
                  <a:lnTo>
                    <a:pt x="4547" y="6141"/>
                  </a:lnTo>
                  <a:lnTo>
                    <a:pt x="7440" y="3307"/>
                  </a:lnTo>
                  <a:lnTo>
                    <a:pt x="6318" y="2185"/>
                  </a:lnTo>
                  <a:lnTo>
                    <a:pt x="4901" y="3602"/>
                  </a:lnTo>
                  <a:lnTo>
                    <a:pt x="14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11" name="Google Shape;1611;p26"/>
            <p:cNvSpPr/>
            <p:nvPr/>
          </p:nvSpPr>
          <p:spPr>
            <a:xfrm>
              <a:off x="4307400" y="1440550"/>
              <a:ext cx="144675" cy="156475"/>
            </a:xfrm>
            <a:custGeom>
              <a:avLst/>
              <a:gdLst/>
              <a:ahLst/>
              <a:cxnLst/>
              <a:rect l="l" t="t" r="r" b="b"/>
              <a:pathLst>
                <a:path w="5787" h="6259" extrusionOk="0">
                  <a:moveTo>
                    <a:pt x="1535" y="0"/>
                  </a:moveTo>
                  <a:lnTo>
                    <a:pt x="0" y="1358"/>
                  </a:lnTo>
                  <a:lnTo>
                    <a:pt x="4251" y="6259"/>
                  </a:lnTo>
                  <a:lnTo>
                    <a:pt x="5786" y="4960"/>
                  </a:lnTo>
                  <a:lnTo>
                    <a:pt x="15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12" name="Google Shape;1612;p26"/>
            <p:cNvSpPr/>
            <p:nvPr/>
          </p:nvSpPr>
          <p:spPr>
            <a:xfrm>
              <a:off x="4406275" y="1346075"/>
              <a:ext cx="168300" cy="168300"/>
            </a:xfrm>
            <a:custGeom>
              <a:avLst/>
              <a:gdLst/>
              <a:ahLst/>
              <a:cxnLst/>
              <a:rect l="l" t="t" r="r" b="b"/>
              <a:pathLst>
                <a:path w="6732" h="6732" extrusionOk="0">
                  <a:moveTo>
                    <a:pt x="3484" y="1949"/>
                  </a:moveTo>
                  <a:lnTo>
                    <a:pt x="3720" y="2067"/>
                  </a:lnTo>
                  <a:lnTo>
                    <a:pt x="3956" y="2185"/>
                  </a:lnTo>
                  <a:lnTo>
                    <a:pt x="4193" y="2363"/>
                  </a:lnTo>
                  <a:lnTo>
                    <a:pt x="4429" y="2599"/>
                  </a:lnTo>
                  <a:lnTo>
                    <a:pt x="4547" y="2894"/>
                  </a:lnTo>
                  <a:lnTo>
                    <a:pt x="4665" y="3130"/>
                  </a:lnTo>
                  <a:lnTo>
                    <a:pt x="4724" y="3425"/>
                  </a:lnTo>
                  <a:lnTo>
                    <a:pt x="4783" y="3661"/>
                  </a:lnTo>
                  <a:lnTo>
                    <a:pt x="4724" y="3898"/>
                  </a:lnTo>
                  <a:lnTo>
                    <a:pt x="4606" y="4134"/>
                  </a:lnTo>
                  <a:lnTo>
                    <a:pt x="4429" y="4370"/>
                  </a:lnTo>
                  <a:lnTo>
                    <a:pt x="4252" y="4547"/>
                  </a:lnTo>
                  <a:lnTo>
                    <a:pt x="3956" y="4665"/>
                  </a:lnTo>
                  <a:lnTo>
                    <a:pt x="3720" y="4783"/>
                  </a:lnTo>
                  <a:lnTo>
                    <a:pt x="3248" y="4783"/>
                  </a:lnTo>
                  <a:lnTo>
                    <a:pt x="3012" y="4665"/>
                  </a:lnTo>
                  <a:lnTo>
                    <a:pt x="2776" y="4547"/>
                  </a:lnTo>
                  <a:lnTo>
                    <a:pt x="2540" y="4370"/>
                  </a:lnTo>
                  <a:lnTo>
                    <a:pt x="2362" y="4134"/>
                  </a:lnTo>
                  <a:lnTo>
                    <a:pt x="2185" y="3838"/>
                  </a:lnTo>
                  <a:lnTo>
                    <a:pt x="2067" y="3602"/>
                  </a:lnTo>
                  <a:lnTo>
                    <a:pt x="2008" y="3307"/>
                  </a:lnTo>
                  <a:lnTo>
                    <a:pt x="2008" y="3071"/>
                  </a:lnTo>
                  <a:lnTo>
                    <a:pt x="2008" y="2835"/>
                  </a:lnTo>
                  <a:lnTo>
                    <a:pt x="2126" y="2599"/>
                  </a:lnTo>
                  <a:lnTo>
                    <a:pt x="2303" y="2363"/>
                  </a:lnTo>
                  <a:lnTo>
                    <a:pt x="2540" y="2185"/>
                  </a:lnTo>
                  <a:lnTo>
                    <a:pt x="2776" y="2067"/>
                  </a:lnTo>
                  <a:lnTo>
                    <a:pt x="3012" y="1949"/>
                  </a:lnTo>
                  <a:close/>
                  <a:moveTo>
                    <a:pt x="3012" y="1"/>
                  </a:moveTo>
                  <a:lnTo>
                    <a:pt x="2599" y="119"/>
                  </a:lnTo>
                  <a:lnTo>
                    <a:pt x="2185" y="237"/>
                  </a:lnTo>
                  <a:lnTo>
                    <a:pt x="1772" y="414"/>
                  </a:lnTo>
                  <a:lnTo>
                    <a:pt x="1418" y="650"/>
                  </a:lnTo>
                  <a:lnTo>
                    <a:pt x="1064" y="946"/>
                  </a:lnTo>
                  <a:lnTo>
                    <a:pt x="768" y="1300"/>
                  </a:lnTo>
                  <a:lnTo>
                    <a:pt x="473" y="1654"/>
                  </a:lnTo>
                  <a:lnTo>
                    <a:pt x="296" y="2008"/>
                  </a:lnTo>
                  <a:lnTo>
                    <a:pt x="119" y="2422"/>
                  </a:lnTo>
                  <a:lnTo>
                    <a:pt x="60" y="2835"/>
                  </a:lnTo>
                  <a:lnTo>
                    <a:pt x="1" y="3248"/>
                  </a:lnTo>
                  <a:lnTo>
                    <a:pt x="1" y="3720"/>
                  </a:lnTo>
                  <a:lnTo>
                    <a:pt x="60" y="4134"/>
                  </a:lnTo>
                  <a:lnTo>
                    <a:pt x="237" y="4547"/>
                  </a:lnTo>
                  <a:lnTo>
                    <a:pt x="414" y="4960"/>
                  </a:lnTo>
                  <a:lnTo>
                    <a:pt x="650" y="5374"/>
                  </a:lnTo>
                  <a:lnTo>
                    <a:pt x="945" y="5728"/>
                  </a:lnTo>
                  <a:lnTo>
                    <a:pt x="1300" y="6023"/>
                  </a:lnTo>
                  <a:lnTo>
                    <a:pt x="1654" y="6259"/>
                  </a:lnTo>
                  <a:lnTo>
                    <a:pt x="2067" y="6495"/>
                  </a:lnTo>
                  <a:lnTo>
                    <a:pt x="2481" y="6613"/>
                  </a:lnTo>
                  <a:lnTo>
                    <a:pt x="2894" y="6731"/>
                  </a:lnTo>
                  <a:lnTo>
                    <a:pt x="3720" y="6731"/>
                  </a:lnTo>
                  <a:lnTo>
                    <a:pt x="4193" y="6613"/>
                  </a:lnTo>
                  <a:lnTo>
                    <a:pt x="4606" y="6495"/>
                  </a:lnTo>
                  <a:lnTo>
                    <a:pt x="4960" y="6318"/>
                  </a:lnTo>
                  <a:lnTo>
                    <a:pt x="5373" y="6082"/>
                  </a:lnTo>
                  <a:lnTo>
                    <a:pt x="5728" y="5787"/>
                  </a:lnTo>
                  <a:lnTo>
                    <a:pt x="6023" y="5492"/>
                  </a:lnTo>
                  <a:lnTo>
                    <a:pt x="6259" y="5137"/>
                  </a:lnTo>
                  <a:lnTo>
                    <a:pt x="6436" y="4724"/>
                  </a:lnTo>
                  <a:lnTo>
                    <a:pt x="6613" y="4311"/>
                  </a:lnTo>
                  <a:lnTo>
                    <a:pt x="6731" y="3898"/>
                  </a:lnTo>
                  <a:lnTo>
                    <a:pt x="6731" y="3484"/>
                  </a:lnTo>
                  <a:lnTo>
                    <a:pt x="6731" y="3071"/>
                  </a:lnTo>
                  <a:lnTo>
                    <a:pt x="6672" y="2599"/>
                  </a:lnTo>
                  <a:lnTo>
                    <a:pt x="6495" y="2185"/>
                  </a:lnTo>
                  <a:lnTo>
                    <a:pt x="6318" y="1772"/>
                  </a:lnTo>
                  <a:lnTo>
                    <a:pt x="6082" y="1418"/>
                  </a:lnTo>
                  <a:lnTo>
                    <a:pt x="5787" y="1005"/>
                  </a:lnTo>
                  <a:lnTo>
                    <a:pt x="5432" y="709"/>
                  </a:lnTo>
                  <a:lnTo>
                    <a:pt x="5078" y="473"/>
                  </a:lnTo>
                  <a:lnTo>
                    <a:pt x="4724" y="296"/>
                  </a:lnTo>
                  <a:lnTo>
                    <a:pt x="4311" y="119"/>
                  </a:lnTo>
                  <a:lnTo>
                    <a:pt x="389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613" name="Google Shape;1613;p26"/>
          <p:cNvGrpSpPr/>
          <p:nvPr/>
        </p:nvGrpSpPr>
        <p:grpSpPr>
          <a:xfrm>
            <a:off x="8727300" y="340510"/>
            <a:ext cx="202500" cy="4462470"/>
            <a:chOff x="214325" y="317672"/>
            <a:chExt cx="202500" cy="4462470"/>
          </a:xfrm>
        </p:grpSpPr>
        <p:sp>
          <p:nvSpPr>
            <p:cNvPr id="1614" name="Google Shape;1614;p26"/>
            <p:cNvSpPr/>
            <p:nvPr/>
          </p:nvSpPr>
          <p:spPr>
            <a:xfrm>
              <a:off x="214325" y="2309827"/>
              <a:ext cx="202500" cy="39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15" name="Google Shape;1615;p26"/>
            <p:cNvSpPr/>
            <p:nvPr/>
          </p:nvSpPr>
          <p:spPr>
            <a:xfrm>
              <a:off x="214325" y="2585715"/>
              <a:ext cx="119100" cy="39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16" name="Google Shape;1616;p26"/>
            <p:cNvSpPr/>
            <p:nvPr/>
          </p:nvSpPr>
          <p:spPr>
            <a:xfrm>
              <a:off x="214325" y="2759031"/>
              <a:ext cx="202500" cy="39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17" name="Google Shape;1617;p26"/>
            <p:cNvSpPr/>
            <p:nvPr/>
          </p:nvSpPr>
          <p:spPr>
            <a:xfrm>
              <a:off x="214325" y="3525485"/>
              <a:ext cx="119100" cy="39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18" name="Google Shape;1618;p26"/>
            <p:cNvSpPr/>
            <p:nvPr/>
          </p:nvSpPr>
          <p:spPr>
            <a:xfrm>
              <a:off x="214325" y="4054106"/>
              <a:ext cx="202500" cy="39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19" name="Google Shape;1619;p26"/>
            <p:cNvSpPr/>
            <p:nvPr/>
          </p:nvSpPr>
          <p:spPr>
            <a:xfrm>
              <a:off x="214325" y="4741142"/>
              <a:ext cx="202500" cy="39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0" name="Google Shape;1620;p26"/>
            <p:cNvSpPr/>
            <p:nvPr/>
          </p:nvSpPr>
          <p:spPr>
            <a:xfrm>
              <a:off x="214325" y="317672"/>
              <a:ext cx="119100" cy="39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1" name="Google Shape;1621;p26"/>
            <p:cNvSpPr/>
            <p:nvPr/>
          </p:nvSpPr>
          <p:spPr>
            <a:xfrm>
              <a:off x="214325" y="846294"/>
              <a:ext cx="202500" cy="39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2" name="Google Shape;1622;p26"/>
            <p:cNvSpPr/>
            <p:nvPr/>
          </p:nvSpPr>
          <p:spPr>
            <a:xfrm>
              <a:off x="214325" y="1533330"/>
              <a:ext cx="202500" cy="39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Numbers and Text">
  <p:cSld name="CUSTOM_8">
    <p:spTree>
      <p:nvGrpSpPr>
        <p:cNvPr id="1" name="Shape 1623"/>
        <p:cNvGrpSpPr/>
        <p:nvPr/>
      </p:nvGrpSpPr>
      <p:grpSpPr>
        <a:xfrm>
          <a:off x="0" y="0"/>
          <a:ext cx="0" cy="0"/>
          <a:chOff x="0" y="0"/>
          <a:chExt cx="0" cy="0"/>
        </a:xfrm>
      </p:grpSpPr>
      <p:sp>
        <p:nvSpPr>
          <p:cNvPr id="1624" name="Google Shape;1624;p27"/>
          <p:cNvSpPr txBox="1">
            <a:spLocks noGrp="1"/>
          </p:cNvSpPr>
          <p:nvPr>
            <p:ph type="title" hasCustomPrompt="1"/>
          </p:nvPr>
        </p:nvSpPr>
        <p:spPr>
          <a:xfrm>
            <a:off x="2388300" y="690655"/>
            <a:ext cx="4367400" cy="695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6000"/>
              <a:buNone/>
              <a:defRPr sz="4500"/>
            </a:lvl1pPr>
            <a:lvl2pPr lvl="1" algn="ctr" rtl="0">
              <a:spcBef>
                <a:spcPts val="0"/>
              </a:spcBef>
              <a:spcAft>
                <a:spcPts val="0"/>
              </a:spcAft>
              <a:buClr>
                <a:schemeClr val="dk2"/>
              </a:buClr>
              <a:buSzPts val="6000"/>
              <a:buNone/>
              <a:defRPr sz="6000">
                <a:solidFill>
                  <a:schemeClr val="dk2"/>
                </a:solidFill>
              </a:defRPr>
            </a:lvl2pPr>
            <a:lvl3pPr lvl="2" algn="ctr" rtl="0">
              <a:spcBef>
                <a:spcPts val="0"/>
              </a:spcBef>
              <a:spcAft>
                <a:spcPts val="0"/>
              </a:spcAft>
              <a:buClr>
                <a:schemeClr val="dk2"/>
              </a:buClr>
              <a:buSzPts val="6000"/>
              <a:buNone/>
              <a:defRPr sz="6000">
                <a:solidFill>
                  <a:schemeClr val="dk2"/>
                </a:solidFill>
              </a:defRPr>
            </a:lvl3pPr>
            <a:lvl4pPr lvl="3" algn="ctr" rtl="0">
              <a:spcBef>
                <a:spcPts val="0"/>
              </a:spcBef>
              <a:spcAft>
                <a:spcPts val="0"/>
              </a:spcAft>
              <a:buClr>
                <a:schemeClr val="dk2"/>
              </a:buClr>
              <a:buSzPts val="6000"/>
              <a:buNone/>
              <a:defRPr sz="6000">
                <a:solidFill>
                  <a:schemeClr val="dk2"/>
                </a:solidFill>
              </a:defRPr>
            </a:lvl4pPr>
            <a:lvl5pPr lvl="4" algn="ctr" rtl="0">
              <a:spcBef>
                <a:spcPts val="0"/>
              </a:spcBef>
              <a:spcAft>
                <a:spcPts val="0"/>
              </a:spcAft>
              <a:buClr>
                <a:schemeClr val="dk2"/>
              </a:buClr>
              <a:buSzPts val="6000"/>
              <a:buNone/>
              <a:defRPr sz="6000">
                <a:solidFill>
                  <a:schemeClr val="dk2"/>
                </a:solidFill>
              </a:defRPr>
            </a:lvl5pPr>
            <a:lvl6pPr lvl="5" algn="ctr" rtl="0">
              <a:spcBef>
                <a:spcPts val="0"/>
              </a:spcBef>
              <a:spcAft>
                <a:spcPts val="0"/>
              </a:spcAft>
              <a:buClr>
                <a:schemeClr val="dk2"/>
              </a:buClr>
              <a:buSzPts val="6000"/>
              <a:buNone/>
              <a:defRPr sz="6000">
                <a:solidFill>
                  <a:schemeClr val="dk2"/>
                </a:solidFill>
              </a:defRPr>
            </a:lvl6pPr>
            <a:lvl7pPr lvl="6" algn="ctr" rtl="0">
              <a:spcBef>
                <a:spcPts val="0"/>
              </a:spcBef>
              <a:spcAft>
                <a:spcPts val="0"/>
              </a:spcAft>
              <a:buClr>
                <a:schemeClr val="dk2"/>
              </a:buClr>
              <a:buSzPts val="6000"/>
              <a:buNone/>
              <a:defRPr sz="6000">
                <a:solidFill>
                  <a:schemeClr val="dk2"/>
                </a:solidFill>
              </a:defRPr>
            </a:lvl7pPr>
            <a:lvl8pPr lvl="7" algn="ctr" rtl="0">
              <a:spcBef>
                <a:spcPts val="0"/>
              </a:spcBef>
              <a:spcAft>
                <a:spcPts val="0"/>
              </a:spcAft>
              <a:buClr>
                <a:schemeClr val="dk2"/>
              </a:buClr>
              <a:buSzPts val="6000"/>
              <a:buNone/>
              <a:defRPr sz="6000">
                <a:solidFill>
                  <a:schemeClr val="dk2"/>
                </a:solidFill>
              </a:defRPr>
            </a:lvl8pPr>
            <a:lvl9pPr lvl="8" algn="ctr" rtl="0">
              <a:spcBef>
                <a:spcPts val="0"/>
              </a:spcBef>
              <a:spcAft>
                <a:spcPts val="0"/>
              </a:spcAft>
              <a:buClr>
                <a:schemeClr val="dk2"/>
              </a:buClr>
              <a:buSzPts val="6000"/>
              <a:buNone/>
              <a:defRPr sz="6000">
                <a:solidFill>
                  <a:schemeClr val="dk2"/>
                </a:solidFill>
              </a:defRPr>
            </a:lvl9pPr>
          </a:lstStyle>
          <a:p>
            <a:r>
              <a:t>xx%</a:t>
            </a:r>
          </a:p>
        </p:txBody>
      </p:sp>
      <p:sp>
        <p:nvSpPr>
          <p:cNvPr id="1625" name="Google Shape;1625;p27"/>
          <p:cNvSpPr txBox="1">
            <a:spLocks noGrp="1"/>
          </p:cNvSpPr>
          <p:nvPr>
            <p:ph type="subTitle" idx="1"/>
          </p:nvPr>
        </p:nvSpPr>
        <p:spPr>
          <a:xfrm>
            <a:off x="2998225" y="1441150"/>
            <a:ext cx="3147600" cy="304500"/>
          </a:xfrm>
          <a:prstGeom prst="rect">
            <a:avLst/>
          </a:prstGeom>
          <a:solidFill>
            <a:schemeClr val="dk2"/>
          </a:solidFill>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1"/>
              </a:buClr>
              <a:buSzPts val="2400"/>
              <a:buFont typeface="PT Sans"/>
              <a:buNone/>
              <a:defRPr sz="1600"/>
            </a:lvl1pPr>
            <a:lvl2pPr lvl="1" algn="ctr" rtl="0">
              <a:lnSpc>
                <a:spcPct val="100000"/>
              </a:lnSpc>
              <a:spcBef>
                <a:spcPts val="0"/>
              </a:spcBef>
              <a:spcAft>
                <a:spcPts val="0"/>
              </a:spcAft>
              <a:buClr>
                <a:schemeClr val="accent1"/>
              </a:buClr>
              <a:buSzPts val="2100"/>
              <a:buNone/>
              <a:defRPr sz="2100">
                <a:solidFill>
                  <a:schemeClr val="accent1"/>
                </a:solidFill>
              </a:defRPr>
            </a:lvl2pPr>
            <a:lvl3pPr lvl="2" algn="ctr" rtl="0">
              <a:lnSpc>
                <a:spcPct val="100000"/>
              </a:lnSpc>
              <a:spcBef>
                <a:spcPts val="0"/>
              </a:spcBef>
              <a:spcAft>
                <a:spcPts val="0"/>
              </a:spcAft>
              <a:buClr>
                <a:schemeClr val="accent1"/>
              </a:buClr>
              <a:buSzPts val="2100"/>
              <a:buNone/>
              <a:defRPr sz="2100">
                <a:solidFill>
                  <a:schemeClr val="accent1"/>
                </a:solidFill>
              </a:defRPr>
            </a:lvl3pPr>
            <a:lvl4pPr lvl="3" algn="ctr" rtl="0">
              <a:lnSpc>
                <a:spcPct val="100000"/>
              </a:lnSpc>
              <a:spcBef>
                <a:spcPts val="0"/>
              </a:spcBef>
              <a:spcAft>
                <a:spcPts val="0"/>
              </a:spcAft>
              <a:buClr>
                <a:schemeClr val="accent1"/>
              </a:buClr>
              <a:buSzPts val="2100"/>
              <a:buFont typeface="PT Sans"/>
              <a:buNone/>
              <a:defRPr sz="2100">
                <a:solidFill>
                  <a:schemeClr val="accent1"/>
                </a:solidFill>
                <a:latin typeface="PT Sans"/>
                <a:ea typeface="PT Sans"/>
                <a:cs typeface="PT Sans"/>
                <a:sym typeface="PT Sans"/>
              </a:defRPr>
            </a:lvl4pPr>
            <a:lvl5pPr lvl="4" algn="ctr" rtl="0">
              <a:lnSpc>
                <a:spcPct val="100000"/>
              </a:lnSpc>
              <a:spcBef>
                <a:spcPts val="0"/>
              </a:spcBef>
              <a:spcAft>
                <a:spcPts val="0"/>
              </a:spcAft>
              <a:buClr>
                <a:schemeClr val="accent1"/>
              </a:buClr>
              <a:buSzPts val="2100"/>
              <a:buFont typeface="PT Sans"/>
              <a:buNone/>
              <a:defRPr sz="2100">
                <a:solidFill>
                  <a:schemeClr val="accent1"/>
                </a:solidFill>
                <a:latin typeface="PT Sans"/>
                <a:ea typeface="PT Sans"/>
                <a:cs typeface="PT Sans"/>
                <a:sym typeface="PT Sans"/>
              </a:defRPr>
            </a:lvl5pPr>
            <a:lvl6pPr lvl="5" algn="ctr" rtl="0">
              <a:lnSpc>
                <a:spcPct val="100000"/>
              </a:lnSpc>
              <a:spcBef>
                <a:spcPts val="0"/>
              </a:spcBef>
              <a:spcAft>
                <a:spcPts val="0"/>
              </a:spcAft>
              <a:buClr>
                <a:schemeClr val="accent1"/>
              </a:buClr>
              <a:buSzPts val="2100"/>
              <a:buFont typeface="PT Sans"/>
              <a:buNone/>
              <a:defRPr sz="2100">
                <a:solidFill>
                  <a:schemeClr val="accent1"/>
                </a:solidFill>
                <a:latin typeface="PT Sans"/>
                <a:ea typeface="PT Sans"/>
                <a:cs typeface="PT Sans"/>
                <a:sym typeface="PT Sans"/>
              </a:defRPr>
            </a:lvl6pPr>
            <a:lvl7pPr lvl="6" algn="ctr" rtl="0">
              <a:lnSpc>
                <a:spcPct val="100000"/>
              </a:lnSpc>
              <a:spcBef>
                <a:spcPts val="0"/>
              </a:spcBef>
              <a:spcAft>
                <a:spcPts val="0"/>
              </a:spcAft>
              <a:buClr>
                <a:schemeClr val="accent1"/>
              </a:buClr>
              <a:buSzPts val="2100"/>
              <a:buFont typeface="PT Sans"/>
              <a:buNone/>
              <a:defRPr sz="2100">
                <a:solidFill>
                  <a:schemeClr val="accent1"/>
                </a:solidFill>
                <a:latin typeface="PT Sans"/>
                <a:ea typeface="PT Sans"/>
                <a:cs typeface="PT Sans"/>
                <a:sym typeface="PT Sans"/>
              </a:defRPr>
            </a:lvl7pPr>
            <a:lvl8pPr lvl="7" algn="ctr" rtl="0">
              <a:lnSpc>
                <a:spcPct val="100000"/>
              </a:lnSpc>
              <a:spcBef>
                <a:spcPts val="0"/>
              </a:spcBef>
              <a:spcAft>
                <a:spcPts val="0"/>
              </a:spcAft>
              <a:buClr>
                <a:schemeClr val="accent1"/>
              </a:buClr>
              <a:buSzPts val="2100"/>
              <a:buFont typeface="PT Sans"/>
              <a:buNone/>
              <a:defRPr sz="2100">
                <a:solidFill>
                  <a:schemeClr val="accent1"/>
                </a:solidFill>
                <a:latin typeface="PT Sans"/>
                <a:ea typeface="PT Sans"/>
                <a:cs typeface="PT Sans"/>
                <a:sym typeface="PT Sans"/>
              </a:defRPr>
            </a:lvl8pPr>
            <a:lvl9pPr lvl="8" algn="ctr" rtl="0">
              <a:lnSpc>
                <a:spcPct val="100000"/>
              </a:lnSpc>
              <a:spcBef>
                <a:spcPts val="0"/>
              </a:spcBef>
              <a:spcAft>
                <a:spcPts val="0"/>
              </a:spcAft>
              <a:buClr>
                <a:schemeClr val="accent1"/>
              </a:buClr>
              <a:buSzPts val="2100"/>
              <a:buFont typeface="PT Sans"/>
              <a:buNone/>
              <a:defRPr sz="2100">
                <a:solidFill>
                  <a:schemeClr val="accent1"/>
                </a:solidFill>
                <a:latin typeface="PT Sans"/>
                <a:ea typeface="PT Sans"/>
                <a:cs typeface="PT Sans"/>
                <a:sym typeface="PT Sans"/>
              </a:defRPr>
            </a:lvl9pPr>
          </a:lstStyle>
          <a:p>
            <a:endParaRPr/>
          </a:p>
        </p:txBody>
      </p:sp>
      <p:sp>
        <p:nvSpPr>
          <p:cNvPr id="1626" name="Google Shape;1626;p27"/>
          <p:cNvSpPr txBox="1">
            <a:spLocks noGrp="1"/>
          </p:cNvSpPr>
          <p:nvPr>
            <p:ph type="title" idx="2" hasCustomPrompt="1"/>
          </p:nvPr>
        </p:nvSpPr>
        <p:spPr>
          <a:xfrm>
            <a:off x="2388350" y="1940524"/>
            <a:ext cx="4367400" cy="695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6000"/>
              <a:buNone/>
              <a:defRPr sz="4500"/>
            </a:lvl1pPr>
            <a:lvl2pPr lvl="1" algn="ctr" rtl="0">
              <a:spcBef>
                <a:spcPts val="0"/>
              </a:spcBef>
              <a:spcAft>
                <a:spcPts val="0"/>
              </a:spcAft>
              <a:buClr>
                <a:schemeClr val="dk2"/>
              </a:buClr>
              <a:buSzPts val="6000"/>
              <a:buNone/>
              <a:defRPr sz="6000">
                <a:solidFill>
                  <a:schemeClr val="dk2"/>
                </a:solidFill>
              </a:defRPr>
            </a:lvl2pPr>
            <a:lvl3pPr lvl="2" algn="ctr" rtl="0">
              <a:spcBef>
                <a:spcPts val="0"/>
              </a:spcBef>
              <a:spcAft>
                <a:spcPts val="0"/>
              </a:spcAft>
              <a:buClr>
                <a:schemeClr val="dk2"/>
              </a:buClr>
              <a:buSzPts val="6000"/>
              <a:buNone/>
              <a:defRPr sz="6000">
                <a:solidFill>
                  <a:schemeClr val="dk2"/>
                </a:solidFill>
              </a:defRPr>
            </a:lvl3pPr>
            <a:lvl4pPr lvl="3" algn="ctr" rtl="0">
              <a:spcBef>
                <a:spcPts val="0"/>
              </a:spcBef>
              <a:spcAft>
                <a:spcPts val="0"/>
              </a:spcAft>
              <a:buClr>
                <a:schemeClr val="dk2"/>
              </a:buClr>
              <a:buSzPts val="6000"/>
              <a:buNone/>
              <a:defRPr sz="6000">
                <a:solidFill>
                  <a:schemeClr val="dk2"/>
                </a:solidFill>
              </a:defRPr>
            </a:lvl4pPr>
            <a:lvl5pPr lvl="4" algn="ctr" rtl="0">
              <a:spcBef>
                <a:spcPts val="0"/>
              </a:spcBef>
              <a:spcAft>
                <a:spcPts val="0"/>
              </a:spcAft>
              <a:buClr>
                <a:schemeClr val="dk2"/>
              </a:buClr>
              <a:buSzPts val="6000"/>
              <a:buNone/>
              <a:defRPr sz="6000">
                <a:solidFill>
                  <a:schemeClr val="dk2"/>
                </a:solidFill>
              </a:defRPr>
            </a:lvl5pPr>
            <a:lvl6pPr lvl="5" algn="ctr" rtl="0">
              <a:spcBef>
                <a:spcPts val="0"/>
              </a:spcBef>
              <a:spcAft>
                <a:spcPts val="0"/>
              </a:spcAft>
              <a:buClr>
                <a:schemeClr val="dk2"/>
              </a:buClr>
              <a:buSzPts val="6000"/>
              <a:buNone/>
              <a:defRPr sz="6000">
                <a:solidFill>
                  <a:schemeClr val="dk2"/>
                </a:solidFill>
              </a:defRPr>
            </a:lvl6pPr>
            <a:lvl7pPr lvl="6" algn="ctr" rtl="0">
              <a:spcBef>
                <a:spcPts val="0"/>
              </a:spcBef>
              <a:spcAft>
                <a:spcPts val="0"/>
              </a:spcAft>
              <a:buClr>
                <a:schemeClr val="dk2"/>
              </a:buClr>
              <a:buSzPts val="6000"/>
              <a:buNone/>
              <a:defRPr sz="6000">
                <a:solidFill>
                  <a:schemeClr val="dk2"/>
                </a:solidFill>
              </a:defRPr>
            </a:lvl7pPr>
            <a:lvl8pPr lvl="7" algn="ctr" rtl="0">
              <a:spcBef>
                <a:spcPts val="0"/>
              </a:spcBef>
              <a:spcAft>
                <a:spcPts val="0"/>
              </a:spcAft>
              <a:buClr>
                <a:schemeClr val="dk2"/>
              </a:buClr>
              <a:buSzPts val="6000"/>
              <a:buNone/>
              <a:defRPr sz="6000">
                <a:solidFill>
                  <a:schemeClr val="dk2"/>
                </a:solidFill>
              </a:defRPr>
            </a:lvl8pPr>
            <a:lvl9pPr lvl="8" algn="ctr" rtl="0">
              <a:spcBef>
                <a:spcPts val="0"/>
              </a:spcBef>
              <a:spcAft>
                <a:spcPts val="0"/>
              </a:spcAft>
              <a:buClr>
                <a:schemeClr val="dk2"/>
              </a:buClr>
              <a:buSzPts val="6000"/>
              <a:buNone/>
              <a:defRPr sz="6000">
                <a:solidFill>
                  <a:schemeClr val="dk2"/>
                </a:solidFill>
              </a:defRPr>
            </a:lvl9pPr>
          </a:lstStyle>
          <a:p>
            <a:r>
              <a:t>xx%</a:t>
            </a:r>
          </a:p>
        </p:txBody>
      </p:sp>
      <p:sp>
        <p:nvSpPr>
          <p:cNvPr id="1627" name="Google Shape;1627;p27"/>
          <p:cNvSpPr txBox="1">
            <a:spLocks noGrp="1"/>
          </p:cNvSpPr>
          <p:nvPr>
            <p:ph type="subTitle" idx="3"/>
          </p:nvPr>
        </p:nvSpPr>
        <p:spPr>
          <a:xfrm>
            <a:off x="3141475" y="2691025"/>
            <a:ext cx="2861100" cy="304500"/>
          </a:xfrm>
          <a:prstGeom prst="rect">
            <a:avLst/>
          </a:prstGeom>
          <a:solidFill>
            <a:schemeClr val="dk2"/>
          </a:solidFill>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1"/>
              </a:buClr>
              <a:buSzPts val="2400"/>
              <a:buFont typeface="PT Sans"/>
              <a:buNone/>
              <a:defRPr sz="1600"/>
            </a:lvl1pPr>
            <a:lvl2pPr lvl="1" algn="ctr" rtl="0">
              <a:lnSpc>
                <a:spcPct val="100000"/>
              </a:lnSpc>
              <a:spcBef>
                <a:spcPts val="0"/>
              </a:spcBef>
              <a:spcAft>
                <a:spcPts val="0"/>
              </a:spcAft>
              <a:buClr>
                <a:schemeClr val="accent1"/>
              </a:buClr>
              <a:buSzPts val="2100"/>
              <a:buNone/>
              <a:defRPr sz="2100">
                <a:solidFill>
                  <a:schemeClr val="accent1"/>
                </a:solidFill>
              </a:defRPr>
            </a:lvl2pPr>
            <a:lvl3pPr lvl="2" algn="ctr" rtl="0">
              <a:lnSpc>
                <a:spcPct val="100000"/>
              </a:lnSpc>
              <a:spcBef>
                <a:spcPts val="0"/>
              </a:spcBef>
              <a:spcAft>
                <a:spcPts val="0"/>
              </a:spcAft>
              <a:buClr>
                <a:schemeClr val="accent1"/>
              </a:buClr>
              <a:buSzPts val="2100"/>
              <a:buNone/>
              <a:defRPr sz="2100">
                <a:solidFill>
                  <a:schemeClr val="accent1"/>
                </a:solidFill>
              </a:defRPr>
            </a:lvl3pPr>
            <a:lvl4pPr lvl="3" algn="ctr" rtl="0">
              <a:lnSpc>
                <a:spcPct val="100000"/>
              </a:lnSpc>
              <a:spcBef>
                <a:spcPts val="0"/>
              </a:spcBef>
              <a:spcAft>
                <a:spcPts val="0"/>
              </a:spcAft>
              <a:buClr>
                <a:schemeClr val="accent1"/>
              </a:buClr>
              <a:buSzPts val="2100"/>
              <a:buFont typeface="PT Sans"/>
              <a:buNone/>
              <a:defRPr sz="2100">
                <a:solidFill>
                  <a:schemeClr val="accent1"/>
                </a:solidFill>
                <a:latin typeface="PT Sans"/>
                <a:ea typeface="PT Sans"/>
                <a:cs typeface="PT Sans"/>
                <a:sym typeface="PT Sans"/>
              </a:defRPr>
            </a:lvl4pPr>
            <a:lvl5pPr lvl="4" algn="ctr" rtl="0">
              <a:lnSpc>
                <a:spcPct val="100000"/>
              </a:lnSpc>
              <a:spcBef>
                <a:spcPts val="0"/>
              </a:spcBef>
              <a:spcAft>
                <a:spcPts val="0"/>
              </a:spcAft>
              <a:buClr>
                <a:schemeClr val="accent1"/>
              </a:buClr>
              <a:buSzPts val="2100"/>
              <a:buFont typeface="PT Sans"/>
              <a:buNone/>
              <a:defRPr sz="2100">
                <a:solidFill>
                  <a:schemeClr val="accent1"/>
                </a:solidFill>
                <a:latin typeface="PT Sans"/>
                <a:ea typeface="PT Sans"/>
                <a:cs typeface="PT Sans"/>
                <a:sym typeface="PT Sans"/>
              </a:defRPr>
            </a:lvl5pPr>
            <a:lvl6pPr lvl="5" algn="ctr" rtl="0">
              <a:lnSpc>
                <a:spcPct val="100000"/>
              </a:lnSpc>
              <a:spcBef>
                <a:spcPts val="0"/>
              </a:spcBef>
              <a:spcAft>
                <a:spcPts val="0"/>
              </a:spcAft>
              <a:buClr>
                <a:schemeClr val="accent1"/>
              </a:buClr>
              <a:buSzPts val="2100"/>
              <a:buFont typeface="PT Sans"/>
              <a:buNone/>
              <a:defRPr sz="2100">
                <a:solidFill>
                  <a:schemeClr val="accent1"/>
                </a:solidFill>
                <a:latin typeface="PT Sans"/>
                <a:ea typeface="PT Sans"/>
                <a:cs typeface="PT Sans"/>
                <a:sym typeface="PT Sans"/>
              </a:defRPr>
            </a:lvl6pPr>
            <a:lvl7pPr lvl="6" algn="ctr" rtl="0">
              <a:lnSpc>
                <a:spcPct val="100000"/>
              </a:lnSpc>
              <a:spcBef>
                <a:spcPts val="0"/>
              </a:spcBef>
              <a:spcAft>
                <a:spcPts val="0"/>
              </a:spcAft>
              <a:buClr>
                <a:schemeClr val="accent1"/>
              </a:buClr>
              <a:buSzPts val="2100"/>
              <a:buFont typeface="PT Sans"/>
              <a:buNone/>
              <a:defRPr sz="2100">
                <a:solidFill>
                  <a:schemeClr val="accent1"/>
                </a:solidFill>
                <a:latin typeface="PT Sans"/>
                <a:ea typeface="PT Sans"/>
                <a:cs typeface="PT Sans"/>
                <a:sym typeface="PT Sans"/>
              </a:defRPr>
            </a:lvl7pPr>
            <a:lvl8pPr lvl="7" algn="ctr" rtl="0">
              <a:lnSpc>
                <a:spcPct val="100000"/>
              </a:lnSpc>
              <a:spcBef>
                <a:spcPts val="0"/>
              </a:spcBef>
              <a:spcAft>
                <a:spcPts val="0"/>
              </a:spcAft>
              <a:buClr>
                <a:schemeClr val="accent1"/>
              </a:buClr>
              <a:buSzPts val="2100"/>
              <a:buFont typeface="PT Sans"/>
              <a:buNone/>
              <a:defRPr sz="2100">
                <a:solidFill>
                  <a:schemeClr val="accent1"/>
                </a:solidFill>
                <a:latin typeface="PT Sans"/>
                <a:ea typeface="PT Sans"/>
                <a:cs typeface="PT Sans"/>
                <a:sym typeface="PT Sans"/>
              </a:defRPr>
            </a:lvl8pPr>
            <a:lvl9pPr lvl="8" algn="ctr" rtl="0">
              <a:lnSpc>
                <a:spcPct val="100000"/>
              </a:lnSpc>
              <a:spcBef>
                <a:spcPts val="0"/>
              </a:spcBef>
              <a:spcAft>
                <a:spcPts val="0"/>
              </a:spcAft>
              <a:buClr>
                <a:schemeClr val="accent1"/>
              </a:buClr>
              <a:buSzPts val="2100"/>
              <a:buFont typeface="PT Sans"/>
              <a:buNone/>
              <a:defRPr sz="2100">
                <a:solidFill>
                  <a:schemeClr val="accent1"/>
                </a:solidFill>
                <a:latin typeface="PT Sans"/>
                <a:ea typeface="PT Sans"/>
                <a:cs typeface="PT Sans"/>
                <a:sym typeface="PT Sans"/>
              </a:defRPr>
            </a:lvl9pPr>
          </a:lstStyle>
          <a:p>
            <a:endParaRPr/>
          </a:p>
        </p:txBody>
      </p:sp>
      <p:sp>
        <p:nvSpPr>
          <p:cNvPr id="1628" name="Google Shape;1628;p27"/>
          <p:cNvSpPr txBox="1">
            <a:spLocks noGrp="1"/>
          </p:cNvSpPr>
          <p:nvPr>
            <p:ph type="title" idx="4" hasCustomPrompt="1"/>
          </p:nvPr>
        </p:nvSpPr>
        <p:spPr>
          <a:xfrm>
            <a:off x="2388300" y="3190394"/>
            <a:ext cx="4367400" cy="695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6000"/>
              <a:buNone/>
              <a:defRPr sz="4500"/>
            </a:lvl1pPr>
            <a:lvl2pPr lvl="1" algn="ctr" rtl="0">
              <a:spcBef>
                <a:spcPts val="0"/>
              </a:spcBef>
              <a:spcAft>
                <a:spcPts val="0"/>
              </a:spcAft>
              <a:buClr>
                <a:schemeClr val="dk2"/>
              </a:buClr>
              <a:buSzPts val="6000"/>
              <a:buNone/>
              <a:defRPr sz="6000">
                <a:solidFill>
                  <a:schemeClr val="dk2"/>
                </a:solidFill>
              </a:defRPr>
            </a:lvl2pPr>
            <a:lvl3pPr lvl="2" algn="ctr" rtl="0">
              <a:spcBef>
                <a:spcPts val="0"/>
              </a:spcBef>
              <a:spcAft>
                <a:spcPts val="0"/>
              </a:spcAft>
              <a:buClr>
                <a:schemeClr val="dk2"/>
              </a:buClr>
              <a:buSzPts val="6000"/>
              <a:buNone/>
              <a:defRPr sz="6000">
                <a:solidFill>
                  <a:schemeClr val="dk2"/>
                </a:solidFill>
              </a:defRPr>
            </a:lvl3pPr>
            <a:lvl4pPr lvl="3" algn="ctr" rtl="0">
              <a:spcBef>
                <a:spcPts val="0"/>
              </a:spcBef>
              <a:spcAft>
                <a:spcPts val="0"/>
              </a:spcAft>
              <a:buClr>
                <a:schemeClr val="dk2"/>
              </a:buClr>
              <a:buSzPts val="6000"/>
              <a:buNone/>
              <a:defRPr sz="6000">
                <a:solidFill>
                  <a:schemeClr val="dk2"/>
                </a:solidFill>
              </a:defRPr>
            </a:lvl4pPr>
            <a:lvl5pPr lvl="4" algn="ctr" rtl="0">
              <a:spcBef>
                <a:spcPts val="0"/>
              </a:spcBef>
              <a:spcAft>
                <a:spcPts val="0"/>
              </a:spcAft>
              <a:buClr>
                <a:schemeClr val="dk2"/>
              </a:buClr>
              <a:buSzPts val="6000"/>
              <a:buNone/>
              <a:defRPr sz="6000">
                <a:solidFill>
                  <a:schemeClr val="dk2"/>
                </a:solidFill>
              </a:defRPr>
            </a:lvl5pPr>
            <a:lvl6pPr lvl="5" algn="ctr" rtl="0">
              <a:spcBef>
                <a:spcPts val="0"/>
              </a:spcBef>
              <a:spcAft>
                <a:spcPts val="0"/>
              </a:spcAft>
              <a:buClr>
                <a:schemeClr val="dk2"/>
              </a:buClr>
              <a:buSzPts val="6000"/>
              <a:buNone/>
              <a:defRPr sz="6000">
                <a:solidFill>
                  <a:schemeClr val="dk2"/>
                </a:solidFill>
              </a:defRPr>
            </a:lvl6pPr>
            <a:lvl7pPr lvl="6" algn="ctr" rtl="0">
              <a:spcBef>
                <a:spcPts val="0"/>
              </a:spcBef>
              <a:spcAft>
                <a:spcPts val="0"/>
              </a:spcAft>
              <a:buClr>
                <a:schemeClr val="dk2"/>
              </a:buClr>
              <a:buSzPts val="6000"/>
              <a:buNone/>
              <a:defRPr sz="6000">
                <a:solidFill>
                  <a:schemeClr val="dk2"/>
                </a:solidFill>
              </a:defRPr>
            </a:lvl7pPr>
            <a:lvl8pPr lvl="7" algn="ctr" rtl="0">
              <a:spcBef>
                <a:spcPts val="0"/>
              </a:spcBef>
              <a:spcAft>
                <a:spcPts val="0"/>
              </a:spcAft>
              <a:buClr>
                <a:schemeClr val="dk2"/>
              </a:buClr>
              <a:buSzPts val="6000"/>
              <a:buNone/>
              <a:defRPr sz="6000">
                <a:solidFill>
                  <a:schemeClr val="dk2"/>
                </a:solidFill>
              </a:defRPr>
            </a:lvl8pPr>
            <a:lvl9pPr lvl="8" algn="ctr" rtl="0">
              <a:spcBef>
                <a:spcPts val="0"/>
              </a:spcBef>
              <a:spcAft>
                <a:spcPts val="0"/>
              </a:spcAft>
              <a:buClr>
                <a:schemeClr val="dk2"/>
              </a:buClr>
              <a:buSzPts val="6000"/>
              <a:buNone/>
              <a:defRPr sz="6000">
                <a:solidFill>
                  <a:schemeClr val="dk2"/>
                </a:solidFill>
              </a:defRPr>
            </a:lvl9pPr>
          </a:lstStyle>
          <a:p>
            <a:r>
              <a:t>xx%</a:t>
            </a:r>
          </a:p>
        </p:txBody>
      </p:sp>
      <p:sp>
        <p:nvSpPr>
          <p:cNvPr id="1629" name="Google Shape;1629;p27"/>
          <p:cNvSpPr txBox="1">
            <a:spLocks noGrp="1"/>
          </p:cNvSpPr>
          <p:nvPr>
            <p:ph type="subTitle" idx="5"/>
          </p:nvPr>
        </p:nvSpPr>
        <p:spPr>
          <a:xfrm>
            <a:off x="2227250" y="3940875"/>
            <a:ext cx="4689600" cy="304500"/>
          </a:xfrm>
          <a:prstGeom prst="rect">
            <a:avLst/>
          </a:prstGeom>
          <a:solidFill>
            <a:schemeClr val="dk2"/>
          </a:solidFill>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1"/>
              </a:buClr>
              <a:buSzPts val="2400"/>
              <a:buFont typeface="PT Sans"/>
              <a:buNone/>
              <a:defRPr sz="1600"/>
            </a:lvl1pPr>
            <a:lvl2pPr lvl="1" algn="ctr" rtl="0">
              <a:lnSpc>
                <a:spcPct val="100000"/>
              </a:lnSpc>
              <a:spcBef>
                <a:spcPts val="0"/>
              </a:spcBef>
              <a:spcAft>
                <a:spcPts val="0"/>
              </a:spcAft>
              <a:buClr>
                <a:schemeClr val="accent1"/>
              </a:buClr>
              <a:buSzPts val="2100"/>
              <a:buNone/>
              <a:defRPr sz="2100">
                <a:solidFill>
                  <a:schemeClr val="accent1"/>
                </a:solidFill>
              </a:defRPr>
            </a:lvl2pPr>
            <a:lvl3pPr lvl="2" algn="ctr" rtl="0">
              <a:lnSpc>
                <a:spcPct val="100000"/>
              </a:lnSpc>
              <a:spcBef>
                <a:spcPts val="0"/>
              </a:spcBef>
              <a:spcAft>
                <a:spcPts val="0"/>
              </a:spcAft>
              <a:buClr>
                <a:schemeClr val="accent1"/>
              </a:buClr>
              <a:buSzPts val="2100"/>
              <a:buNone/>
              <a:defRPr sz="2100">
                <a:solidFill>
                  <a:schemeClr val="accent1"/>
                </a:solidFill>
              </a:defRPr>
            </a:lvl3pPr>
            <a:lvl4pPr lvl="3" algn="ctr" rtl="0">
              <a:lnSpc>
                <a:spcPct val="100000"/>
              </a:lnSpc>
              <a:spcBef>
                <a:spcPts val="0"/>
              </a:spcBef>
              <a:spcAft>
                <a:spcPts val="0"/>
              </a:spcAft>
              <a:buClr>
                <a:schemeClr val="accent1"/>
              </a:buClr>
              <a:buSzPts val="2100"/>
              <a:buFont typeface="PT Sans"/>
              <a:buNone/>
              <a:defRPr sz="2100">
                <a:solidFill>
                  <a:schemeClr val="accent1"/>
                </a:solidFill>
                <a:latin typeface="PT Sans"/>
                <a:ea typeface="PT Sans"/>
                <a:cs typeface="PT Sans"/>
                <a:sym typeface="PT Sans"/>
              </a:defRPr>
            </a:lvl4pPr>
            <a:lvl5pPr lvl="4" algn="ctr" rtl="0">
              <a:lnSpc>
                <a:spcPct val="100000"/>
              </a:lnSpc>
              <a:spcBef>
                <a:spcPts val="0"/>
              </a:spcBef>
              <a:spcAft>
                <a:spcPts val="0"/>
              </a:spcAft>
              <a:buClr>
                <a:schemeClr val="accent1"/>
              </a:buClr>
              <a:buSzPts val="2100"/>
              <a:buFont typeface="PT Sans"/>
              <a:buNone/>
              <a:defRPr sz="2100">
                <a:solidFill>
                  <a:schemeClr val="accent1"/>
                </a:solidFill>
                <a:latin typeface="PT Sans"/>
                <a:ea typeface="PT Sans"/>
                <a:cs typeface="PT Sans"/>
                <a:sym typeface="PT Sans"/>
              </a:defRPr>
            </a:lvl5pPr>
            <a:lvl6pPr lvl="5" algn="ctr" rtl="0">
              <a:lnSpc>
                <a:spcPct val="100000"/>
              </a:lnSpc>
              <a:spcBef>
                <a:spcPts val="0"/>
              </a:spcBef>
              <a:spcAft>
                <a:spcPts val="0"/>
              </a:spcAft>
              <a:buClr>
                <a:schemeClr val="accent1"/>
              </a:buClr>
              <a:buSzPts val="2100"/>
              <a:buFont typeface="PT Sans"/>
              <a:buNone/>
              <a:defRPr sz="2100">
                <a:solidFill>
                  <a:schemeClr val="accent1"/>
                </a:solidFill>
                <a:latin typeface="PT Sans"/>
                <a:ea typeface="PT Sans"/>
                <a:cs typeface="PT Sans"/>
                <a:sym typeface="PT Sans"/>
              </a:defRPr>
            </a:lvl6pPr>
            <a:lvl7pPr lvl="6" algn="ctr" rtl="0">
              <a:lnSpc>
                <a:spcPct val="100000"/>
              </a:lnSpc>
              <a:spcBef>
                <a:spcPts val="0"/>
              </a:spcBef>
              <a:spcAft>
                <a:spcPts val="0"/>
              </a:spcAft>
              <a:buClr>
                <a:schemeClr val="accent1"/>
              </a:buClr>
              <a:buSzPts val="2100"/>
              <a:buFont typeface="PT Sans"/>
              <a:buNone/>
              <a:defRPr sz="2100">
                <a:solidFill>
                  <a:schemeClr val="accent1"/>
                </a:solidFill>
                <a:latin typeface="PT Sans"/>
                <a:ea typeface="PT Sans"/>
                <a:cs typeface="PT Sans"/>
                <a:sym typeface="PT Sans"/>
              </a:defRPr>
            </a:lvl7pPr>
            <a:lvl8pPr lvl="7" algn="ctr" rtl="0">
              <a:lnSpc>
                <a:spcPct val="100000"/>
              </a:lnSpc>
              <a:spcBef>
                <a:spcPts val="0"/>
              </a:spcBef>
              <a:spcAft>
                <a:spcPts val="0"/>
              </a:spcAft>
              <a:buClr>
                <a:schemeClr val="accent1"/>
              </a:buClr>
              <a:buSzPts val="2100"/>
              <a:buFont typeface="PT Sans"/>
              <a:buNone/>
              <a:defRPr sz="2100">
                <a:solidFill>
                  <a:schemeClr val="accent1"/>
                </a:solidFill>
                <a:latin typeface="PT Sans"/>
                <a:ea typeface="PT Sans"/>
                <a:cs typeface="PT Sans"/>
                <a:sym typeface="PT Sans"/>
              </a:defRPr>
            </a:lvl8pPr>
            <a:lvl9pPr lvl="8" algn="ctr" rtl="0">
              <a:lnSpc>
                <a:spcPct val="100000"/>
              </a:lnSpc>
              <a:spcBef>
                <a:spcPts val="0"/>
              </a:spcBef>
              <a:spcAft>
                <a:spcPts val="0"/>
              </a:spcAft>
              <a:buClr>
                <a:schemeClr val="accent1"/>
              </a:buClr>
              <a:buSzPts val="2100"/>
              <a:buFont typeface="PT Sans"/>
              <a:buNone/>
              <a:defRPr sz="2100">
                <a:solidFill>
                  <a:schemeClr val="accent1"/>
                </a:solidFill>
                <a:latin typeface="PT Sans"/>
                <a:ea typeface="PT Sans"/>
                <a:cs typeface="PT Sans"/>
                <a:sym typeface="PT Sans"/>
              </a:defRPr>
            </a:lvl9pPr>
          </a:lstStyle>
          <a:p>
            <a:endParaRPr/>
          </a:p>
        </p:txBody>
      </p:sp>
      <p:grpSp>
        <p:nvGrpSpPr>
          <p:cNvPr id="1630" name="Google Shape;1630;p27"/>
          <p:cNvGrpSpPr/>
          <p:nvPr/>
        </p:nvGrpSpPr>
        <p:grpSpPr>
          <a:xfrm>
            <a:off x="7506880" y="483017"/>
            <a:ext cx="1834255" cy="1834975"/>
            <a:chOff x="3684525" y="1008100"/>
            <a:chExt cx="3697350" cy="3698800"/>
          </a:xfrm>
        </p:grpSpPr>
        <p:sp>
          <p:nvSpPr>
            <p:cNvPr id="1631" name="Google Shape;1631;p27"/>
            <p:cNvSpPr/>
            <p:nvPr/>
          </p:nvSpPr>
          <p:spPr>
            <a:xfrm>
              <a:off x="4642450" y="1210300"/>
              <a:ext cx="180075" cy="199275"/>
            </a:xfrm>
            <a:custGeom>
              <a:avLst/>
              <a:gdLst/>
              <a:ahLst/>
              <a:cxnLst/>
              <a:rect l="l" t="t" r="r" b="b"/>
              <a:pathLst>
                <a:path w="7203" h="7971" extrusionOk="0">
                  <a:moveTo>
                    <a:pt x="2067" y="2480"/>
                  </a:moveTo>
                  <a:lnTo>
                    <a:pt x="3424" y="3779"/>
                  </a:lnTo>
                  <a:lnTo>
                    <a:pt x="2362" y="4369"/>
                  </a:lnTo>
                  <a:lnTo>
                    <a:pt x="2067" y="2480"/>
                  </a:lnTo>
                  <a:close/>
                  <a:moveTo>
                    <a:pt x="2067" y="0"/>
                  </a:moveTo>
                  <a:lnTo>
                    <a:pt x="0" y="1122"/>
                  </a:lnTo>
                  <a:lnTo>
                    <a:pt x="945" y="7971"/>
                  </a:lnTo>
                  <a:lnTo>
                    <a:pt x="2834" y="6967"/>
                  </a:lnTo>
                  <a:lnTo>
                    <a:pt x="2657" y="5963"/>
                  </a:lnTo>
                  <a:lnTo>
                    <a:pt x="4546" y="4901"/>
                  </a:lnTo>
                  <a:lnTo>
                    <a:pt x="5314" y="5668"/>
                  </a:lnTo>
                  <a:lnTo>
                    <a:pt x="7203" y="4605"/>
                  </a:lnTo>
                  <a:lnTo>
                    <a:pt x="206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32" name="Google Shape;1632;p27"/>
            <p:cNvSpPr/>
            <p:nvPr/>
          </p:nvSpPr>
          <p:spPr>
            <a:xfrm>
              <a:off x="4778225" y="1114350"/>
              <a:ext cx="174200" cy="187475"/>
            </a:xfrm>
            <a:custGeom>
              <a:avLst/>
              <a:gdLst/>
              <a:ahLst/>
              <a:cxnLst/>
              <a:rect l="l" t="t" r="r" b="b"/>
              <a:pathLst>
                <a:path w="6968" h="7499" extrusionOk="0">
                  <a:moveTo>
                    <a:pt x="5373" y="1"/>
                  </a:moveTo>
                  <a:lnTo>
                    <a:pt x="3484" y="768"/>
                  </a:lnTo>
                  <a:lnTo>
                    <a:pt x="4842" y="4193"/>
                  </a:lnTo>
                  <a:lnTo>
                    <a:pt x="4960" y="4547"/>
                  </a:lnTo>
                  <a:lnTo>
                    <a:pt x="4901" y="4901"/>
                  </a:lnTo>
                  <a:lnTo>
                    <a:pt x="4842" y="5078"/>
                  </a:lnTo>
                  <a:lnTo>
                    <a:pt x="4724" y="5196"/>
                  </a:lnTo>
                  <a:lnTo>
                    <a:pt x="4606" y="5314"/>
                  </a:lnTo>
                  <a:lnTo>
                    <a:pt x="4370" y="5432"/>
                  </a:lnTo>
                  <a:lnTo>
                    <a:pt x="4193" y="5491"/>
                  </a:lnTo>
                  <a:lnTo>
                    <a:pt x="3838" y="5491"/>
                  </a:lnTo>
                  <a:lnTo>
                    <a:pt x="3720" y="5432"/>
                  </a:lnTo>
                  <a:lnTo>
                    <a:pt x="3425" y="5196"/>
                  </a:lnTo>
                  <a:lnTo>
                    <a:pt x="3248" y="4842"/>
                  </a:lnTo>
                  <a:lnTo>
                    <a:pt x="1890" y="1418"/>
                  </a:lnTo>
                  <a:lnTo>
                    <a:pt x="1" y="2185"/>
                  </a:lnTo>
                  <a:lnTo>
                    <a:pt x="1359" y="5550"/>
                  </a:lnTo>
                  <a:lnTo>
                    <a:pt x="1536" y="5964"/>
                  </a:lnTo>
                  <a:lnTo>
                    <a:pt x="1772" y="6318"/>
                  </a:lnTo>
                  <a:lnTo>
                    <a:pt x="2008" y="6672"/>
                  </a:lnTo>
                  <a:lnTo>
                    <a:pt x="2303" y="6908"/>
                  </a:lnTo>
                  <a:lnTo>
                    <a:pt x="2598" y="7145"/>
                  </a:lnTo>
                  <a:lnTo>
                    <a:pt x="2894" y="7263"/>
                  </a:lnTo>
                  <a:lnTo>
                    <a:pt x="3248" y="7381"/>
                  </a:lnTo>
                  <a:lnTo>
                    <a:pt x="3602" y="7440"/>
                  </a:lnTo>
                  <a:lnTo>
                    <a:pt x="3956" y="7499"/>
                  </a:lnTo>
                  <a:lnTo>
                    <a:pt x="4311" y="7440"/>
                  </a:lnTo>
                  <a:lnTo>
                    <a:pt x="4665" y="7381"/>
                  </a:lnTo>
                  <a:lnTo>
                    <a:pt x="5078" y="7204"/>
                  </a:lnTo>
                  <a:lnTo>
                    <a:pt x="5432" y="7026"/>
                  </a:lnTo>
                  <a:lnTo>
                    <a:pt x="5787" y="6849"/>
                  </a:lnTo>
                  <a:lnTo>
                    <a:pt x="6082" y="6613"/>
                  </a:lnTo>
                  <a:lnTo>
                    <a:pt x="6318" y="6377"/>
                  </a:lnTo>
                  <a:lnTo>
                    <a:pt x="6554" y="6082"/>
                  </a:lnTo>
                  <a:lnTo>
                    <a:pt x="6731" y="5728"/>
                  </a:lnTo>
                  <a:lnTo>
                    <a:pt x="6849" y="5432"/>
                  </a:lnTo>
                  <a:lnTo>
                    <a:pt x="6967" y="5019"/>
                  </a:lnTo>
                  <a:lnTo>
                    <a:pt x="6967" y="4665"/>
                  </a:lnTo>
                  <a:lnTo>
                    <a:pt x="6967" y="4252"/>
                  </a:lnTo>
                  <a:lnTo>
                    <a:pt x="6849" y="3838"/>
                  </a:lnTo>
                  <a:lnTo>
                    <a:pt x="6731" y="3425"/>
                  </a:lnTo>
                  <a:lnTo>
                    <a:pt x="53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33" name="Google Shape;1633;p27"/>
            <p:cNvSpPr/>
            <p:nvPr/>
          </p:nvSpPr>
          <p:spPr>
            <a:xfrm>
              <a:off x="4955350" y="1077450"/>
              <a:ext cx="172725" cy="178625"/>
            </a:xfrm>
            <a:custGeom>
              <a:avLst/>
              <a:gdLst/>
              <a:ahLst/>
              <a:cxnLst/>
              <a:rect l="l" t="t" r="r" b="b"/>
              <a:pathLst>
                <a:path w="6909" h="7145" extrusionOk="0">
                  <a:moveTo>
                    <a:pt x="3543" y="1831"/>
                  </a:moveTo>
                  <a:lnTo>
                    <a:pt x="3838" y="1890"/>
                  </a:lnTo>
                  <a:lnTo>
                    <a:pt x="4074" y="1949"/>
                  </a:lnTo>
                  <a:lnTo>
                    <a:pt x="4310" y="2126"/>
                  </a:lnTo>
                  <a:lnTo>
                    <a:pt x="4487" y="2362"/>
                  </a:lnTo>
                  <a:lnTo>
                    <a:pt x="4665" y="2599"/>
                  </a:lnTo>
                  <a:lnTo>
                    <a:pt x="4783" y="2894"/>
                  </a:lnTo>
                  <a:lnTo>
                    <a:pt x="4842" y="3248"/>
                  </a:lnTo>
                  <a:lnTo>
                    <a:pt x="4842" y="3543"/>
                  </a:lnTo>
                  <a:lnTo>
                    <a:pt x="4783" y="3779"/>
                  </a:lnTo>
                  <a:lnTo>
                    <a:pt x="4665" y="4075"/>
                  </a:lnTo>
                  <a:lnTo>
                    <a:pt x="4487" y="4252"/>
                  </a:lnTo>
                  <a:lnTo>
                    <a:pt x="4310" y="4429"/>
                  </a:lnTo>
                  <a:lnTo>
                    <a:pt x="4015" y="4606"/>
                  </a:lnTo>
                  <a:lnTo>
                    <a:pt x="3720" y="4724"/>
                  </a:lnTo>
                  <a:lnTo>
                    <a:pt x="3248" y="4842"/>
                  </a:lnTo>
                  <a:lnTo>
                    <a:pt x="2480" y="2067"/>
                  </a:lnTo>
                  <a:lnTo>
                    <a:pt x="2952" y="1890"/>
                  </a:lnTo>
                  <a:lnTo>
                    <a:pt x="3248" y="1831"/>
                  </a:lnTo>
                  <a:close/>
                  <a:moveTo>
                    <a:pt x="3543" y="1"/>
                  </a:moveTo>
                  <a:lnTo>
                    <a:pt x="3071" y="60"/>
                  </a:lnTo>
                  <a:lnTo>
                    <a:pt x="2598" y="119"/>
                  </a:lnTo>
                  <a:lnTo>
                    <a:pt x="0" y="886"/>
                  </a:lnTo>
                  <a:lnTo>
                    <a:pt x="1772" y="7145"/>
                  </a:lnTo>
                  <a:lnTo>
                    <a:pt x="4428" y="6436"/>
                  </a:lnTo>
                  <a:lnTo>
                    <a:pt x="4842" y="6259"/>
                  </a:lnTo>
                  <a:lnTo>
                    <a:pt x="5314" y="6023"/>
                  </a:lnTo>
                  <a:lnTo>
                    <a:pt x="5668" y="5787"/>
                  </a:lnTo>
                  <a:lnTo>
                    <a:pt x="6022" y="5491"/>
                  </a:lnTo>
                  <a:lnTo>
                    <a:pt x="6318" y="5196"/>
                  </a:lnTo>
                  <a:lnTo>
                    <a:pt x="6495" y="4842"/>
                  </a:lnTo>
                  <a:lnTo>
                    <a:pt x="6672" y="4488"/>
                  </a:lnTo>
                  <a:lnTo>
                    <a:pt x="6849" y="4075"/>
                  </a:lnTo>
                  <a:lnTo>
                    <a:pt x="6908" y="3661"/>
                  </a:lnTo>
                  <a:lnTo>
                    <a:pt x="6908" y="3189"/>
                  </a:lnTo>
                  <a:lnTo>
                    <a:pt x="6849" y="2776"/>
                  </a:lnTo>
                  <a:lnTo>
                    <a:pt x="6790" y="2362"/>
                  </a:lnTo>
                  <a:lnTo>
                    <a:pt x="6613" y="1890"/>
                  </a:lnTo>
                  <a:lnTo>
                    <a:pt x="6436" y="1536"/>
                  </a:lnTo>
                  <a:lnTo>
                    <a:pt x="6200" y="1182"/>
                  </a:lnTo>
                  <a:lnTo>
                    <a:pt x="5904" y="827"/>
                  </a:lnTo>
                  <a:lnTo>
                    <a:pt x="5609" y="591"/>
                  </a:lnTo>
                  <a:lnTo>
                    <a:pt x="5255" y="355"/>
                  </a:lnTo>
                  <a:lnTo>
                    <a:pt x="4842" y="178"/>
                  </a:lnTo>
                  <a:lnTo>
                    <a:pt x="4428" y="60"/>
                  </a:lnTo>
                  <a:lnTo>
                    <a:pt x="40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34" name="Google Shape;1634;p27"/>
            <p:cNvSpPr/>
            <p:nvPr/>
          </p:nvSpPr>
          <p:spPr>
            <a:xfrm>
              <a:off x="5139850" y="1040550"/>
              <a:ext cx="82675" cy="169775"/>
            </a:xfrm>
            <a:custGeom>
              <a:avLst/>
              <a:gdLst/>
              <a:ahLst/>
              <a:cxnLst/>
              <a:rect l="l" t="t" r="r" b="b"/>
              <a:pathLst>
                <a:path w="3307" h="6791" extrusionOk="0">
                  <a:moveTo>
                    <a:pt x="2008" y="1"/>
                  </a:moveTo>
                  <a:lnTo>
                    <a:pt x="0" y="414"/>
                  </a:lnTo>
                  <a:lnTo>
                    <a:pt x="1299" y="6790"/>
                  </a:lnTo>
                  <a:lnTo>
                    <a:pt x="3307" y="6377"/>
                  </a:lnTo>
                  <a:lnTo>
                    <a:pt x="200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35" name="Google Shape;1635;p27"/>
            <p:cNvSpPr/>
            <p:nvPr/>
          </p:nvSpPr>
          <p:spPr>
            <a:xfrm>
              <a:off x="5237250" y="1018425"/>
              <a:ext cx="168300" cy="168275"/>
            </a:xfrm>
            <a:custGeom>
              <a:avLst/>
              <a:gdLst/>
              <a:ahLst/>
              <a:cxnLst/>
              <a:rect l="l" t="t" r="r" b="b"/>
              <a:pathLst>
                <a:path w="6732" h="6731" extrusionOk="0">
                  <a:moveTo>
                    <a:pt x="3484" y="1890"/>
                  </a:moveTo>
                  <a:lnTo>
                    <a:pt x="3720" y="1949"/>
                  </a:lnTo>
                  <a:lnTo>
                    <a:pt x="3957" y="2067"/>
                  </a:lnTo>
                  <a:lnTo>
                    <a:pt x="4193" y="2185"/>
                  </a:lnTo>
                  <a:lnTo>
                    <a:pt x="4370" y="2362"/>
                  </a:lnTo>
                  <a:lnTo>
                    <a:pt x="4488" y="2598"/>
                  </a:lnTo>
                  <a:lnTo>
                    <a:pt x="4606" y="2893"/>
                  </a:lnTo>
                  <a:lnTo>
                    <a:pt x="4665" y="3188"/>
                  </a:lnTo>
                  <a:lnTo>
                    <a:pt x="4665" y="3543"/>
                  </a:lnTo>
                  <a:lnTo>
                    <a:pt x="4606" y="3779"/>
                  </a:lnTo>
                  <a:lnTo>
                    <a:pt x="4547" y="4074"/>
                  </a:lnTo>
                  <a:lnTo>
                    <a:pt x="4429" y="4310"/>
                  </a:lnTo>
                  <a:lnTo>
                    <a:pt x="4252" y="4487"/>
                  </a:lnTo>
                  <a:lnTo>
                    <a:pt x="4075" y="4605"/>
                  </a:lnTo>
                  <a:lnTo>
                    <a:pt x="3839" y="4723"/>
                  </a:lnTo>
                  <a:lnTo>
                    <a:pt x="3543" y="4782"/>
                  </a:lnTo>
                  <a:lnTo>
                    <a:pt x="3012" y="4782"/>
                  </a:lnTo>
                  <a:lnTo>
                    <a:pt x="2776" y="4664"/>
                  </a:lnTo>
                  <a:lnTo>
                    <a:pt x="2540" y="4546"/>
                  </a:lnTo>
                  <a:lnTo>
                    <a:pt x="2363" y="4310"/>
                  </a:lnTo>
                  <a:lnTo>
                    <a:pt x="2244" y="4074"/>
                  </a:lnTo>
                  <a:lnTo>
                    <a:pt x="2185" y="3838"/>
                  </a:lnTo>
                  <a:lnTo>
                    <a:pt x="2126" y="3484"/>
                  </a:lnTo>
                  <a:lnTo>
                    <a:pt x="2067" y="3188"/>
                  </a:lnTo>
                  <a:lnTo>
                    <a:pt x="2126" y="2893"/>
                  </a:lnTo>
                  <a:lnTo>
                    <a:pt x="2185" y="2657"/>
                  </a:lnTo>
                  <a:lnTo>
                    <a:pt x="2303" y="2421"/>
                  </a:lnTo>
                  <a:lnTo>
                    <a:pt x="2481" y="2244"/>
                  </a:lnTo>
                  <a:lnTo>
                    <a:pt x="2658" y="2067"/>
                  </a:lnTo>
                  <a:lnTo>
                    <a:pt x="2894" y="1949"/>
                  </a:lnTo>
                  <a:lnTo>
                    <a:pt x="3189" y="1890"/>
                  </a:lnTo>
                  <a:close/>
                  <a:moveTo>
                    <a:pt x="3425" y="0"/>
                  </a:moveTo>
                  <a:lnTo>
                    <a:pt x="2953" y="59"/>
                  </a:lnTo>
                  <a:lnTo>
                    <a:pt x="2540" y="118"/>
                  </a:lnTo>
                  <a:lnTo>
                    <a:pt x="2126" y="236"/>
                  </a:lnTo>
                  <a:lnTo>
                    <a:pt x="1713" y="414"/>
                  </a:lnTo>
                  <a:lnTo>
                    <a:pt x="1359" y="650"/>
                  </a:lnTo>
                  <a:lnTo>
                    <a:pt x="1005" y="945"/>
                  </a:lnTo>
                  <a:lnTo>
                    <a:pt x="709" y="1240"/>
                  </a:lnTo>
                  <a:lnTo>
                    <a:pt x="473" y="1594"/>
                  </a:lnTo>
                  <a:lnTo>
                    <a:pt x="296" y="2008"/>
                  </a:lnTo>
                  <a:lnTo>
                    <a:pt x="119" y="2421"/>
                  </a:lnTo>
                  <a:lnTo>
                    <a:pt x="60" y="2834"/>
                  </a:lnTo>
                  <a:lnTo>
                    <a:pt x="1" y="3306"/>
                  </a:lnTo>
                  <a:lnTo>
                    <a:pt x="60" y="3779"/>
                  </a:lnTo>
                  <a:lnTo>
                    <a:pt x="119" y="4192"/>
                  </a:lnTo>
                  <a:lnTo>
                    <a:pt x="237" y="4664"/>
                  </a:lnTo>
                  <a:lnTo>
                    <a:pt x="473" y="5019"/>
                  </a:lnTo>
                  <a:lnTo>
                    <a:pt x="709" y="5432"/>
                  </a:lnTo>
                  <a:lnTo>
                    <a:pt x="1005" y="5727"/>
                  </a:lnTo>
                  <a:lnTo>
                    <a:pt x="1300" y="6022"/>
                  </a:lnTo>
                  <a:lnTo>
                    <a:pt x="1654" y="6258"/>
                  </a:lnTo>
                  <a:lnTo>
                    <a:pt x="2067" y="6436"/>
                  </a:lnTo>
                  <a:lnTo>
                    <a:pt x="2481" y="6613"/>
                  </a:lnTo>
                  <a:lnTo>
                    <a:pt x="2894" y="6672"/>
                  </a:lnTo>
                  <a:lnTo>
                    <a:pt x="3307" y="6731"/>
                  </a:lnTo>
                  <a:lnTo>
                    <a:pt x="3779" y="6672"/>
                  </a:lnTo>
                  <a:lnTo>
                    <a:pt x="4193" y="6613"/>
                  </a:lnTo>
                  <a:lnTo>
                    <a:pt x="4606" y="6495"/>
                  </a:lnTo>
                  <a:lnTo>
                    <a:pt x="5019" y="6317"/>
                  </a:lnTo>
                  <a:lnTo>
                    <a:pt x="5374" y="6081"/>
                  </a:lnTo>
                  <a:lnTo>
                    <a:pt x="5728" y="5786"/>
                  </a:lnTo>
                  <a:lnTo>
                    <a:pt x="6023" y="5491"/>
                  </a:lnTo>
                  <a:lnTo>
                    <a:pt x="6259" y="5137"/>
                  </a:lnTo>
                  <a:lnTo>
                    <a:pt x="6436" y="4723"/>
                  </a:lnTo>
                  <a:lnTo>
                    <a:pt x="6613" y="4310"/>
                  </a:lnTo>
                  <a:lnTo>
                    <a:pt x="6672" y="3897"/>
                  </a:lnTo>
                  <a:lnTo>
                    <a:pt x="6731" y="3425"/>
                  </a:lnTo>
                  <a:lnTo>
                    <a:pt x="6672" y="2952"/>
                  </a:lnTo>
                  <a:lnTo>
                    <a:pt x="6613" y="2480"/>
                  </a:lnTo>
                  <a:lnTo>
                    <a:pt x="6495" y="2067"/>
                  </a:lnTo>
                  <a:lnTo>
                    <a:pt x="6259" y="1653"/>
                  </a:lnTo>
                  <a:lnTo>
                    <a:pt x="6023" y="1299"/>
                  </a:lnTo>
                  <a:lnTo>
                    <a:pt x="5787" y="945"/>
                  </a:lnTo>
                  <a:lnTo>
                    <a:pt x="5433" y="709"/>
                  </a:lnTo>
                  <a:lnTo>
                    <a:pt x="5078" y="473"/>
                  </a:lnTo>
                  <a:lnTo>
                    <a:pt x="4724" y="236"/>
                  </a:lnTo>
                  <a:lnTo>
                    <a:pt x="4311" y="118"/>
                  </a:lnTo>
                  <a:lnTo>
                    <a:pt x="3839" y="59"/>
                  </a:lnTo>
                  <a:lnTo>
                    <a:pt x="34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36" name="Google Shape;1636;p27"/>
            <p:cNvSpPr/>
            <p:nvPr/>
          </p:nvSpPr>
          <p:spPr>
            <a:xfrm>
              <a:off x="5488175" y="1008100"/>
              <a:ext cx="112200" cy="165325"/>
            </a:xfrm>
            <a:custGeom>
              <a:avLst/>
              <a:gdLst/>
              <a:ahLst/>
              <a:cxnLst/>
              <a:rect l="l" t="t" r="r" b="b"/>
              <a:pathLst>
                <a:path w="4488" h="6613" extrusionOk="0">
                  <a:moveTo>
                    <a:pt x="119" y="0"/>
                  </a:moveTo>
                  <a:lnTo>
                    <a:pt x="1" y="6494"/>
                  </a:lnTo>
                  <a:lnTo>
                    <a:pt x="4370" y="6612"/>
                  </a:lnTo>
                  <a:lnTo>
                    <a:pt x="4370" y="4959"/>
                  </a:lnTo>
                  <a:lnTo>
                    <a:pt x="2067" y="4900"/>
                  </a:lnTo>
                  <a:lnTo>
                    <a:pt x="2126" y="4015"/>
                  </a:lnTo>
                  <a:lnTo>
                    <a:pt x="4133" y="4015"/>
                  </a:lnTo>
                  <a:lnTo>
                    <a:pt x="4133" y="2480"/>
                  </a:lnTo>
                  <a:lnTo>
                    <a:pt x="2126" y="2480"/>
                  </a:lnTo>
                  <a:lnTo>
                    <a:pt x="2126" y="1653"/>
                  </a:lnTo>
                  <a:lnTo>
                    <a:pt x="4429" y="1712"/>
                  </a:lnTo>
                  <a:lnTo>
                    <a:pt x="4488" y="59"/>
                  </a:lnTo>
                  <a:lnTo>
                    <a:pt x="1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37" name="Google Shape;1637;p27"/>
            <p:cNvSpPr/>
            <p:nvPr/>
          </p:nvSpPr>
          <p:spPr>
            <a:xfrm>
              <a:off x="5623975" y="1009575"/>
              <a:ext cx="171225" cy="178600"/>
            </a:xfrm>
            <a:custGeom>
              <a:avLst/>
              <a:gdLst/>
              <a:ahLst/>
              <a:cxnLst/>
              <a:rect l="l" t="t" r="r" b="b"/>
              <a:pathLst>
                <a:path w="6849" h="7144" extrusionOk="0">
                  <a:moveTo>
                    <a:pt x="650" y="0"/>
                  </a:moveTo>
                  <a:lnTo>
                    <a:pt x="0" y="6494"/>
                  </a:lnTo>
                  <a:lnTo>
                    <a:pt x="2008" y="6730"/>
                  </a:lnTo>
                  <a:lnTo>
                    <a:pt x="2362" y="3424"/>
                  </a:lnTo>
                  <a:lnTo>
                    <a:pt x="4192" y="6908"/>
                  </a:lnTo>
                  <a:lnTo>
                    <a:pt x="6199" y="7144"/>
                  </a:lnTo>
                  <a:lnTo>
                    <a:pt x="6849" y="649"/>
                  </a:lnTo>
                  <a:lnTo>
                    <a:pt x="4782" y="413"/>
                  </a:lnTo>
                  <a:lnTo>
                    <a:pt x="4487" y="3779"/>
                  </a:lnTo>
                  <a:lnTo>
                    <a:pt x="2657" y="236"/>
                  </a:lnTo>
                  <a:lnTo>
                    <a:pt x="6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38" name="Google Shape;1638;p27"/>
            <p:cNvSpPr/>
            <p:nvPr/>
          </p:nvSpPr>
          <p:spPr>
            <a:xfrm>
              <a:off x="5818800" y="1044975"/>
              <a:ext cx="162375" cy="166825"/>
            </a:xfrm>
            <a:custGeom>
              <a:avLst/>
              <a:gdLst/>
              <a:ahLst/>
              <a:cxnLst/>
              <a:rect l="l" t="t" r="r" b="b"/>
              <a:pathLst>
                <a:path w="6495" h="6673" extrusionOk="0">
                  <a:moveTo>
                    <a:pt x="3011" y="1"/>
                  </a:moveTo>
                  <a:lnTo>
                    <a:pt x="2598" y="60"/>
                  </a:lnTo>
                  <a:lnTo>
                    <a:pt x="2185" y="119"/>
                  </a:lnTo>
                  <a:lnTo>
                    <a:pt x="1772" y="296"/>
                  </a:lnTo>
                  <a:lnTo>
                    <a:pt x="1417" y="473"/>
                  </a:lnTo>
                  <a:lnTo>
                    <a:pt x="1122" y="768"/>
                  </a:lnTo>
                  <a:lnTo>
                    <a:pt x="827" y="1064"/>
                  </a:lnTo>
                  <a:lnTo>
                    <a:pt x="532" y="1418"/>
                  </a:lnTo>
                  <a:lnTo>
                    <a:pt x="355" y="1772"/>
                  </a:lnTo>
                  <a:lnTo>
                    <a:pt x="178" y="2185"/>
                  </a:lnTo>
                  <a:lnTo>
                    <a:pt x="59" y="2658"/>
                  </a:lnTo>
                  <a:lnTo>
                    <a:pt x="0" y="3130"/>
                  </a:lnTo>
                  <a:lnTo>
                    <a:pt x="0" y="3602"/>
                  </a:lnTo>
                  <a:lnTo>
                    <a:pt x="0" y="4016"/>
                  </a:lnTo>
                  <a:lnTo>
                    <a:pt x="119" y="4429"/>
                  </a:lnTo>
                  <a:lnTo>
                    <a:pt x="237" y="4842"/>
                  </a:lnTo>
                  <a:lnTo>
                    <a:pt x="473" y="5196"/>
                  </a:lnTo>
                  <a:lnTo>
                    <a:pt x="709" y="5492"/>
                  </a:lnTo>
                  <a:lnTo>
                    <a:pt x="1004" y="5787"/>
                  </a:lnTo>
                  <a:lnTo>
                    <a:pt x="1358" y="6082"/>
                  </a:lnTo>
                  <a:lnTo>
                    <a:pt x="1713" y="6318"/>
                  </a:lnTo>
                  <a:lnTo>
                    <a:pt x="2185" y="6436"/>
                  </a:lnTo>
                  <a:lnTo>
                    <a:pt x="2657" y="6613"/>
                  </a:lnTo>
                  <a:lnTo>
                    <a:pt x="3189" y="6672"/>
                  </a:lnTo>
                  <a:lnTo>
                    <a:pt x="3661" y="6672"/>
                  </a:lnTo>
                  <a:lnTo>
                    <a:pt x="4133" y="6613"/>
                  </a:lnTo>
                  <a:lnTo>
                    <a:pt x="4605" y="6436"/>
                  </a:lnTo>
                  <a:lnTo>
                    <a:pt x="4960" y="6259"/>
                  </a:lnTo>
                  <a:lnTo>
                    <a:pt x="5373" y="6023"/>
                  </a:lnTo>
                  <a:lnTo>
                    <a:pt x="5668" y="5787"/>
                  </a:lnTo>
                  <a:lnTo>
                    <a:pt x="5963" y="5492"/>
                  </a:lnTo>
                  <a:lnTo>
                    <a:pt x="6436" y="3484"/>
                  </a:lnTo>
                  <a:lnTo>
                    <a:pt x="3130" y="2776"/>
                  </a:lnTo>
                  <a:lnTo>
                    <a:pt x="2834" y="4193"/>
                  </a:lnTo>
                  <a:lnTo>
                    <a:pt x="4428" y="4547"/>
                  </a:lnTo>
                  <a:lnTo>
                    <a:pt x="4192" y="4724"/>
                  </a:lnTo>
                  <a:lnTo>
                    <a:pt x="3897" y="4842"/>
                  </a:lnTo>
                  <a:lnTo>
                    <a:pt x="3543" y="4901"/>
                  </a:lnTo>
                  <a:lnTo>
                    <a:pt x="3189" y="4901"/>
                  </a:lnTo>
                  <a:lnTo>
                    <a:pt x="2893" y="4783"/>
                  </a:lnTo>
                  <a:lnTo>
                    <a:pt x="2598" y="4665"/>
                  </a:lnTo>
                  <a:lnTo>
                    <a:pt x="2362" y="4488"/>
                  </a:lnTo>
                  <a:lnTo>
                    <a:pt x="2185" y="4252"/>
                  </a:lnTo>
                  <a:lnTo>
                    <a:pt x="2126" y="4016"/>
                  </a:lnTo>
                  <a:lnTo>
                    <a:pt x="2067" y="3779"/>
                  </a:lnTo>
                  <a:lnTo>
                    <a:pt x="2067" y="3425"/>
                  </a:lnTo>
                  <a:lnTo>
                    <a:pt x="2067" y="3071"/>
                  </a:lnTo>
                  <a:lnTo>
                    <a:pt x="2185" y="2776"/>
                  </a:lnTo>
                  <a:lnTo>
                    <a:pt x="2303" y="2540"/>
                  </a:lnTo>
                  <a:lnTo>
                    <a:pt x="2421" y="2304"/>
                  </a:lnTo>
                  <a:lnTo>
                    <a:pt x="2598" y="2126"/>
                  </a:lnTo>
                  <a:lnTo>
                    <a:pt x="2834" y="2008"/>
                  </a:lnTo>
                  <a:lnTo>
                    <a:pt x="3070" y="1949"/>
                  </a:lnTo>
                  <a:lnTo>
                    <a:pt x="3307" y="1890"/>
                  </a:lnTo>
                  <a:lnTo>
                    <a:pt x="3602" y="1949"/>
                  </a:lnTo>
                  <a:lnTo>
                    <a:pt x="3897" y="2008"/>
                  </a:lnTo>
                  <a:lnTo>
                    <a:pt x="4074" y="2126"/>
                  </a:lnTo>
                  <a:lnTo>
                    <a:pt x="4251" y="2304"/>
                  </a:lnTo>
                  <a:lnTo>
                    <a:pt x="4369" y="2540"/>
                  </a:lnTo>
                  <a:lnTo>
                    <a:pt x="6495" y="2953"/>
                  </a:lnTo>
                  <a:lnTo>
                    <a:pt x="6495" y="2422"/>
                  </a:lnTo>
                  <a:lnTo>
                    <a:pt x="6377" y="1949"/>
                  </a:lnTo>
                  <a:lnTo>
                    <a:pt x="6200" y="1536"/>
                  </a:lnTo>
                  <a:lnTo>
                    <a:pt x="5904" y="1123"/>
                  </a:lnTo>
                  <a:lnTo>
                    <a:pt x="5550" y="768"/>
                  </a:lnTo>
                  <a:lnTo>
                    <a:pt x="5078" y="473"/>
                  </a:lnTo>
                  <a:lnTo>
                    <a:pt x="4546" y="237"/>
                  </a:lnTo>
                  <a:lnTo>
                    <a:pt x="3956" y="119"/>
                  </a:lnTo>
                  <a:lnTo>
                    <a:pt x="34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39" name="Google Shape;1639;p27"/>
            <p:cNvSpPr/>
            <p:nvPr/>
          </p:nvSpPr>
          <p:spPr>
            <a:xfrm>
              <a:off x="5984100" y="1075975"/>
              <a:ext cx="95975" cy="171250"/>
            </a:xfrm>
            <a:custGeom>
              <a:avLst/>
              <a:gdLst/>
              <a:ahLst/>
              <a:cxnLst/>
              <a:rect l="l" t="t" r="r" b="b"/>
              <a:pathLst>
                <a:path w="3839" h="6850" extrusionOk="0">
                  <a:moveTo>
                    <a:pt x="1831" y="1"/>
                  </a:moveTo>
                  <a:lnTo>
                    <a:pt x="1" y="6259"/>
                  </a:lnTo>
                  <a:lnTo>
                    <a:pt x="1949" y="6849"/>
                  </a:lnTo>
                  <a:lnTo>
                    <a:pt x="3838" y="591"/>
                  </a:lnTo>
                  <a:lnTo>
                    <a:pt x="18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40" name="Google Shape;1640;p27"/>
            <p:cNvSpPr/>
            <p:nvPr/>
          </p:nvSpPr>
          <p:spPr>
            <a:xfrm>
              <a:off x="6062325" y="1102550"/>
              <a:ext cx="205200" cy="208150"/>
            </a:xfrm>
            <a:custGeom>
              <a:avLst/>
              <a:gdLst/>
              <a:ahLst/>
              <a:cxnLst/>
              <a:rect l="l" t="t" r="r" b="b"/>
              <a:pathLst>
                <a:path w="8208" h="8326" extrusionOk="0">
                  <a:moveTo>
                    <a:pt x="2362" y="1"/>
                  </a:moveTo>
                  <a:lnTo>
                    <a:pt x="1" y="6082"/>
                  </a:lnTo>
                  <a:lnTo>
                    <a:pt x="1949" y="6790"/>
                  </a:lnTo>
                  <a:lnTo>
                    <a:pt x="3130" y="3779"/>
                  </a:lnTo>
                  <a:lnTo>
                    <a:pt x="3957" y="7617"/>
                  </a:lnTo>
                  <a:lnTo>
                    <a:pt x="5846" y="8325"/>
                  </a:lnTo>
                  <a:lnTo>
                    <a:pt x="8207" y="2244"/>
                  </a:lnTo>
                  <a:lnTo>
                    <a:pt x="6259" y="1476"/>
                  </a:lnTo>
                  <a:lnTo>
                    <a:pt x="5078" y="4606"/>
                  </a:lnTo>
                  <a:lnTo>
                    <a:pt x="4252" y="709"/>
                  </a:lnTo>
                  <a:lnTo>
                    <a:pt x="23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41" name="Google Shape;1641;p27"/>
            <p:cNvSpPr/>
            <p:nvPr/>
          </p:nvSpPr>
          <p:spPr>
            <a:xfrm>
              <a:off x="6236500" y="1177825"/>
              <a:ext cx="169775" cy="194850"/>
            </a:xfrm>
            <a:custGeom>
              <a:avLst/>
              <a:gdLst/>
              <a:ahLst/>
              <a:cxnLst/>
              <a:rect l="l" t="t" r="r" b="b"/>
              <a:pathLst>
                <a:path w="6791" h="7794" extrusionOk="0">
                  <a:moveTo>
                    <a:pt x="2893" y="0"/>
                  </a:moveTo>
                  <a:lnTo>
                    <a:pt x="1" y="5845"/>
                  </a:lnTo>
                  <a:lnTo>
                    <a:pt x="3897" y="7794"/>
                  </a:lnTo>
                  <a:lnTo>
                    <a:pt x="4606" y="6318"/>
                  </a:lnTo>
                  <a:lnTo>
                    <a:pt x="2539" y="5314"/>
                  </a:lnTo>
                  <a:lnTo>
                    <a:pt x="2953" y="4487"/>
                  </a:lnTo>
                  <a:lnTo>
                    <a:pt x="4783" y="5373"/>
                  </a:lnTo>
                  <a:lnTo>
                    <a:pt x="5432" y="4015"/>
                  </a:lnTo>
                  <a:lnTo>
                    <a:pt x="3661" y="3071"/>
                  </a:lnTo>
                  <a:lnTo>
                    <a:pt x="4015" y="2362"/>
                  </a:lnTo>
                  <a:lnTo>
                    <a:pt x="6082" y="3366"/>
                  </a:lnTo>
                  <a:lnTo>
                    <a:pt x="6790" y="1949"/>
                  </a:lnTo>
                  <a:lnTo>
                    <a:pt x="28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42" name="Google Shape;1642;p27"/>
            <p:cNvSpPr/>
            <p:nvPr/>
          </p:nvSpPr>
          <p:spPr>
            <a:xfrm>
              <a:off x="6356050" y="1245725"/>
              <a:ext cx="177150" cy="194850"/>
            </a:xfrm>
            <a:custGeom>
              <a:avLst/>
              <a:gdLst/>
              <a:ahLst/>
              <a:cxnLst/>
              <a:rect l="l" t="t" r="r" b="b"/>
              <a:pathLst>
                <a:path w="7086" h="7794" extrusionOk="0">
                  <a:moveTo>
                    <a:pt x="3366" y="0"/>
                  </a:moveTo>
                  <a:lnTo>
                    <a:pt x="1" y="5550"/>
                  </a:lnTo>
                  <a:lnTo>
                    <a:pt x="3779" y="7793"/>
                  </a:lnTo>
                  <a:lnTo>
                    <a:pt x="4606" y="6436"/>
                  </a:lnTo>
                  <a:lnTo>
                    <a:pt x="2598" y="5255"/>
                  </a:lnTo>
                  <a:lnTo>
                    <a:pt x="3071" y="4428"/>
                  </a:lnTo>
                  <a:lnTo>
                    <a:pt x="4842" y="5491"/>
                  </a:lnTo>
                  <a:lnTo>
                    <a:pt x="5609" y="4192"/>
                  </a:lnTo>
                  <a:lnTo>
                    <a:pt x="3897" y="3129"/>
                  </a:lnTo>
                  <a:lnTo>
                    <a:pt x="4311" y="2421"/>
                  </a:lnTo>
                  <a:lnTo>
                    <a:pt x="6259" y="3602"/>
                  </a:lnTo>
                  <a:lnTo>
                    <a:pt x="7085" y="2244"/>
                  </a:lnTo>
                  <a:lnTo>
                    <a:pt x="33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43" name="Google Shape;1643;p27"/>
            <p:cNvSpPr/>
            <p:nvPr/>
          </p:nvSpPr>
          <p:spPr>
            <a:xfrm>
              <a:off x="6472650" y="1323950"/>
              <a:ext cx="186000" cy="212550"/>
            </a:xfrm>
            <a:custGeom>
              <a:avLst/>
              <a:gdLst/>
              <a:ahLst/>
              <a:cxnLst/>
              <a:rect l="l" t="t" r="r" b="b"/>
              <a:pathLst>
                <a:path w="7440" h="8502" extrusionOk="0">
                  <a:moveTo>
                    <a:pt x="4488" y="2598"/>
                  </a:moveTo>
                  <a:lnTo>
                    <a:pt x="5137" y="3070"/>
                  </a:lnTo>
                  <a:lnTo>
                    <a:pt x="5314" y="3248"/>
                  </a:lnTo>
                  <a:lnTo>
                    <a:pt x="5373" y="3425"/>
                  </a:lnTo>
                  <a:lnTo>
                    <a:pt x="5373" y="3661"/>
                  </a:lnTo>
                  <a:lnTo>
                    <a:pt x="5255" y="3838"/>
                  </a:lnTo>
                  <a:lnTo>
                    <a:pt x="5078" y="4015"/>
                  </a:lnTo>
                  <a:lnTo>
                    <a:pt x="4901" y="4133"/>
                  </a:lnTo>
                  <a:lnTo>
                    <a:pt x="4724" y="4074"/>
                  </a:lnTo>
                  <a:lnTo>
                    <a:pt x="4488" y="3956"/>
                  </a:lnTo>
                  <a:lnTo>
                    <a:pt x="3838" y="3484"/>
                  </a:lnTo>
                  <a:lnTo>
                    <a:pt x="4488" y="2598"/>
                  </a:lnTo>
                  <a:close/>
                  <a:moveTo>
                    <a:pt x="3838" y="0"/>
                  </a:moveTo>
                  <a:lnTo>
                    <a:pt x="1" y="5255"/>
                  </a:lnTo>
                  <a:lnTo>
                    <a:pt x="1654" y="6495"/>
                  </a:lnTo>
                  <a:lnTo>
                    <a:pt x="3012" y="4605"/>
                  </a:lnTo>
                  <a:lnTo>
                    <a:pt x="2658" y="7203"/>
                  </a:lnTo>
                  <a:lnTo>
                    <a:pt x="4429" y="8502"/>
                  </a:lnTo>
                  <a:lnTo>
                    <a:pt x="4783" y="5668"/>
                  </a:lnTo>
                  <a:lnTo>
                    <a:pt x="5137" y="5727"/>
                  </a:lnTo>
                  <a:lnTo>
                    <a:pt x="5432" y="5786"/>
                  </a:lnTo>
                  <a:lnTo>
                    <a:pt x="5728" y="5786"/>
                  </a:lnTo>
                  <a:lnTo>
                    <a:pt x="6023" y="5668"/>
                  </a:lnTo>
                  <a:lnTo>
                    <a:pt x="6318" y="5550"/>
                  </a:lnTo>
                  <a:lnTo>
                    <a:pt x="6613" y="5432"/>
                  </a:lnTo>
                  <a:lnTo>
                    <a:pt x="6849" y="5196"/>
                  </a:lnTo>
                  <a:lnTo>
                    <a:pt x="7027" y="4960"/>
                  </a:lnTo>
                  <a:lnTo>
                    <a:pt x="7204" y="4723"/>
                  </a:lnTo>
                  <a:lnTo>
                    <a:pt x="7322" y="4487"/>
                  </a:lnTo>
                  <a:lnTo>
                    <a:pt x="7381" y="4192"/>
                  </a:lnTo>
                  <a:lnTo>
                    <a:pt x="7440" y="3897"/>
                  </a:lnTo>
                  <a:lnTo>
                    <a:pt x="7440" y="3661"/>
                  </a:lnTo>
                  <a:lnTo>
                    <a:pt x="7440" y="3366"/>
                  </a:lnTo>
                  <a:lnTo>
                    <a:pt x="7322" y="3070"/>
                  </a:lnTo>
                  <a:lnTo>
                    <a:pt x="7204" y="2834"/>
                  </a:lnTo>
                  <a:lnTo>
                    <a:pt x="7027" y="2539"/>
                  </a:lnTo>
                  <a:lnTo>
                    <a:pt x="6849" y="2244"/>
                  </a:lnTo>
                  <a:lnTo>
                    <a:pt x="6554" y="2008"/>
                  </a:lnTo>
                  <a:lnTo>
                    <a:pt x="6259" y="1772"/>
                  </a:lnTo>
                  <a:lnTo>
                    <a:pt x="38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44" name="Google Shape;1644;p27"/>
            <p:cNvSpPr/>
            <p:nvPr/>
          </p:nvSpPr>
          <p:spPr>
            <a:xfrm>
              <a:off x="6639450" y="1464175"/>
              <a:ext cx="186000" cy="153525"/>
            </a:xfrm>
            <a:custGeom>
              <a:avLst/>
              <a:gdLst/>
              <a:ahLst/>
              <a:cxnLst/>
              <a:rect l="l" t="t" r="r" b="b"/>
              <a:pathLst>
                <a:path w="7440" h="6141" extrusionOk="0">
                  <a:moveTo>
                    <a:pt x="4782" y="2598"/>
                  </a:moveTo>
                  <a:lnTo>
                    <a:pt x="5255" y="3011"/>
                  </a:lnTo>
                  <a:lnTo>
                    <a:pt x="5432" y="3188"/>
                  </a:lnTo>
                  <a:lnTo>
                    <a:pt x="5491" y="3424"/>
                  </a:lnTo>
                  <a:lnTo>
                    <a:pt x="5432" y="3661"/>
                  </a:lnTo>
                  <a:lnTo>
                    <a:pt x="5314" y="3838"/>
                  </a:lnTo>
                  <a:lnTo>
                    <a:pt x="5078" y="4015"/>
                  </a:lnTo>
                  <a:lnTo>
                    <a:pt x="4841" y="4074"/>
                  </a:lnTo>
                  <a:lnTo>
                    <a:pt x="4664" y="4015"/>
                  </a:lnTo>
                  <a:lnTo>
                    <a:pt x="4428" y="3838"/>
                  </a:lnTo>
                  <a:lnTo>
                    <a:pt x="4015" y="3483"/>
                  </a:lnTo>
                  <a:lnTo>
                    <a:pt x="4782" y="2598"/>
                  </a:lnTo>
                  <a:close/>
                  <a:moveTo>
                    <a:pt x="4428" y="0"/>
                  </a:moveTo>
                  <a:lnTo>
                    <a:pt x="0" y="4782"/>
                  </a:lnTo>
                  <a:lnTo>
                    <a:pt x="1476" y="6140"/>
                  </a:lnTo>
                  <a:lnTo>
                    <a:pt x="2893" y="4664"/>
                  </a:lnTo>
                  <a:lnTo>
                    <a:pt x="3484" y="5196"/>
                  </a:lnTo>
                  <a:lnTo>
                    <a:pt x="3779" y="5432"/>
                  </a:lnTo>
                  <a:lnTo>
                    <a:pt x="4074" y="5609"/>
                  </a:lnTo>
                  <a:lnTo>
                    <a:pt x="4369" y="5786"/>
                  </a:lnTo>
                  <a:lnTo>
                    <a:pt x="4664" y="5904"/>
                  </a:lnTo>
                  <a:lnTo>
                    <a:pt x="4960" y="5963"/>
                  </a:lnTo>
                  <a:lnTo>
                    <a:pt x="5550" y="5963"/>
                  </a:lnTo>
                  <a:lnTo>
                    <a:pt x="5845" y="5904"/>
                  </a:lnTo>
                  <a:lnTo>
                    <a:pt x="6081" y="5786"/>
                  </a:lnTo>
                  <a:lnTo>
                    <a:pt x="6317" y="5668"/>
                  </a:lnTo>
                  <a:lnTo>
                    <a:pt x="6554" y="5491"/>
                  </a:lnTo>
                  <a:lnTo>
                    <a:pt x="6790" y="5255"/>
                  </a:lnTo>
                  <a:lnTo>
                    <a:pt x="7085" y="4900"/>
                  </a:lnTo>
                  <a:lnTo>
                    <a:pt x="7321" y="4487"/>
                  </a:lnTo>
                  <a:lnTo>
                    <a:pt x="7439" y="4074"/>
                  </a:lnTo>
                  <a:lnTo>
                    <a:pt x="7439" y="3661"/>
                  </a:lnTo>
                  <a:lnTo>
                    <a:pt x="7380" y="3188"/>
                  </a:lnTo>
                  <a:lnTo>
                    <a:pt x="7203" y="2775"/>
                  </a:lnTo>
                  <a:lnTo>
                    <a:pt x="6908" y="2362"/>
                  </a:lnTo>
                  <a:lnTo>
                    <a:pt x="6495" y="1948"/>
                  </a:lnTo>
                  <a:lnTo>
                    <a:pt x="44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45" name="Google Shape;1645;p27"/>
            <p:cNvSpPr/>
            <p:nvPr/>
          </p:nvSpPr>
          <p:spPr>
            <a:xfrm>
              <a:off x="6782625" y="1611750"/>
              <a:ext cx="168275" cy="168300"/>
            </a:xfrm>
            <a:custGeom>
              <a:avLst/>
              <a:gdLst/>
              <a:ahLst/>
              <a:cxnLst/>
              <a:rect l="l" t="t" r="r" b="b"/>
              <a:pathLst>
                <a:path w="6731" h="6732" extrusionOk="0">
                  <a:moveTo>
                    <a:pt x="3542" y="1949"/>
                  </a:moveTo>
                  <a:lnTo>
                    <a:pt x="3779" y="2008"/>
                  </a:lnTo>
                  <a:lnTo>
                    <a:pt x="4015" y="2067"/>
                  </a:lnTo>
                  <a:lnTo>
                    <a:pt x="4251" y="2185"/>
                  </a:lnTo>
                  <a:lnTo>
                    <a:pt x="4428" y="2422"/>
                  </a:lnTo>
                  <a:lnTo>
                    <a:pt x="4605" y="2658"/>
                  </a:lnTo>
                  <a:lnTo>
                    <a:pt x="4723" y="2894"/>
                  </a:lnTo>
                  <a:lnTo>
                    <a:pt x="4782" y="3130"/>
                  </a:lnTo>
                  <a:lnTo>
                    <a:pt x="4782" y="3366"/>
                  </a:lnTo>
                  <a:lnTo>
                    <a:pt x="4723" y="3602"/>
                  </a:lnTo>
                  <a:lnTo>
                    <a:pt x="4605" y="3898"/>
                  </a:lnTo>
                  <a:lnTo>
                    <a:pt x="4428" y="4075"/>
                  </a:lnTo>
                  <a:lnTo>
                    <a:pt x="4192" y="4311"/>
                  </a:lnTo>
                  <a:lnTo>
                    <a:pt x="3956" y="4547"/>
                  </a:lnTo>
                  <a:lnTo>
                    <a:pt x="3720" y="4665"/>
                  </a:lnTo>
                  <a:lnTo>
                    <a:pt x="3424" y="4724"/>
                  </a:lnTo>
                  <a:lnTo>
                    <a:pt x="3188" y="4783"/>
                  </a:lnTo>
                  <a:lnTo>
                    <a:pt x="2952" y="4724"/>
                  </a:lnTo>
                  <a:lnTo>
                    <a:pt x="2716" y="4665"/>
                  </a:lnTo>
                  <a:lnTo>
                    <a:pt x="2480" y="4547"/>
                  </a:lnTo>
                  <a:lnTo>
                    <a:pt x="2244" y="4311"/>
                  </a:lnTo>
                  <a:lnTo>
                    <a:pt x="2125" y="4075"/>
                  </a:lnTo>
                  <a:lnTo>
                    <a:pt x="2007" y="3839"/>
                  </a:lnTo>
                  <a:lnTo>
                    <a:pt x="1948" y="3602"/>
                  </a:lnTo>
                  <a:lnTo>
                    <a:pt x="1948" y="3366"/>
                  </a:lnTo>
                  <a:lnTo>
                    <a:pt x="2007" y="3071"/>
                  </a:lnTo>
                  <a:lnTo>
                    <a:pt x="2125" y="2835"/>
                  </a:lnTo>
                  <a:lnTo>
                    <a:pt x="2303" y="2658"/>
                  </a:lnTo>
                  <a:lnTo>
                    <a:pt x="2539" y="2422"/>
                  </a:lnTo>
                  <a:lnTo>
                    <a:pt x="2775" y="2185"/>
                  </a:lnTo>
                  <a:lnTo>
                    <a:pt x="3011" y="2067"/>
                  </a:lnTo>
                  <a:lnTo>
                    <a:pt x="3306" y="2008"/>
                  </a:lnTo>
                  <a:lnTo>
                    <a:pt x="3542" y="1949"/>
                  </a:lnTo>
                  <a:close/>
                  <a:moveTo>
                    <a:pt x="3188" y="1"/>
                  </a:moveTo>
                  <a:lnTo>
                    <a:pt x="2716" y="60"/>
                  </a:lnTo>
                  <a:lnTo>
                    <a:pt x="2303" y="178"/>
                  </a:lnTo>
                  <a:lnTo>
                    <a:pt x="1889" y="296"/>
                  </a:lnTo>
                  <a:lnTo>
                    <a:pt x="1535" y="532"/>
                  </a:lnTo>
                  <a:lnTo>
                    <a:pt x="1122" y="828"/>
                  </a:lnTo>
                  <a:lnTo>
                    <a:pt x="827" y="1182"/>
                  </a:lnTo>
                  <a:lnTo>
                    <a:pt x="531" y="1536"/>
                  </a:lnTo>
                  <a:lnTo>
                    <a:pt x="295" y="1890"/>
                  </a:lnTo>
                  <a:lnTo>
                    <a:pt x="177" y="2304"/>
                  </a:lnTo>
                  <a:lnTo>
                    <a:pt x="59" y="2717"/>
                  </a:lnTo>
                  <a:lnTo>
                    <a:pt x="0" y="3130"/>
                  </a:lnTo>
                  <a:lnTo>
                    <a:pt x="0" y="3602"/>
                  </a:lnTo>
                  <a:lnTo>
                    <a:pt x="59" y="4016"/>
                  </a:lnTo>
                  <a:lnTo>
                    <a:pt x="177" y="4429"/>
                  </a:lnTo>
                  <a:lnTo>
                    <a:pt x="354" y="4842"/>
                  </a:lnTo>
                  <a:lnTo>
                    <a:pt x="531" y="5196"/>
                  </a:lnTo>
                  <a:lnTo>
                    <a:pt x="827" y="5551"/>
                  </a:lnTo>
                  <a:lnTo>
                    <a:pt x="1122" y="5905"/>
                  </a:lnTo>
                  <a:lnTo>
                    <a:pt x="1476" y="6141"/>
                  </a:lnTo>
                  <a:lnTo>
                    <a:pt x="1889" y="6377"/>
                  </a:lnTo>
                  <a:lnTo>
                    <a:pt x="2244" y="6554"/>
                  </a:lnTo>
                  <a:lnTo>
                    <a:pt x="2657" y="6672"/>
                  </a:lnTo>
                  <a:lnTo>
                    <a:pt x="3129" y="6731"/>
                  </a:lnTo>
                  <a:lnTo>
                    <a:pt x="3542" y="6731"/>
                  </a:lnTo>
                  <a:lnTo>
                    <a:pt x="3956" y="6672"/>
                  </a:lnTo>
                  <a:lnTo>
                    <a:pt x="4369" y="6554"/>
                  </a:lnTo>
                  <a:lnTo>
                    <a:pt x="4782" y="6377"/>
                  </a:lnTo>
                  <a:lnTo>
                    <a:pt x="5196" y="6200"/>
                  </a:lnTo>
                  <a:lnTo>
                    <a:pt x="5550" y="5905"/>
                  </a:lnTo>
                  <a:lnTo>
                    <a:pt x="5904" y="5551"/>
                  </a:lnTo>
                  <a:lnTo>
                    <a:pt x="6199" y="5196"/>
                  </a:lnTo>
                  <a:lnTo>
                    <a:pt x="6376" y="4842"/>
                  </a:lnTo>
                  <a:lnTo>
                    <a:pt x="6553" y="4429"/>
                  </a:lnTo>
                  <a:lnTo>
                    <a:pt x="6672" y="4016"/>
                  </a:lnTo>
                  <a:lnTo>
                    <a:pt x="6731" y="3602"/>
                  </a:lnTo>
                  <a:lnTo>
                    <a:pt x="6731" y="3130"/>
                  </a:lnTo>
                  <a:lnTo>
                    <a:pt x="6672" y="2717"/>
                  </a:lnTo>
                  <a:lnTo>
                    <a:pt x="6553" y="2304"/>
                  </a:lnTo>
                  <a:lnTo>
                    <a:pt x="6376" y="1890"/>
                  </a:lnTo>
                  <a:lnTo>
                    <a:pt x="6140" y="1536"/>
                  </a:lnTo>
                  <a:lnTo>
                    <a:pt x="5904" y="1182"/>
                  </a:lnTo>
                  <a:lnTo>
                    <a:pt x="5550" y="828"/>
                  </a:lnTo>
                  <a:lnTo>
                    <a:pt x="5196" y="591"/>
                  </a:lnTo>
                  <a:lnTo>
                    <a:pt x="4841" y="355"/>
                  </a:lnTo>
                  <a:lnTo>
                    <a:pt x="4428" y="178"/>
                  </a:lnTo>
                  <a:lnTo>
                    <a:pt x="4015" y="60"/>
                  </a:lnTo>
                  <a:lnTo>
                    <a:pt x="360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46" name="Google Shape;1646;p27"/>
            <p:cNvSpPr/>
            <p:nvPr/>
          </p:nvSpPr>
          <p:spPr>
            <a:xfrm>
              <a:off x="6874125" y="1740175"/>
              <a:ext cx="191900" cy="206650"/>
            </a:xfrm>
            <a:custGeom>
              <a:avLst/>
              <a:gdLst/>
              <a:ahLst/>
              <a:cxnLst/>
              <a:rect l="l" t="t" r="r" b="b"/>
              <a:pathLst>
                <a:path w="7676" h="8266" extrusionOk="0">
                  <a:moveTo>
                    <a:pt x="5137" y="2657"/>
                  </a:moveTo>
                  <a:lnTo>
                    <a:pt x="5609" y="3307"/>
                  </a:lnTo>
                  <a:lnTo>
                    <a:pt x="5727" y="3543"/>
                  </a:lnTo>
                  <a:lnTo>
                    <a:pt x="5727" y="3720"/>
                  </a:lnTo>
                  <a:lnTo>
                    <a:pt x="5668" y="3956"/>
                  </a:lnTo>
                  <a:lnTo>
                    <a:pt x="5491" y="4074"/>
                  </a:lnTo>
                  <a:lnTo>
                    <a:pt x="5255" y="4192"/>
                  </a:lnTo>
                  <a:lnTo>
                    <a:pt x="5078" y="4192"/>
                  </a:lnTo>
                  <a:lnTo>
                    <a:pt x="4842" y="4133"/>
                  </a:lnTo>
                  <a:lnTo>
                    <a:pt x="4665" y="3956"/>
                  </a:lnTo>
                  <a:lnTo>
                    <a:pt x="4192" y="3248"/>
                  </a:lnTo>
                  <a:lnTo>
                    <a:pt x="5137" y="2657"/>
                  </a:lnTo>
                  <a:close/>
                  <a:moveTo>
                    <a:pt x="5314" y="0"/>
                  </a:moveTo>
                  <a:lnTo>
                    <a:pt x="1" y="3720"/>
                  </a:lnTo>
                  <a:lnTo>
                    <a:pt x="1181" y="5373"/>
                  </a:lnTo>
                  <a:lnTo>
                    <a:pt x="3130" y="4074"/>
                  </a:lnTo>
                  <a:lnTo>
                    <a:pt x="1890" y="6436"/>
                  </a:lnTo>
                  <a:lnTo>
                    <a:pt x="3189" y="8266"/>
                  </a:lnTo>
                  <a:lnTo>
                    <a:pt x="4428" y="5668"/>
                  </a:lnTo>
                  <a:lnTo>
                    <a:pt x="4724" y="5845"/>
                  </a:lnTo>
                  <a:lnTo>
                    <a:pt x="5019" y="5963"/>
                  </a:lnTo>
                  <a:lnTo>
                    <a:pt x="5314" y="6081"/>
                  </a:lnTo>
                  <a:lnTo>
                    <a:pt x="5904" y="6081"/>
                  </a:lnTo>
                  <a:lnTo>
                    <a:pt x="6200" y="5963"/>
                  </a:lnTo>
                  <a:lnTo>
                    <a:pt x="6495" y="5904"/>
                  </a:lnTo>
                  <a:lnTo>
                    <a:pt x="6790" y="5727"/>
                  </a:lnTo>
                  <a:lnTo>
                    <a:pt x="7026" y="5550"/>
                  </a:lnTo>
                  <a:lnTo>
                    <a:pt x="7203" y="5314"/>
                  </a:lnTo>
                  <a:lnTo>
                    <a:pt x="7380" y="5078"/>
                  </a:lnTo>
                  <a:lnTo>
                    <a:pt x="7498" y="4842"/>
                  </a:lnTo>
                  <a:lnTo>
                    <a:pt x="7617" y="4605"/>
                  </a:lnTo>
                  <a:lnTo>
                    <a:pt x="7676" y="4310"/>
                  </a:lnTo>
                  <a:lnTo>
                    <a:pt x="7676" y="4015"/>
                  </a:lnTo>
                  <a:lnTo>
                    <a:pt x="7617" y="3720"/>
                  </a:lnTo>
                  <a:lnTo>
                    <a:pt x="7558" y="3425"/>
                  </a:lnTo>
                  <a:lnTo>
                    <a:pt x="7439" y="3070"/>
                  </a:lnTo>
                  <a:lnTo>
                    <a:pt x="7321" y="2775"/>
                  </a:lnTo>
                  <a:lnTo>
                    <a:pt x="7085" y="2480"/>
                  </a:lnTo>
                  <a:lnTo>
                    <a:pt x="53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47" name="Google Shape;1647;p27"/>
            <p:cNvSpPr/>
            <p:nvPr/>
          </p:nvSpPr>
          <p:spPr>
            <a:xfrm>
              <a:off x="6983350" y="1877450"/>
              <a:ext cx="187475" cy="162375"/>
            </a:xfrm>
            <a:custGeom>
              <a:avLst/>
              <a:gdLst/>
              <a:ahLst/>
              <a:cxnLst/>
              <a:rect l="l" t="t" r="r" b="b"/>
              <a:pathLst>
                <a:path w="7499" h="6495" extrusionOk="0">
                  <a:moveTo>
                    <a:pt x="4783" y="0"/>
                  </a:moveTo>
                  <a:lnTo>
                    <a:pt x="3366" y="768"/>
                  </a:lnTo>
                  <a:lnTo>
                    <a:pt x="4251" y="2244"/>
                  </a:lnTo>
                  <a:lnTo>
                    <a:pt x="0" y="4723"/>
                  </a:lnTo>
                  <a:lnTo>
                    <a:pt x="1004" y="6494"/>
                  </a:lnTo>
                  <a:lnTo>
                    <a:pt x="5255" y="4015"/>
                  </a:lnTo>
                  <a:lnTo>
                    <a:pt x="6081" y="5550"/>
                  </a:lnTo>
                  <a:lnTo>
                    <a:pt x="7498" y="4723"/>
                  </a:lnTo>
                  <a:lnTo>
                    <a:pt x="47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48" name="Google Shape;1648;p27"/>
            <p:cNvSpPr/>
            <p:nvPr/>
          </p:nvSpPr>
          <p:spPr>
            <a:xfrm>
              <a:off x="7039425" y="2028000"/>
              <a:ext cx="196350" cy="129900"/>
            </a:xfrm>
            <a:custGeom>
              <a:avLst/>
              <a:gdLst/>
              <a:ahLst/>
              <a:cxnLst/>
              <a:rect l="l" t="t" r="r" b="b"/>
              <a:pathLst>
                <a:path w="7854" h="5196" extrusionOk="0">
                  <a:moveTo>
                    <a:pt x="5905" y="0"/>
                  </a:moveTo>
                  <a:lnTo>
                    <a:pt x="1" y="2716"/>
                  </a:lnTo>
                  <a:lnTo>
                    <a:pt x="827" y="4605"/>
                  </a:lnTo>
                  <a:lnTo>
                    <a:pt x="3071" y="3542"/>
                  </a:lnTo>
                  <a:lnTo>
                    <a:pt x="3838" y="5195"/>
                  </a:lnTo>
                  <a:lnTo>
                    <a:pt x="5255" y="4546"/>
                  </a:lnTo>
                  <a:lnTo>
                    <a:pt x="4488" y="2893"/>
                  </a:lnTo>
                  <a:lnTo>
                    <a:pt x="5314" y="2539"/>
                  </a:lnTo>
                  <a:lnTo>
                    <a:pt x="6377" y="4841"/>
                  </a:lnTo>
                  <a:lnTo>
                    <a:pt x="7853" y="4133"/>
                  </a:lnTo>
                  <a:lnTo>
                    <a:pt x="59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49" name="Google Shape;1649;p27"/>
            <p:cNvSpPr/>
            <p:nvPr/>
          </p:nvSpPr>
          <p:spPr>
            <a:xfrm>
              <a:off x="7117650" y="2185925"/>
              <a:ext cx="168300" cy="168275"/>
            </a:xfrm>
            <a:custGeom>
              <a:avLst/>
              <a:gdLst/>
              <a:ahLst/>
              <a:cxnLst/>
              <a:rect l="l" t="t" r="r" b="b"/>
              <a:pathLst>
                <a:path w="6732" h="6731" extrusionOk="0">
                  <a:moveTo>
                    <a:pt x="3780" y="2067"/>
                  </a:moveTo>
                  <a:lnTo>
                    <a:pt x="4075" y="2126"/>
                  </a:lnTo>
                  <a:lnTo>
                    <a:pt x="4252" y="2244"/>
                  </a:lnTo>
                  <a:lnTo>
                    <a:pt x="4488" y="2421"/>
                  </a:lnTo>
                  <a:lnTo>
                    <a:pt x="4606" y="2598"/>
                  </a:lnTo>
                  <a:lnTo>
                    <a:pt x="4724" y="2893"/>
                  </a:lnTo>
                  <a:lnTo>
                    <a:pt x="4783" y="3188"/>
                  </a:lnTo>
                  <a:lnTo>
                    <a:pt x="4842" y="3424"/>
                  </a:lnTo>
                  <a:lnTo>
                    <a:pt x="4783" y="3661"/>
                  </a:lnTo>
                  <a:lnTo>
                    <a:pt x="4665" y="3897"/>
                  </a:lnTo>
                  <a:lnTo>
                    <a:pt x="4547" y="4133"/>
                  </a:lnTo>
                  <a:lnTo>
                    <a:pt x="4311" y="4310"/>
                  </a:lnTo>
                  <a:lnTo>
                    <a:pt x="4075" y="4428"/>
                  </a:lnTo>
                  <a:lnTo>
                    <a:pt x="3780" y="4546"/>
                  </a:lnTo>
                  <a:lnTo>
                    <a:pt x="3484" y="4664"/>
                  </a:lnTo>
                  <a:lnTo>
                    <a:pt x="2953" y="4664"/>
                  </a:lnTo>
                  <a:lnTo>
                    <a:pt x="2658" y="4605"/>
                  </a:lnTo>
                  <a:lnTo>
                    <a:pt x="2481" y="4487"/>
                  </a:lnTo>
                  <a:lnTo>
                    <a:pt x="2244" y="4310"/>
                  </a:lnTo>
                  <a:lnTo>
                    <a:pt x="2126" y="4133"/>
                  </a:lnTo>
                  <a:lnTo>
                    <a:pt x="2008" y="3838"/>
                  </a:lnTo>
                  <a:lnTo>
                    <a:pt x="1949" y="3543"/>
                  </a:lnTo>
                  <a:lnTo>
                    <a:pt x="1890" y="3306"/>
                  </a:lnTo>
                  <a:lnTo>
                    <a:pt x="1949" y="3070"/>
                  </a:lnTo>
                  <a:lnTo>
                    <a:pt x="2067" y="2834"/>
                  </a:lnTo>
                  <a:lnTo>
                    <a:pt x="2185" y="2598"/>
                  </a:lnTo>
                  <a:lnTo>
                    <a:pt x="2422" y="2421"/>
                  </a:lnTo>
                  <a:lnTo>
                    <a:pt x="2658" y="2303"/>
                  </a:lnTo>
                  <a:lnTo>
                    <a:pt x="2953" y="2185"/>
                  </a:lnTo>
                  <a:lnTo>
                    <a:pt x="3248" y="2067"/>
                  </a:lnTo>
                  <a:close/>
                  <a:moveTo>
                    <a:pt x="3130" y="0"/>
                  </a:moveTo>
                  <a:lnTo>
                    <a:pt x="2717" y="59"/>
                  </a:lnTo>
                  <a:lnTo>
                    <a:pt x="2244" y="177"/>
                  </a:lnTo>
                  <a:lnTo>
                    <a:pt x="1831" y="354"/>
                  </a:lnTo>
                  <a:lnTo>
                    <a:pt x="1418" y="591"/>
                  </a:lnTo>
                  <a:lnTo>
                    <a:pt x="1064" y="886"/>
                  </a:lnTo>
                  <a:lnTo>
                    <a:pt x="768" y="1181"/>
                  </a:lnTo>
                  <a:lnTo>
                    <a:pt x="532" y="1535"/>
                  </a:lnTo>
                  <a:lnTo>
                    <a:pt x="296" y="1949"/>
                  </a:lnTo>
                  <a:lnTo>
                    <a:pt x="178" y="2303"/>
                  </a:lnTo>
                  <a:lnTo>
                    <a:pt x="60" y="2716"/>
                  </a:lnTo>
                  <a:lnTo>
                    <a:pt x="1" y="3188"/>
                  </a:lnTo>
                  <a:lnTo>
                    <a:pt x="1" y="3602"/>
                  </a:lnTo>
                  <a:lnTo>
                    <a:pt x="60" y="4074"/>
                  </a:lnTo>
                  <a:lnTo>
                    <a:pt x="178" y="4487"/>
                  </a:lnTo>
                  <a:lnTo>
                    <a:pt x="355" y="4900"/>
                  </a:lnTo>
                  <a:lnTo>
                    <a:pt x="591" y="5255"/>
                  </a:lnTo>
                  <a:lnTo>
                    <a:pt x="887" y="5609"/>
                  </a:lnTo>
                  <a:lnTo>
                    <a:pt x="1182" y="5904"/>
                  </a:lnTo>
                  <a:lnTo>
                    <a:pt x="1536" y="6199"/>
                  </a:lnTo>
                  <a:lnTo>
                    <a:pt x="1890" y="6376"/>
                  </a:lnTo>
                  <a:lnTo>
                    <a:pt x="2304" y="6554"/>
                  </a:lnTo>
                  <a:lnTo>
                    <a:pt x="2717" y="6672"/>
                  </a:lnTo>
                  <a:lnTo>
                    <a:pt x="3130" y="6731"/>
                  </a:lnTo>
                  <a:lnTo>
                    <a:pt x="3602" y="6731"/>
                  </a:lnTo>
                  <a:lnTo>
                    <a:pt x="4016" y="6672"/>
                  </a:lnTo>
                  <a:lnTo>
                    <a:pt x="4488" y="6495"/>
                  </a:lnTo>
                  <a:lnTo>
                    <a:pt x="4901" y="6317"/>
                  </a:lnTo>
                  <a:lnTo>
                    <a:pt x="5315" y="6140"/>
                  </a:lnTo>
                  <a:lnTo>
                    <a:pt x="5669" y="5845"/>
                  </a:lnTo>
                  <a:lnTo>
                    <a:pt x="5964" y="5550"/>
                  </a:lnTo>
                  <a:lnTo>
                    <a:pt x="6200" y="5196"/>
                  </a:lnTo>
                  <a:lnTo>
                    <a:pt x="6436" y="4782"/>
                  </a:lnTo>
                  <a:lnTo>
                    <a:pt x="6554" y="4428"/>
                  </a:lnTo>
                  <a:lnTo>
                    <a:pt x="6672" y="4015"/>
                  </a:lnTo>
                  <a:lnTo>
                    <a:pt x="6731" y="3543"/>
                  </a:lnTo>
                  <a:lnTo>
                    <a:pt x="6731" y="3129"/>
                  </a:lnTo>
                  <a:lnTo>
                    <a:pt x="6613" y="2716"/>
                  </a:lnTo>
                  <a:lnTo>
                    <a:pt x="6495" y="2244"/>
                  </a:lnTo>
                  <a:lnTo>
                    <a:pt x="6318" y="1830"/>
                  </a:lnTo>
                  <a:lnTo>
                    <a:pt x="6141" y="1476"/>
                  </a:lnTo>
                  <a:lnTo>
                    <a:pt x="5846" y="1122"/>
                  </a:lnTo>
                  <a:lnTo>
                    <a:pt x="5551" y="827"/>
                  </a:lnTo>
                  <a:lnTo>
                    <a:pt x="5196" y="532"/>
                  </a:lnTo>
                  <a:lnTo>
                    <a:pt x="4842" y="295"/>
                  </a:lnTo>
                  <a:lnTo>
                    <a:pt x="4429" y="177"/>
                  </a:lnTo>
                  <a:lnTo>
                    <a:pt x="4016" y="59"/>
                  </a:lnTo>
                  <a:lnTo>
                    <a:pt x="36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50" name="Google Shape;1650;p27"/>
            <p:cNvSpPr/>
            <p:nvPr/>
          </p:nvSpPr>
          <p:spPr>
            <a:xfrm>
              <a:off x="7157525" y="2361550"/>
              <a:ext cx="171225" cy="137300"/>
            </a:xfrm>
            <a:custGeom>
              <a:avLst/>
              <a:gdLst/>
              <a:ahLst/>
              <a:cxnLst/>
              <a:rect l="l" t="t" r="r" b="b"/>
              <a:pathLst>
                <a:path w="6849" h="5492" extrusionOk="0">
                  <a:moveTo>
                    <a:pt x="6317" y="1"/>
                  </a:moveTo>
                  <a:lnTo>
                    <a:pt x="0" y="1595"/>
                  </a:lnTo>
                  <a:lnTo>
                    <a:pt x="1004" y="5492"/>
                  </a:lnTo>
                  <a:lnTo>
                    <a:pt x="2480" y="5078"/>
                  </a:lnTo>
                  <a:lnTo>
                    <a:pt x="2007" y="3189"/>
                  </a:lnTo>
                  <a:lnTo>
                    <a:pt x="6849" y="2008"/>
                  </a:lnTo>
                  <a:lnTo>
                    <a:pt x="63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51" name="Google Shape;1651;p27"/>
            <p:cNvSpPr/>
            <p:nvPr/>
          </p:nvSpPr>
          <p:spPr>
            <a:xfrm>
              <a:off x="7187025" y="2492925"/>
              <a:ext cx="169775" cy="79725"/>
            </a:xfrm>
            <a:custGeom>
              <a:avLst/>
              <a:gdLst/>
              <a:ahLst/>
              <a:cxnLst/>
              <a:rect l="l" t="t" r="r" b="b"/>
              <a:pathLst>
                <a:path w="6791" h="3189" extrusionOk="0">
                  <a:moveTo>
                    <a:pt x="6377" y="0"/>
                  </a:moveTo>
                  <a:lnTo>
                    <a:pt x="1" y="1181"/>
                  </a:lnTo>
                  <a:lnTo>
                    <a:pt x="355" y="3188"/>
                  </a:lnTo>
                  <a:lnTo>
                    <a:pt x="6790" y="2008"/>
                  </a:lnTo>
                  <a:lnTo>
                    <a:pt x="63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52" name="Google Shape;1652;p27"/>
            <p:cNvSpPr/>
            <p:nvPr/>
          </p:nvSpPr>
          <p:spPr>
            <a:xfrm>
              <a:off x="7207700" y="2588850"/>
              <a:ext cx="168275" cy="168300"/>
            </a:xfrm>
            <a:custGeom>
              <a:avLst/>
              <a:gdLst/>
              <a:ahLst/>
              <a:cxnLst/>
              <a:rect l="l" t="t" r="r" b="b"/>
              <a:pathLst>
                <a:path w="6731" h="6732" extrusionOk="0">
                  <a:moveTo>
                    <a:pt x="3543" y="2067"/>
                  </a:moveTo>
                  <a:lnTo>
                    <a:pt x="3838" y="2126"/>
                  </a:lnTo>
                  <a:lnTo>
                    <a:pt x="4133" y="2185"/>
                  </a:lnTo>
                  <a:lnTo>
                    <a:pt x="4369" y="2303"/>
                  </a:lnTo>
                  <a:lnTo>
                    <a:pt x="4546" y="2481"/>
                  </a:lnTo>
                  <a:lnTo>
                    <a:pt x="4664" y="2717"/>
                  </a:lnTo>
                  <a:lnTo>
                    <a:pt x="4783" y="2953"/>
                  </a:lnTo>
                  <a:lnTo>
                    <a:pt x="4842" y="3248"/>
                  </a:lnTo>
                  <a:lnTo>
                    <a:pt x="4842" y="3543"/>
                  </a:lnTo>
                  <a:lnTo>
                    <a:pt x="4783" y="3779"/>
                  </a:lnTo>
                  <a:lnTo>
                    <a:pt x="4664" y="4016"/>
                  </a:lnTo>
                  <a:lnTo>
                    <a:pt x="4546" y="4193"/>
                  </a:lnTo>
                  <a:lnTo>
                    <a:pt x="4310" y="4370"/>
                  </a:lnTo>
                  <a:lnTo>
                    <a:pt x="4074" y="4488"/>
                  </a:lnTo>
                  <a:lnTo>
                    <a:pt x="3838" y="4606"/>
                  </a:lnTo>
                  <a:lnTo>
                    <a:pt x="3484" y="4665"/>
                  </a:lnTo>
                  <a:lnTo>
                    <a:pt x="3189" y="4665"/>
                  </a:lnTo>
                  <a:lnTo>
                    <a:pt x="2893" y="4606"/>
                  </a:lnTo>
                  <a:lnTo>
                    <a:pt x="2657" y="4547"/>
                  </a:lnTo>
                  <a:lnTo>
                    <a:pt x="2421" y="4429"/>
                  </a:lnTo>
                  <a:lnTo>
                    <a:pt x="2244" y="4252"/>
                  </a:lnTo>
                  <a:lnTo>
                    <a:pt x="2067" y="4075"/>
                  </a:lnTo>
                  <a:lnTo>
                    <a:pt x="2008" y="3779"/>
                  </a:lnTo>
                  <a:lnTo>
                    <a:pt x="1949" y="3543"/>
                  </a:lnTo>
                  <a:lnTo>
                    <a:pt x="1949" y="3248"/>
                  </a:lnTo>
                  <a:lnTo>
                    <a:pt x="2008" y="2953"/>
                  </a:lnTo>
                  <a:lnTo>
                    <a:pt x="2067" y="2717"/>
                  </a:lnTo>
                  <a:lnTo>
                    <a:pt x="2244" y="2540"/>
                  </a:lnTo>
                  <a:lnTo>
                    <a:pt x="2421" y="2362"/>
                  </a:lnTo>
                  <a:lnTo>
                    <a:pt x="2657" y="2244"/>
                  </a:lnTo>
                  <a:lnTo>
                    <a:pt x="2952" y="2185"/>
                  </a:lnTo>
                  <a:lnTo>
                    <a:pt x="3248" y="2126"/>
                  </a:lnTo>
                  <a:lnTo>
                    <a:pt x="3543" y="2067"/>
                  </a:lnTo>
                  <a:close/>
                  <a:moveTo>
                    <a:pt x="3484" y="1"/>
                  </a:moveTo>
                  <a:lnTo>
                    <a:pt x="3011" y="60"/>
                  </a:lnTo>
                  <a:lnTo>
                    <a:pt x="2598" y="119"/>
                  </a:lnTo>
                  <a:lnTo>
                    <a:pt x="2126" y="237"/>
                  </a:lnTo>
                  <a:lnTo>
                    <a:pt x="1713" y="414"/>
                  </a:lnTo>
                  <a:lnTo>
                    <a:pt x="1358" y="650"/>
                  </a:lnTo>
                  <a:lnTo>
                    <a:pt x="1004" y="946"/>
                  </a:lnTo>
                  <a:lnTo>
                    <a:pt x="768" y="1241"/>
                  </a:lnTo>
                  <a:lnTo>
                    <a:pt x="473" y="1595"/>
                  </a:lnTo>
                  <a:lnTo>
                    <a:pt x="296" y="2008"/>
                  </a:lnTo>
                  <a:lnTo>
                    <a:pt x="178" y="2421"/>
                  </a:lnTo>
                  <a:lnTo>
                    <a:pt x="59" y="2835"/>
                  </a:lnTo>
                  <a:lnTo>
                    <a:pt x="0" y="3248"/>
                  </a:lnTo>
                  <a:lnTo>
                    <a:pt x="59" y="3720"/>
                  </a:lnTo>
                  <a:lnTo>
                    <a:pt x="118" y="4193"/>
                  </a:lnTo>
                  <a:lnTo>
                    <a:pt x="237" y="4606"/>
                  </a:lnTo>
                  <a:lnTo>
                    <a:pt x="414" y="4960"/>
                  </a:lnTo>
                  <a:lnTo>
                    <a:pt x="650" y="5373"/>
                  </a:lnTo>
                  <a:lnTo>
                    <a:pt x="945" y="5669"/>
                  </a:lnTo>
                  <a:lnTo>
                    <a:pt x="1240" y="5964"/>
                  </a:lnTo>
                  <a:lnTo>
                    <a:pt x="1594" y="6259"/>
                  </a:lnTo>
                  <a:lnTo>
                    <a:pt x="1949" y="6436"/>
                  </a:lnTo>
                  <a:lnTo>
                    <a:pt x="2362" y="6613"/>
                  </a:lnTo>
                  <a:lnTo>
                    <a:pt x="2834" y="6672"/>
                  </a:lnTo>
                  <a:lnTo>
                    <a:pt x="3248" y="6731"/>
                  </a:lnTo>
                  <a:lnTo>
                    <a:pt x="3720" y="6672"/>
                  </a:lnTo>
                  <a:lnTo>
                    <a:pt x="4192" y="6613"/>
                  </a:lnTo>
                  <a:lnTo>
                    <a:pt x="4605" y="6495"/>
                  </a:lnTo>
                  <a:lnTo>
                    <a:pt x="5019" y="6318"/>
                  </a:lnTo>
                  <a:lnTo>
                    <a:pt x="5373" y="6082"/>
                  </a:lnTo>
                  <a:lnTo>
                    <a:pt x="5727" y="5787"/>
                  </a:lnTo>
                  <a:lnTo>
                    <a:pt x="6022" y="5492"/>
                  </a:lnTo>
                  <a:lnTo>
                    <a:pt x="6259" y="5137"/>
                  </a:lnTo>
                  <a:lnTo>
                    <a:pt x="6436" y="4724"/>
                  </a:lnTo>
                  <a:lnTo>
                    <a:pt x="6613" y="4370"/>
                  </a:lnTo>
                  <a:lnTo>
                    <a:pt x="6672" y="3897"/>
                  </a:lnTo>
                  <a:lnTo>
                    <a:pt x="6731" y="3484"/>
                  </a:lnTo>
                  <a:lnTo>
                    <a:pt x="6731" y="3012"/>
                  </a:lnTo>
                  <a:lnTo>
                    <a:pt x="6613" y="2599"/>
                  </a:lnTo>
                  <a:lnTo>
                    <a:pt x="6495" y="2185"/>
                  </a:lnTo>
                  <a:lnTo>
                    <a:pt x="6318" y="1772"/>
                  </a:lnTo>
                  <a:lnTo>
                    <a:pt x="6081" y="1418"/>
                  </a:lnTo>
                  <a:lnTo>
                    <a:pt x="5845" y="1064"/>
                  </a:lnTo>
                  <a:lnTo>
                    <a:pt x="5550" y="768"/>
                  </a:lnTo>
                  <a:lnTo>
                    <a:pt x="5196" y="532"/>
                  </a:lnTo>
                  <a:lnTo>
                    <a:pt x="4783" y="296"/>
                  </a:lnTo>
                  <a:lnTo>
                    <a:pt x="4369" y="119"/>
                  </a:lnTo>
                  <a:lnTo>
                    <a:pt x="3956" y="60"/>
                  </a:lnTo>
                  <a:lnTo>
                    <a:pt x="34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53" name="Google Shape;1653;p27"/>
            <p:cNvSpPr/>
            <p:nvPr/>
          </p:nvSpPr>
          <p:spPr>
            <a:xfrm>
              <a:off x="7215075" y="2826500"/>
              <a:ext cx="166800" cy="178600"/>
            </a:xfrm>
            <a:custGeom>
              <a:avLst/>
              <a:gdLst/>
              <a:ahLst/>
              <a:cxnLst/>
              <a:rect l="l" t="t" r="r" b="b"/>
              <a:pathLst>
                <a:path w="6672" h="7144" extrusionOk="0">
                  <a:moveTo>
                    <a:pt x="2657" y="3070"/>
                  </a:moveTo>
                  <a:lnTo>
                    <a:pt x="4488" y="3720"/>
                  </a:lnTo>
                  <a:lnTo>
                    <a:pt x="2657" y="4251"/>
                  </a:lnTo>
                  <a:lnTo>
                    <a:pt x="2657" y="3070"/>
                  </a:lnTo>
                  <a:close/>
                  <a:moveTo>
                    <a:pt x="237" y="0"/>
                  </a:moveTo>
                  <a:lnTo>
                    <a:pt x="178" y="2185"/>
                  </a:lnTo>
                  <a:lnTo>
                    <a:pt x="1181" y="2539"/>
                  </a:lnTo>
                  <a:lnTo>
                    <a:pt x="1063" y="4664"/>
                  </a:lnTo>
                  <a:lnTo>
                    <a:pt x="119" y="4959"/>
                  </a:lnTo>
                  <a:lnTo>
                    <a:pt x="1" y="7144"/>
                  </a:lnTo>
                  <a:lnTo>
                    <a:pt x="1" y="7144"/>
                  </a:lnTo>
                  <a:lnTo>
                    <a:pt x="6613" y="4959"/>
                  </a:lnTo>
                  <a:lnTo>
                    <a:pt x="6672" y="2598"/>
                  </a:lnTo>
                  <a:lnTo>
                    <a:pt x="2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54" name="Google Shape;1654;p27"/>
            <p:cNvSpPr/>
            <p:nvPr/>
          </p:nvSpPr>
          <p:spPr>
            <a:xfrm>
              <a:off x="7200325" y="3030175"/>
              <a:ext cx="174175" cy="156475"/>
            </a:xfrm>
            <a:custGeom>
              <a:avLst/>
              <a:gdLst/>
              <a:ahLst/>
              <a:cxnLst/>
              <a:rect l="l" t="t" r="r" b="b"/>
              <a:pathLst>
                <a:path w="6967" h="6259" extrusionOk="0">
                  <a:moveTo>
                    <a:pt x="2480" y="1"/>
                  </a:moveTo>
                  <a:lnTo>
                    <a:pt x="2067" y="60"/>
                  </a:lnTo>
                  <a:lnTo>
                    <a:pt x="1712" y="178"/>
                  </a:lnTo>
                  <a:lnTo>
                    <a:pt x="1358" y="355"/>
                  </a:lnTo>
                  <a:lnTo>
                    <a:pt x="1063" y="532"/>
                  </a:lnTo>
                  <a:lnTo>
                    <a:pt x="827" y="768"/>
                  </a:lnTo>
                  <a:lnTo>
                    <a:pt x="591" y="1063"/>
                  </a:lnTo>
                  <a:lnTo>
                    <a:pt x="413" y="1358"/>
                  </a:lnTo>
                  <a:lnTo>
                    <a:pt x="236" y="1713"/>
                  </a:lnTo>
                  <a:lnTo>
                    <a:pt x="118" y="2067"/>
                  </a:lnTo>
                  <a:lnTo>
                    <a:pt x="59" y="2480"/>
                  </a:lnTo>
                  <a:lnTo>
                    <a:pt x="0" y="2834"/>
                  </a:lnTo>
                  <a:lnTo>
                    <a:pt x="59" y="3248"/>
                  </a:lnTo>
                  <a:lnTo>
                    <a:pt x="59" y="3602"/>
                  </a:lnTo>
                  <a:lnTo>
                    <a:pt x="177" y="4015"/>
                  </a:lnTo>
                  <a:lnTo>
                    <a:pt x="295" y="4310"/>
                  </a:lnTo>
                  <a:lnTo>
                    <a:pt x="532" y="4665"/>
                  </a:lnTo>
                  <a:lnTo>
                    <a:pt x="709" y="4901"/>
                  </a:lnTo>
                  <a:lnTo>
                    <a:pt x="1004" y="5196"/>
                  </a:lnTo>
                  <a:lnTo>
                    <a:pt x="1358" y="5373"/>
                  </a:lnTo>
                  <a:lnTo>
                    <a:pt x="1712" y="5550"/>
                  </a:lnTo>
                  <a:lnTo>
                    <a:pt x="2067" y="5668"/>
                  </a:lnTo>
                  <a:lnTo>
                    <a:pt x="2539" y="5786"/>
                  </a:lnTo>
                  <a:lnTo>
                    <a:pt x="6199" y="6259"/>
                  </a:lnTo>
                  <a:lnTo>
                    <a:pt x="6435" y="4251"/>
                  </a:lnTo>
                  <a:lnTo>
                    <a:pt x="2834" y="3779"/>
                  </a:lnTo>
                  <a:lnTo>
                    <a:pt x="2421" y="3661"/>
                  </a:lnTo>
                  <a:lnTo>
                    <a:pt x="2126" y="3425"/>
                  </a:lnTo>
                  <a:lnTo>
                    <a:pt x="2067" y="3307"/>
                  </a:lnTo>
                  <a:lnTo>
                    <a:pt x="2008" y="3130"/>
                  </a:lnTo>
                  <a:lnTo>
                    <a:pt x="1948" y="2953"/>
                  </a:lnTo>
                  <a:lnTo>
                    <a:pt x="1948" y="2775"/>
                  </a:lnTo>
                  <a:lnTo>
                    <a:pt x="2008" y="2539"/>
                  </a:lnTo>
                  <a:lnTo>
                    <a:pt x="2067" y="2421"/>
                  </a:lnTo>
                  <a:lnTo>
                    <a:pt x="2185" y="2244"/>
                  </a:lnTo>
                  <a:lnTo>
                    <a:pt x="2303" y="2185"/>
                  </a:lnTo>
                  <a:lnTo>
                    <a:pt x="2657" y="2067"/>
                  </a:lnTo>
                  <a:lnTo>
                    <a:pt x="3070" y="2067"/>
                  </a:lnTo>
                  <a:lnTo>
                    <a:pt x="6672" y="2598"/>
                  </a:lnTo>
                  <a:lnTo>
                    <a:pt x="6967" y="591"/>
                  </a:lnTo>
                  <a:lnTo>
                    <a:pt x="3306" y="60"/>
                  </a:lnTo>
                  <a:lnTo>
                    <a:pt x="28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55" name="Google Shape;1655;p27"/>
            <p:cNvSpPr/>
            <p:nvPr/>
          </p:nvSpPr>
          <p:spPr>
            <a:xfrm>
              <a:off x="7167850" y="3192525"/>
              <a:ext cx="178625" cy="171250"/>
            </a:xfrm>
            <a:custGeom>
              <a:avLst/>
              <a:gdLst/>
              <a:ahLst/>
              <a:cxnLst/>
              <a:rect l="l" t="t" r="r" b="b"/>
              <a:pathLst>
                <a:path w="7145" h="6850" extrusionOk="0">
                  <a:moveTo>
                    <a:pt x="2067" y="2421"/>
                  </a:moveTo>
                  <a:lnTo>
                    <a:pt x="4901" y="3130"/>
                  </a:lnTo>
                  <a:lnTo>
                    <a:pt x="4783" y="3602"/>
                  </a:lnTo>
                  <a:lnTo>
                    <a:pt x="4664" y="3957"/>
                  </a:lnTo>
                  <a:lnTo>
                    <a:pt x="4546" y="4193"/>
                  </a:lnTo>
                  <a:lnTo>
                    <a:pt x="4369" y="4429"/>
                  </a:lnTo>
                  <a:lnTo>
                    <a:pt x="4133" y="4606"/>
                  </a:lnTo>
                  <a:lnTo>
                    <a:pt x="3897" y="4724"/>
                  </a:lnTo>
                  <a:lnTo>
                    <a:pt x="3661" y="4783"/>
                  </a:lnTo>
                  <a:lnTo>
                    <a:pt x="3307" y="4783"/>
                  </a:lnTo>
                  <a:lnTo>
                    <a:pt x="3011" y="4724"/>
                  </a:lnTo>
                  <a:lnTo>
                    <a:pt x="2716" y="4606"/>
                  </a:lnTo>
                  <a:lnTo>
                    <a:pt x="2421" y="4488"/>
                  </a:lnTo>
                  <a:lnTo>
                    <a:pt x="2244" y="4311"/>
                  </a:lnTo>
                  <a:lnTo>
                    <a:pt x="2067" y="4075"/>
                  </a:lnTo>
                  <a:lnTo>
                    <a:pt x="1949" y="3838"/>
                  </a:lnTo>
                  <a:lnTo>
                    <a:pt x="1890" y="3543"/>
                  </a:lnTo>
                  <a:lnTo>
                    <a:pt x="1890" y="3248"/>
                  </a:lnTo>
                  <a:lnTo>
                    <a:pt x="1949" y="2894"/>
                  </a:lnTo>
                  <a:lnTo>
                    <a:pt x="2067" y="2421"/>
                  </a:lnTo>
                  <a:close/>
                  <a:moveTo>
                    <a:pt x="827" y="1"/>
                  </a:moveTo>
                  <a:lnTo>
                    <a:pt x="118" y="2658"/>
                  </a:lnTo>
                  <a:lnTo>
                    <a:pt x="59" y="3130"/>
                  </a:lnTo>
                  <a:lnTo>
                    <a:pt x="0" y="3602"/>
                  </a:lnTo>
                  <a:lnTo>
                    <a:pt x="59" y="4075"/>
                  </a:lnTo>
                  <a:lnTo>
                    <a:pt x="118" y="4488"/>
                  </a:lnTo>
                  <a:lnTo>
                    <a:pt x="296" y="4901"/>
                  </a:lnTo>
                  <a:lnTo>
                    <a:pt x="473" y="5255"/>
                  </a:lnTo>
                  <a:lnTo>
                    <a:pt x="709" y="5610"/>
                  </a:lnTo>
                  <a:lnTo>
                    <a:pt x="1004" y="5905"/>
                  </a:lnTo>
                  <a:lnTo>
                    <a:pt x="1299" y="6200"/>
                  </a:lnTo>
                  <a:lnTo>
                    <a:pt x="1653" y="6436"/>
                  </a:lnTo>
                  <a:lnTo>
                    <a:pt x="2067" y="6613"/>
                  </a:lnTo>
                  <a:lnTo>
                    <a:pt x="2480" y="6731"/>
                  </a:lnTo>
                  <a:lnTo>
                    <a:pt x="2952" y="6849"/>
                  </a:lnTo>
                  <a:lnTo>
                    <a:pt x="3838" y="6849"/>
                  </a:lnTo>
                  <a:lnTo>
                    <a:pt x="4251" y="6731"/>
                  </a:lnTo>
                  <a:lnTo>
                    <a:pt x="4605" y="6613"/>
                  </a:lnTo>
                  <a:lnTo>
                    <a:pt x="5019" y="6377"/>
                  </a:lnTo>
                  <a:lnTo>
                    <a:pt x="5314" y="6141"/>
                  </a:lnTo>
                  <a:lnTo>
                    <a:pt x="5668" y="5846"/>
                  </a:lnTo>
                  <a:lnTo>
                    <a:pt x="5904" y="5492"/>
                  </a:lnTo>
                  <a:lnTo>
                    <a:pt x="6140" y="5137"/>
                  </a:lnTo>
                  <a:lnTo>
                    <a:pt x="6318" y="4724"/>
                  </a:lnTo>
                  <a:lnTo>
                    <a:pt x="6495" y="4252"/>
                  </a:lnTo>
                  <a:lnTo>
                    <a:pt x="7144" y="1595"/>
                  </a:lnTo>
                  <a:lnTo>
                    <a:pt x="8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56" name="Google Shape;1656;p27"/>
            <p:cNvSpPr/>
            <p:nvPr/>
          </p:nvSpPr>
          <p:spPr>
            <a:xfrm>
              <a:off x="7125050" y="3365225"/>
              <a:ext cx="171225" cy="100400"/>
            </a:xfrm>
            <a:custGeom>
              <a:avLst/>
              <a:gdLst/>
              <a:ahLst/>
              <a:cxnLst/>
              <a:rect l="l" t="t" r="r" b="b"/>
              <a:pathLst>
                <a:path w="6849" h="4016" extrusionOk="0">
                  <a:moveTo>
                    <a:pt x="650" y="0"/>
                  </a:moveTo>
                  <a:lnTo>
                    <a:pt x="0" y="1949"/>
                  </a:lnTo>
                  <a:lnTo>
                    <a:pt x="6199" y="4015"/>
                  </a:lnTo>
                  <a:lnTo>
                    <a:pt x="6849" y="2067"/>
                  </a:lnTo>
                  <a:lnTo>
                    <a:pt x="6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57" name="Google Shape;1657;p27"/>
            <p:cNvSpPr/>
            <p:nvPr/>
          </p:nvSpPr>
          <p:spPr>
            <a:xfrm>
              <a:off x="7077800" y="3464125"/>
              <a:ext cx="168300" cy="168275"/>
            </a:xfrm>
            <a:custGeom>
              <a:avLst/>
              <a:gdLst/>
              <a:ahLst/>
              <a:cxnLst/>
              <a:rect l="l" t="t" r="r" b="b"/>
              <a:pathLst>
                <a:path w="6732" h="6731" extrusionOk="0">
                  <a:moveTo>
                    <a:pt x="3248" y="2066"/>
                  </a:moveTo>
                  <a:lnTo>
                    <a:pt x="3543" y="2125"/>
                  </a:lnTo>
                  <a:lnTo>
                    <a:pt x="3838" y="2185"/>
                  </a:lnTo>
                  <a:lnTo>
                    <a:pt x="4134" y="2362"/>
                  </a:lnTo>
                  <a:lnTo>
                    <a:pt x="4370" y="2539"/>
                  </a:lnTo>
                  <a:lnTo>
                    <a:pt x="4547" y="2716"/>
                  </a:lnTo>
                  <a:lnTo>
                    <a:pt x="4724" y="2952"/>
                  </a:lnTo>
                  <a:lnTo>
                    <a:pt x="4783" y="3188"/>
                  </a:lnTo>
                  <a:lnTo>
                    <a:pt x="4783" y="3424"/>
                  </a:lnTo>
                  <a:lnTo>
                    <a:pt x="4783" y="3661"/>
                  </a:lnTo>
                  <a:lnTo>
                    <a:pt x="4665" y="3956"/>
                  </a:lnTo>
                  <a:lnTo>
                    <a:pt x="4547" y="4192"/>
                  </a:lnTo>
                  <a:lnTo>
                    <a:pt x="4370" y="4428"/>
                  </a:lnTo>
                  <a:lnTo>
                    <a:pt x="4193" y="4546"/>
                  </a:lnTo>
                  <a:lnTo>
                    <a:pt x="3957" y="4664"/>
                  </a:lnTo>
                  <a:lnTo>
                    <a:pt x="3720" y="4723"/>
                  </a:lnTo>
                  <a:lnTo>
                    <a:pt x="3425" y="4723"/>
                  </a:lnTo>
                  <a:lnTo>
                    <a:pt x="3130" y="4664"/>
                  </a:lnTo>
                  <a:lnTo>
                    <a:pt x="2835" y="4546"/>
                  </a:lnTo>
                  <a:lnTo>
                    <a:pt x="2540" y="4428"/>
                  </a:lnTo>
                  <a:lnTo>
                    <a:pt x="2362" y="4251"/>
                  </a:lnTo>
                  <a:lnTo>
                    <a:pt x="2126" y="4074"/>
                  </a:lnTo>
                  <a:lnTo>
                    <a:pt x="2008" y="3838"/>
                  </a:lnTo>
                  <a:lnTo>
                    <a:pt x="1949" y="3601"/>
                  </a:lnTo>
                  <a:lnTo>
                    <a:pt x="1890" y="3365"/>
                  </a:lnTo>
                  <a:lnTo>
                    <a:pt x="1949" y="3070"/>
                  </a:lnTo>
                  <a:lnTo>
                    <a:pt x="2008" y="2834"/>
                  </a:lnTo>
                  <a:lnTo>
                    <a:pt x="2126" y="2539"/>
                  </a:lnTo>
                  <a:lnTo>
                    <a:pt x="2303" y="2362"/>
                  </a:lnTo>
                  <a:lnTo>
                    <a:pt x="2540" y="2185"/>
                  </a:lnTo>
                  <a:lnTo>
                    <a:pt x="2776" y="2066"/>
                  </a:lnTo>
                  <a:close/>
                  <a:moveTo>
                    <a:pt x="2894" y="0"/>
                  </a:moveTo>
                  <a:lnTo>
                    <a:pt x="2481" y="118"/>
                  </a:lnTo>
                  <a:lnTo>
                    <a:pt x="2067" y="236"/>
                  </a:lnTo>
                  <a:lnTo>
                    <a:pt x="1654" y="413"/>
                  </a:lnTo>
                  <a:lnTo>
                    <a:pt x="1300" y="709"/>
                  </a:lnTo>
                  <a:lnTo>
                    <a:pt x="1005" y="945"/>
                  </a:lnTo>
                  <a:lnTo>
                    <a:pt x="709" y="1299"/>
                  </a:lnTo>
                  <a:lnTo>
                    <a:pt x="473" y="1653"/>
                  </a:lnTo>
                  <a:lnTo>
                    <a:pt x="237" y="2066"/>
                  </a:lnTo>
                  <a:lnTo>
                    <a:pt x="119" y="2480"/>
                  </a:lnTo>
                  <a:lnTo>
                    <a:pt x="1" y="2893"/>
                  </a:lnTo>
                  <a:lnTo>
                    <a:pt x="1" y="3365"/>
                  </a:lnTo>
                  <a:lnTo>
                    <a:pt x="1" y="3779"/>
                  </a:lnTo>
                  <a:lnTo>
                    <a:pt x="60" y="4192"/>
                  </a:lnTo>
                  <a:lnTo>
                    <a:pt x="237" y="4605"/>
                  </a:lnTo>
                  <a:lnTo>
                    <a:pt x="414" y="5018"/>
                  </a:lnTo>
                  <a:lnTo>
                    <a:pt x="650" y="5373"/>
                  </a:lnTo>
                  <a:lnTo>
                    <a:pt x="887" y="5727"/>
                  </a:lnTo>
                  <a:lnTo>
                    <a:pt x="1241" y="6022"/>
                  </a:lnTo>
                  <a:lnTo>
                    <a:pt x="1595" y="6258"/>
                  </a:lnTo>
                  <a:lnTo>
                    <a:pt x="2067" y="6435"/>
                  </a:lnTo>
                  <a:lnTo>
                    <a:pt x="2481" y="6612"/>
                  </a:lnTo>
                  <a:lnTo>
                    <a:pt x="2894" y="6731"/>
                  </a:lnTo>
                  <a:lnTo>
                    <a:pt x="3779" y="6731"/>
                  </a:lnTo>
                  <a:lnTo>
                    <a:pt x="4252" y="6612"/>
                  </a:lnTo>
                  <a:lnTo>
                    <a:pt x="4606" y="6494"/>
                  </a:lnTo>
                  <a:lnTo>
                    <a:pt x="5019" y="6317"/>
                  </a:lnTo>
                  <a:lnTo>
                    <a:pt x="5374" y="6081"/>
                  </a:lnTo>
                  <a:lnTo>
                    <a:pt x="5669" y="5786"/>
                  </a:lnTo>
                  <a:lnTo>
                    <a:pt x="5964" y="5432"/>
                  </a:lnTo>
                  <a:lnTo>
                    <a:pt x="6200" y="5077"/>
                  </a:lnTo>
                  <a:lnTo>
                    <a:pt x="6436" y="4664"/>
                  </a:lnTo>
                  <a:lnTo>
                    <a:pt x="6554" y="4251"/>
                  </a:lnTo>
                  <a:lnTo>
                    <a:pt x="6672" y="3838"/>
                  </a:lnTo>
                  <a:lnTo>
                    <a:pt x="6731" y="3424"/>
                  </a:lnTo>
                  <a:lnTo>
                    <a:pt x="6672" y="2952"/>
                  </a:lnTo>
                  <a:lnTo>
                    <a:pt x="6613" y="2539"/>
                  </a:lnTo>
                  <a:lnTo>
                    <a:pt x="6495" y="2125"/>
                  </a:lnTo>
                  <a:lnTo>
                    <a:pt x="6318" y="1771"/>
                  </a:lnTo>
                  <a:lnTo>
                    <a:pt x="6082" y="1358"/>
                  </a:lnTo>
                  <a:lnTo>
                    <a:pt x="5787" y="1063"/>
                  </a:lnTo>
                  <a:lnTo>
                    <a:pt x="5433" y="768"/>
                  </a:lnTo>
                  <a:lnTo>
                    <a:pt x="5078" y="472"/>
                  </a:lnTo>
                  <a:lnTo>
                    <a:pt x="4665" y="295"/>
                  </a:lnTo>
                  <a:lnTo>
                    <a:pt x="4193" y="118"/>
                  </a:lnTo>
                  <a:lnTo>
                    <a:pt x="3779" y="59"/>
                  </a:lnTo>
                  <a:lnTo>
                    <a:pt x="33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58" name="Google Shape;1658;p27"/>
            <p:cNvSpPr/>
            <p:nvPr/>
          </p:nvSpPr>
          <p:spPr>
            <a:xfrm>
              <a:off x="6964150" y="3658950"/>
              <a:ext cx="194875" cy="175650"/>
            </a:xfrm>
            <a:custGeom>
              <a:avLst/>
              <a:gdLst/>
              <a:ahLst/>
              <a:cxnLst/>
              <a:rect l="l" t="t" r="r" b="b"/>
              <a:pathLst>
                <a:path w="7795" h="7026" extrusionOk="0">
                  <a:moveTo>
                    <a:pt x="2185" y="0"/>
                  </a:moveTo>
                  <a:lnTo>
                    <a:pt x="1" y="3720"/>
                  </a:lnTo>
                  <a:lnTo>
                    <a:pt x="1359" y="4546"/>
                  </a:lnTo>
                  <a:lnTo>
                    <a:pt x="2540" y="2598"/>
                  </a:lnTo>
                  <a:lnTo>
                    <a:pt x="3366" y="3011"/>
                  </a:lnTo>
                  <a:lnTo>
                    <a:pt x="2303" y="4782"/>
                  </a:lnTo>
                  <a:lnTo>
                    <a:pt x="3661" y="5550"/>
                  </a:lnTo>
                  <a:lnTo>
                    <a:pt x="4665" y="3838"/>
                  </a:lnTo>
                  <a:lnTo>
                    <a:pt x="5373" y="4192"/>
                  </a:lnTo>
                  <a:lnTo>
                    <a:pt x="4193" y="6199"/>
                  </a:lnTo>
                  <a:lnTo>
                    <a:pt x="5610" y="7026"/>
                  </a:lnTo>
                  <a:lnTo>
                    <a:pt x="7794" y="3247"/>
                  </a:lnTo>
                  <a:lnTo>
                    <a:pt x="218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59" name="Google Shape;1659;p27"/>
            <p:cNvSpPr/>
            <p:nvPr/>
          </p:nvSpPr>
          <p:spPr>
            <a:xfrm>
              <a:off x="6859375" y="3775550"/>
              <a:ext cx="222900" cy="221425"/>
            </a:xfrm>
            <a:custGeom>
              <a:avLst/>
              <a:gdLst/>
              <a:ahLst/>
              <a:cxnLst/>
              <a:rect l="l" t="t" r="r" b="b"/>
              <a:pathLst>
                <a:path w="8916" h="8857" extrusionOk="0">
                  <a:moveTo>
                    <a:pt x="3602" y="0"/>
                  </a:moveTo>
                  <a:lnTo>
                    <a:pt x="2421" y="1653"/>
                  </a:lnTo>
                  <a:lnTo>
                    <a:pt x="5077" y="3543"/>
                  </a:lnTo>
                  <a:lnTo>
                    <a:pt x="5077" y="3543"/>
                  </a:lnTo>
                  <a:lnTo>
                    <a:pt x="1181" y="3425"/>
                  </a:lnTo>
                  <a:lnTo>
                    <a:pt x="0" y="5078"/>
                  </a:lnTo>
                  <a:lnTo>
                    <a:pt x="5255" y="8856"/>
                  </a:lnTo>
                  <a:lnTo>
                    <a:pt x="6494" y="7203"/>
                  </a:lnTo>
                  <a:lnTo>
                    <a:pt x="3779" y="5255"/>
                  </a:lnTo>
                  <a:lnTo>
                    <a:pt x="7734" y="5432"/>
                  </a:lnTo>
                  <a:lnTo>
                    <a:pt x="8915" y="3779"/>
                  </a:lnTo>
                  <a:lnTo>
                    <a:pt x="36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60" name="Google Shape;1660;p27"/>
            <p:cNvSpPr/>
            <p:nvPr/>
          </p:nvSpPr>
          <p:spPr>
            <a:xfrm>
              <a:off x="6764900" y="3952675"/>
              <a:ext cx="169775" cy="169750"/>
            </a:xfrm>
            <a:custGeom>
              <a:avLst/>
              <a:gdLst/>
              <a:ahLst/>
              <a:cxnLst/>
              <a:rect l="l" t="t" r="r" b="b"/>
              <a:pathLst>
                <a:path w="6791" h="6790" extrusionOk="0">
                  <a:moveTo>
                    <a:pt x="3189" y="0"/>
                  </a:moveTo>
                  <a:lnTo>
                    <a:pt x="2775" y="59"/>
                  </a:lnTo>
                  <a:lnTo>
                    <a:pt x="2362" y="177"/>
                  </a:lnTo>
                  <a:lnTo>
                    <a:pt x="2008" y="354"/>
                  </a:lnTo>
                  <a:lnTo>
                    <a:pt x="1595" y="590"/>
                  </a:lnTo>
                  <a:lnTo>
                    <a:pt x="1240" y="886"/>
                  </a:lnTo>
                  <a:lnTo>
                    <a:pt x="886" y="1181"/>
                  </a:lnTo>
                  <a:lnTo>
                    <a:pt x="532" y="1653"/>
                  </a:lnTo>
                  <a:lnTo>
                    <a:pt x="296" y="2066"/>
                  </a:lnTo>
                  <a:lnTo>
                    <a:pt x="119" y="2539"/>
                  </a:lnTo>
                  <a:lnTo>
                    <a:pt x="1" y="2952"/>
                  </a:lnTo>
                  <a:lnTo>
                    <a:pt x="1" y="3424"/>
                  </a:lnTo>
                  <a:lnTo>
                    <a:pt x="1" y="3838"/>
                  </a:lnTo>
                  <a:lnTo>
                    <a:pt x="60" y="4251"/>
                  </a:lnTo>
                  <a:lnTo>
                    <a:pt x="178" y="4664"/>
                  </a:lnTo>
                  <a:lnTo>
                    <a:pt x="1713" y="6022"/>
                  </a:lnTo>
                  <a:lnTo>
                    <a:pt x="3897" y="3542"/>
                  </a:lnTo>
                  <a:lnTo>
                    <a:pt x="2834" y="2598"/>
                  </a:lnTo>
                  <a:lnTo>
                    <a:pt x="1772" y="3779"/>
                  </a:lnTo>
                  <a:lnTo>
                    <a:pt x="1713" y="3483"/>
                  </a:lnTo>
                  <a:lnTo>
                    <a:pt x="1772" y="3129"/>
                  </a:lnTo>
                  <a:lnTo>
                    <a:pt x="1890" y="2834"/>
                  </a:lnTo>
                  <a:lnTo>
                    <a:pt x="2067" y="2598"/>
                  </a:lnTo>
                  <a:lnTo>
                    <a:pt x="2362" y="2303"/>
                  </a:lnTo>
                  <a:lnTo>
                    <a:pt x="2598" y="2125"/>
                  </a:lnTo>
                  <a:lnTo>
                    <a:pt x="2834" y="2066"/>
                  </a:lnTo>
                  <a:lnTo>
                    <a:pt x="3130" y="2007"/>
                  </a:lnTo>
                  <a:lnTo>
                    <a:pt x="3366" y="2007"/>
                  </a:lnTo>
                  <a:lnTo>
                    <a:pt x="3661" y="2125"/>
                  </a:lnTo>
                  <a:lnTo>
                    <a:pt x="3897" y="2244"/>
                  </a:lnTo>
                  <a:lnTo>
                    <a:pt x="4192" y="2480"/>
                  </a:lnTo>
                  <a:lnTo>
                    <a:pt x="4429" y="2716"/>
                  </a:lnTo>
                  <a:lnTo>
                    <a:pt x="4606" y="2952"/>
                  </a:lnTo>
                  <a:lnTo>
                    <a:pt x="4724" y="3188"/>
                  </a:lnTo>
                  <a:lnTo>
                    <a:pt x="4783" y="3424"/>
                  </a:lnTo>
                  <a:lnTo>
                    <a:pt x="4783" y="3660"/>
                  </a:lnTo>
                  <a:lnTo>
                    <a:pt x="4724" y="3897"/>
                  </a:lnTo>
                  <a:lnTo>
                    <a:pt x="4606" y="4133"/>
                  </a:lnTo>
                  <a:lnTo>
                    <a:pt x="4429" y="4369"/>
                  </a:lnTo>
                  <a:lnTo>
                    <a:pt x="4251" y="4546"/>
                  </a:lnTo>
                  <a:lnTo>
                    <a:pt x="4015" y="4664"/>
                  </a:lnTo>
                  <a:lnTo>
                    <a:pt x="3779" y="4723"/>
                  </a:lnTo>
                  <a:lnTo>
                    <a:pt x="3543" y="4723"/>
                  </a:lnTo>
                  <a:lnTo>
                    <a:pt x="2126" y="6376"/>
                  </a:lnTo>
                  <a:lnTo>
                    <a:pt x="2539" y="6612"/>
                  </a:lnTo>
                  <a:lnTo>
                    <a:pt x="3012" y="6730"/>
                  </a:lnTo>
                  <a:lnTo>
                    <a:pt x="3484" y="6790"/>
                  </a:lnTo>
                  <a:lnTo>
                    <a:pt x="4015" y="6730"/>
                  </a:lnTo>
                  <a:lnTo>
                    <a:pt x="4488" y="6612"/>
                  </a:lnTo>
                  <a:lnTo>
                    <a:pt x="4960" y="6376"/>
                  </a:lnTo>
                  <a:lnTo>
                    <a:pt x="5432" y="6022"/>
                  </a:lnTo>
                  <a:lnTo>
                    <a:pt x="5845" y="5609"/>
                  </a:lnTo>
                  <a:lnTo>
                    <a:pt x="6141" y="5255"/>
                  </a:lnTo>
                  <a:lnTo>
                    <a:pt x="6377" y="4841"/>
                  </a:lnTo>
                  <a:lnTo>
                    <a:pt x="6554" y="4428"/>
                  </a:lnTo>
                  <a:lnTo>
                    <a:pt x="6731" y="4015"/>
                  </a:lnTo>
                  <a:lnTo>
                    <a:pt x="6790" y="3601"/>
                  </a:lnTo>
                  <a:lnTo>
                    <a:pt x="6790" y="3188"/>
                  </a:lnTo>
                  <a:lnTo>
                    <a:pt x="6731" y="2775"/>
                  </a:lnTo>
                  <a:lnTo>
                    <a:pt x="6613" y="2421"/>
                  </a:lnTo>
                  <a:lnTo>
                    <a:pt x="6436" y="2007"/>
                  </a:lnTo>
                  <a:lnTo>
                    <a:pt x="6200" y="1653"/>
                  </a:lnTo>
                  <a:lnTo>
                    <a:pt x="5905" y="1299"/>
                  </a:lnTo>
                  <a:lnTo>
                    <a:pt x="5550" y="945"/>
                  </a:lnTo>
                  <a:lnTo>
                    <a:pt x="5196" y="649"/>
                  </a:lnTo>
                  <a:lnTo>
                    <a:pt x="4842" y="413"/>
                  </a:lnTo>
                  <a:lnTo>
                    <a:pt x="4429" y="236"/>
                  </a:lnTo>
                  <a:lnTo>
                    <a:pt x="4015" y="118"/>
                  </a:lnTo>
                  <a:lnTo>
                    <a:pt x="36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61" name="Google Shape;1661;p27"/>
            <p:cNvSpPr/>
            <p:nvPr/>
          </p:nvSpPr>
          <p:spPr>
            <a:xfrm>
              <a:off x="6680775" y="4057450"/>
              <a:ext cx="149100" cy="153525"/>
            </a:xfrm>
            <a:custGeom>
              <a:avLst/>
              <a:gdLst/>
              <a:ahLst/>
              <a:cxnLst/>
              <a:rect l="l" t="t" r="r" b="b"/>
              <a:pathLst>
                <a:path w="5964" h="6141" extrusionOk="0">
                  <a:moveTo>
                    <a:pt x="1476" y="1"/>
                  </a:moveTo>
                  <a:lnTo>
                    <a:pt x="0" y="1418"/>
                  </a:lnTo>
                  <a:lnTo>
                    <a:pt x="4487" y="6141"/>
                  </a:lnTo>
                  <a:lnTo>
                    <a:pt x="5963" y="4724"/>
                  </a:lnTo>
                  <a:lnTo>
                    <a:pt x="147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62" name="Google Shape;1662;p27"/>
            <p:cNvSpPr/>
            <p:nvPr/>
          </p:nvSpPr>
          <p:spPr>
            <a:xfrm>
              <a:off x="6537600" y="4115025"/>
              <a:ext cx="224375" cy="225850"/>
            </a:xfrm>
            <a:custGeom>
              <a:avLst/>
              <a:gdLst/>
              <a:ahLst/>
              <a:cxnLst/>
              <a:rect l="l" t="t" r="r" b="b"/>
              <a:pathLst>
                <a:path w="8975" h="9034" extrusionOk="0">
                  <a:moveTo>
                    <a:pt x="4842" y="0"/>
                  </a:moveTo>
                  <a:lnTo>
                    <a:pt x="3248" y="1299"/>
                  </a:lnTo>
                  <a:lnTo>
                    <a:pt x="5373" y="3838"/>
                  </a:lnTo>
                  <a:lnTo>
                    <a:pt x="1595" y="2657"/>
                  </a:lnTo>
                  <a:lnTo>
                    <a:pt x="1" y="3956"/>
                  </a:lnTo>
                  <a:lnTo>
                    <a:pt x="4133" y="9033"/>
                  </a:lnTo>
                  <a:lnTo>
                    <a:pt x="5727" y="7734"/>
                  </a:lnTo>
                  <a:lnTo>
                    <a:pt x="3602" y="5137"/>
                  </a:lnTo>
                  <a:lnTo>
                    <a:pt x="7380" y="6318"/>
                  </a:lnTo>
                  <a:lnTo>
                    <a:pt x="8975" y="5078"/>
                  </a:lnTo>
                  <a:lnTo>
                    <a:pt x="48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63" name="Google Shape;1663;p27"/>
            <p:cNvSpPr/>
            <p:nvPr/>
          </p:nvSpPr>
          <p:spPr>
            <a:xfrm>
              <a:off x="6422475" y="4230150"/>
              <a:ext cx="181575" cy="196325"/>
            </a:xfrm>
            <a:custGeom>
              <a:avLst/>
              <a:gdLst/>
              <a:ahLst/>
              <a:cxnLst/>
              <a:rect l="l" t="t" r="r" b="b"/>
              <a:pathLst>
                <a:path w="7263" h="7853" extrusionOk="0">
                  <a:moveTo>
                    <a:pt x="3602" y="0"/>
                  </a:moveTo>
                  <a:lnTo>
                    <a:pt x="0" y="2421"/>
                  </a:lnTo>
                  <a:lnTo>
                    <a:pt x="886" y="3779"/>
                  </a:lnTo>
                  <a:lnTo>
                    <a:pt x="2834" y="2539"/>
                  </a:lnTo>
                  <a:lnTo>
                    <a:pt x="3366" y="3307"/>
                  </a:lnTo>
                  <a:lnTo>
                    <a:pt x="1654" y="4428"/>
                  </a:lnTo>
                  <a:lnTo>
                    <a:pt x="2539" y="5668"/>
                  </a:lnTo>
                  <a:lnTo>
                    <a:pt x="4192" y="4546"/>
                  </a:lnTo>
                  <a:lnTo>
                    <a:pt x="4665" y="5196"/>
                  </a:lnTo>
                  <a:lnTo>
                    <a:pt x="2716" y="6495"/>
                  </a:lnTo>
                  <a:lnTo>
                    <a:pt x="3661" y="7853"/>
                  </a:lnTo>
                  <a:lnTo>
                    <a:pt x="7262" y="5432"/>
                  </a:lnTo>
                  <a:lnTo>
                    <a:pt x="36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64" name="Google Shape;1664;p27"/>
            <p:cNvSpPr/>
            <p:nvPr/>
          </p:nvSpPr>
          <p:spPr>
            <a:xfrm>
              <a:off x="6304400" y="4305425"/>
              <a:ext cx="174175" cy="194850"/>
            </a:xfrm>
            <a:custGeom>
              <a:avLst/>
              <a:gdLst/>
              <a:ahLst/>
              <a:cxnLst/>
              <a:rect l="l" t="t" r="r" b="b"/>
              <a:pathLst>
                <a:path w="6967" h="7794" extrusionOk="0">
                  <a:moveTo>
                    <a:pt x="3838" y="0"/>
                  </a:moveTo>
                  <a:lnTo>
                    <a:pt x="0" y="2126"/>
                  </a:lnTo>
                  <a:lnTo>
                    <a:pt x="827" y="3543"/>
                  </a:lnTo>
                  <a:lnTo>
                    <a:pt x="2834" y="2421"/>
                  </a:lnTo>
                  <a:lnTo>
                    <a:pt x="3248" y="3188"/>
                  </a:lnTo>
                  <a:lnTo>
                    <a:pt x="1476" y="4192"/>
                  </a:lnTo>
                  <a:lnTo>
                    <a:pt x="2244" y="5550"/>
                  </a:lnTo>
                  <a:lnTo>
                    <a:pt x="4015" y="4546"/>
                  </a:lnTo>
                  <a:lnTo>
                    <a:pt x="4428" y="5255"/>
                  </a:lnTo>
                  <a:lnTo>
                    <a:pt x="2421" y="6377"/>
                  </a:lnTo>
                  <a:lnTo>
                    <a:pt x="3188" y="7794"/>
                  </a:lnTo>
                  <a:lnTo>
                    <a:pt x="6967" y="5668"/>
                  </a:lnTo>
                  <a:lnTo>
                    <a:pt x="38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65" name="Google Shape;1665;p27"/>
            <p:cNvSpPr/>
            <p:nvPr/>
          </p:nvSpPr>
          <p:spPr>
            <a:xfrm>
              <a:off x="6155325" y="4370375"/>
              <a:ext cx="191900" cy="187475"/>
            </a:xfrm>
            <a:custGeom>
              <a:avLst/>
              <a:gdLst/>
              <a:ahLst/>
              <a:cxnLst/>
              <a:rect l="l" t="t" r="r" b="b"/>
              <a:pathLst>
                <a:path w="7676" h="7499" extrusionOk="0">
                  <a:moveTo>
                    <a:pt x="4664" y="4192"/>
                  </a:moveTo>
                  <a:lnTo>
                    <a:pt x="5137" y="5196"/>
                  </a:lnTo>
                  <a:lnTo>
                    <a:pt x="4369" y="5550"/>
                  </a:lnTo>
                  <a:lnTo>
                    <a:pt x="4133" y="5609"/>
                  </a:lnTo>
                  <a:lnTo>
                    <a:pt x="3956" y="5609"/>
                  </a:lnTo>
                  <a:lnTo>
                    <a:pt x="3779" y="5491"/>
                  </a:lnTo>
                  <a:lnTo>
                    <a:pt x="3602" y="5255"/>
                  </a:lnTo>
                  <a:lnTo>
                    <a:pt x="3543" y="5018"/>
                  </a:lnTo>
                  <a:lnTo>
                    <a:pt x="3602" y="4841"/>
                  </a:lnTo>
                  <a:lnTo>
                    <a:pt x="3720" y="4664"/>
                  </a:lnTo>
                  <a:lnTo>
                    <a:pt x="3956" y="4546"/>
                  </a:lnTo>
                  <a:lnTo>
                    <a:pt x="4664" y="4192"/>
                  </a:lnTo>
                  <a:close/>
                  <a:moveTo>
                    <a:pt x="5019" y="0"/>
                  </a:moveTo>
                  <a:lnTo>
                    <a:pt x="3189" y="827"/>
                  </a:lnTo>
                  <a:lnTo>
                    <a:pt x="4133" y="2952"/>
                  </a:lnTo>
                  <a:lnTo>
                    <a:pt x="2067" y="1358"/>
                  </a:lnTo>
                  <a:lnTo>
                    <a:pt x="0" y="2244"/>
                  </a:lnTo>
                  <a:lnTo>
                    <a:pt x="2303" y="3956"/>
                  </a:lnTo>
                  <a:lnTo>
                    <a:pt x="2067" y="4192"/>
                  </a:lnTo>
                  <a:lnTo>
                    <a:pt x="1890" y="4487"/>
                  </a:lnTo>
                  <a:lnTo>
                    <a:pt x="1713" y="4723"/>
                  </a:lnTo>
                  <a:lnTo>
                    <a:pt x="1653" y="5018"/>
                  </a:lnTo>
                  <a:lnTo>
                    <a:pt x="1594" y="5373"/>
                  </a:lnTo>
                  <a:lnTo>
                    <a:pt x="1594" y="5668"/>
                  </a:lnTo>
                  <a:lnTo>
                    <a:pt x="1653" y="5963"/>
                  </a:lnTo>
                  <a:lnTo>
                    <a:pt x="1772" y="6258"/>
                  </a:lnTo>
                  <a:lnTo>
                    <a:pt x="1949" y="6494"/>
                  </a:lnTo>
                  <a:lnTo>
                    <a:pt x="2067" y="6731"/>
                  </a:lnTo>
                  <a:lnTo>
                    <a:pt x="2303" y="6967"/>
                  </a:lnTo>
                  <a:lnTo>
                    <a:pt x="2480" y="7144"/>
                  </a:lnTo>
                  <a:lnTo>
                    <a:pt x="2716" y="7262"/>
                  </a:lnTo>
                  <a:lnTo>
                    <a:pt x="3011" y="7380"/>
                  </a:lnTo>
                  <a:lnTo>
                    <a:pt x="3248" y="7439"/>
                  </a:lnTo>
                  <a:lnTo>
                    <a:pt x="3602" y="7498"/>
                  </a:lnTo>
                  <a:lnTo>
                    <a:pt x="3897" y="7498"/>
                  </a:lnTo>
                  <a:lnTo>
                    <a:pt x="4251" y="7439"/>
                  </a:lnTo>
                  <a:lnTo>
                    <a:pt x="4546" y="7321"/>
                  </a:lnTo>
                  <a:lnTo>
                    <a:pt x="4901" y="7203"/>
                  </a:lnTo>
                  <a:lnTo>
                    <a:pt x="7675" y="5963"/>
                  </a:lnTo>
                  <a:lnTo>
                    <a:pt x="50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66" name="Google Shape;1666;p27"/>
            <p:cNvSpPr/>
            <p:nvPr/>
          </p:nvSpPr>
          <p:spPr>
            <a:xfrm>
              <a:off x="5988525" y="4451550"/>
              <a:ext cx="146150" cy="180075"/>
            </a:xfrm>
            <a:custGeom>
              <a:avLst/>
              <a:gdLst/>
              <a:ahLst/>
              <a:cxnLst/>
              <a:rect l="l" t="t" r="r" b="b"/>
              <a:pathLst>
                <a:path w="5846" h="7203" extrusionOk="0">
                  <a:moveTo>
                    <a:pt x="3071" y="4133"/>
                  </a:moveTo>
                  <a:lnTo>
                    <a:pt x="3425" y="5255"/>
                  </a:lnTo>
                  <a:lnTo>
                    <a:pt x="2894" y="5432"/>
                  </a:lnTo>
                  <a:lnTo>
                    <a:pt x="2599" y="5491"/>
                  </a:lnTo>
                  <a:lnTo>
                    <a:pt x="2363" y="5432"/>
                  </a:lnTo>
                  <a:lnTo>
                    <a:pt x="2244" y="5255"/>
                  </a:lnTo>
                  <a:lnTo>
                    <a:pt x="2126" y="5019"/>
                  </a:lnTo>
                  <a:lnTo>
                    <a:pt x="2067" y="4782"/>
                  </a:lnTo>
                  <a:lnTo>
                    <a:pt x="2126" y="4546"/>
                  </a:lnTo>
                  <a:lnTo>
                    <a:pt x="2303" y="4369"/>
                  </a:lnTo>
                  <a:lnTo>
                    <a:pt x="2540" y="4251"/>
                  </a:lnTo>
                  <a:lnTo>
                    <a:pt x="3071" y="4133"/>
                  </a:lnTo>
                  <a:close/>
                  <a:moveTo>
                    <a:pt x="3957" y="0"/>
                  </a:moveTo>
                  <a:lnTo>
                    <a:pt x="2008" y="591"/>
                  </a:lnTo>
                  <a:lnTo>
                    <a:pt x="2599" y="2539"/>
                  </a:lnTo>
                  <a:lnTo>
                    <a:pt x="1831" y="2775"/>
                  </a:lnTo>
                  <a:lnTo>
                    <a:pt x="1477" y="2952"/>
                  </a:lnTo>
                  <a:lnTo>
                    <a:pt x="1182" y="3070"/>
                  </a:lnTo>
                  <a:lnTo>
                    <a:pt x="887" y="3247"/>
                  </a:lnTo>
                  <a:lnTo>
                    <a:pt x="650" y="3484"/>
                  </a:lnTo>
                  <a:lnTo>
                    <a:pt x="414" y="3720"/>
                  </a:lnTo>
                  <a:lnTo>
                    <a:pt x="296" y="3956"/>
                  </a:lnTo>
                  <a:lnTo>
                    <a:pt x="178" y="4192"/>
                  </a:lnTo>
                  <a:lnTo>
                    <a:pt x="60" y="4487"/>
                  </a:lnTo>
                  <a:lnTo>
                    <a:pt x="1" y="4782"/>
                  </a:lnTo>
                  <a:lnTo>
                    <a:pt x="1" y="5078"/>
                  </a:lnTo>
                  <a:lnTo>
                    <a:pt x="60" y="5373"/>
                  </a:lnTo>
                  <a:lnTo>
                    <a:pt x="119" y="5668"/>
                  </a:lnTo>
                  <a:lnTo>
                    <a:pt x="296" y="6081"/>
                  </a:lnTo>
                  <a:lnTo>
                    <a:pt x="532" y="6495"/>
                  </a:lnTo>
                  <a:lnTo>
                    <a:pt x="827" y="6790"/>
                  </a:lnTo>
                  <a:lnTo>
                    <a:pt x="1182" y="7026"/>
                  </a:lnTo>
                  <a:lnTo>
                    <a:pt x="1654" y="7144"/>
                  </a:lnTo>
                  <a:lnTo>
                    <a:pt x="2067" y="7203"/>
                  </a:lnTo>
                  <a:lnTo>
                    <a:pt x="2599" y="7203"/>
                  </a:lnTo>
                  <a:lnTo>
                    <a:pt x="3130" y="7085"/>
                  </a:lnTo>
                  <a:lnTo>
                    <a:pt x="5846" y="6199"/>
                  </a:lnTo>
                  <a:lnTo>
                    <a:pt x="39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67" name="Google Shape;1667;p27"/>
            <p:cNvSpPr/>
            <p:nvPr/>
          </p:nvSpPr>
          <p:spPr>
            <a:xfrm>
              <a:off x="5792225" y="4507625"/>
              <a:ext cx="168300" cy="168300"/>
            </a:xfrm>
            <a:custGeom>
              <a:avLst/>
              <a:gdLst/>
              <a:ahLst/>
              <a:cxnLst/>
              <a:rect l="l" t="t" r="r" b="b"/>
              <a:pathLst>
                <a:path w="6732" h="6732" extrusionOk="0">
                  <a:moveTo>
                    <a:pt x="3602" y="1949"/>
                  </a:moveTo>
                  <a:lnTo>
                    <a:pt x="3897" y="2008"/>
                  </a:lnTo>
                  <a:lnTo>
                    <a:pt x="4074" y="2185"/>
                  </a:lnTo>
                  <a:lnTo>
                    <a:pt x="4252" y="2362"/>
                  </a:lnTo>
                  <a:lnTo>
                    <a:pt x="4429" y="2539"/>
                  </a:lnTo>
                  <a:lnTo>
                    <a:pt x="4547" y="2835"/>
                  </a:lnTo>
                  <a:lnTo>
                    <a:pt x="4606" y="3130"/>
                  </a:lnTo>
                  <a:lnTo>
                    <a:pt x="4665" y="3425"/>
                  </a:lnTo>
                  <a:lnTo>
                    <a:pt x="4665" y="3720"/>
                  </a:lnTo>
                  <a:lnTo>
                    <a:pt x="4606" y="4015"/>
                  </a:lnTo>
                  <a:lnTo>
                    <a:pt x="4488" y="4252"/>
                  </a:lnTo>
                  <a:lnTo>
                    <a:pt x="4370" y="4429"/>
                  </a:lnTo>
                  <a:lnTo>
                    <a:pt x="4133" y="4606"/>
                  </a:lnTo>
                  <a:lnTo>
                    <a:pt x="3897" y="4724"/>
                  </a:lnTo>
                  <a:lnTo>
                    <a:pt x="3661" y="4783"/>
                  </a:lnTo>
                  <a:lnTo>
                    <a:pt x="3366" y="4842"/>
                  </a:lnTo>
                  <a:lnTo>
                    <a:pt x="3071" y="4842"/>
                  </a:lnTo>
                  <a:lnTo>
                    <a:pt x="2835" y="4724"/>
                  </a:lnTo>
                  <a:lnTo>
                    <a:pt x="2657" y="4606"/>
                  </a:lnTo>
                  <a:lnTo>
                    <a:pt x="2480" y="4429"/>
                  </a:lnTo>
                  <a:lnTo>
                    <a:pt x="2303" y="4193"/>
                  </a:lnTo>
                  <a:lnTo>
                    <a:pt x="2185" y="3956"/>
                  </a:lnTo>
                  <a:lnTo>
                    <a:pt x="2126" y="3602"/>
                  </a:lnTo>
                  <a:lnTo>
                    <a:pt x="2067" y="3307"/>
                  </a:lnTo>
                  <a:lnTo>
                    <a:pt x="2067" y="3012"/>
                  </a:lnTo>
                  <a:lnTo>
                    <a:pt x="2126" y="2776"/>
                  </a:lnTo>
                  <a:lnTo>
                    <a:pt x="2244" y="2539"/>
                  </a:lnTo>
                  <a:lnTo>
                    <a:pt x="2362" y="2303"/>
                  </a:lnTo>
                  <a:lnTo>
                    <a:pt x="2539" y="2185"/>
                  </a:lnTo>
                  <a:lnTo>
                    <a:pt x="2776" y="2067"/>
                  </a:lnTo>
                  <a:lnTo>
                    <a:pt x="3071" y="1949"/>
                  </a:lnTo>
                  <a:close/>
                  <a:moveTo>
                    <a:pt x="3602" y="1"/>
                  </a:moveTo>
                  <a:lnTo>
                    <a:pt x="3130" y="60"/>
                  </a:lnTo>
                  <a:lnTo>
                    <a:pt x="2717" y="119"/>
                  </a:lnTo>
                  <a:lnTo>
                    <a:pt x="2303" y="178"/>
                  </a:lnTo>
                  <a:lnTo>
                    <a:pt x="1890" y="355"/>
                  </a:lnTo>
                  <a:lnTo>
                    <a:pt x="1477" y="591"/>
                  </a:lnTo>
                  <a:lnTo>
                    <a:pt x="1122" y="827"/>
                  </a:lnTo>
                  <a:lnTo>
                    <a:pt x="827" y="1122"/>
                  </a:lnTo>
                  <a:lnTo>
                    <a:pt x="591" y="1477"/>
                  </a:lnTo>
                  <a:lnTo>
                    <a:pt x="355" y="1831"/>
                  </a:lnTo>
                  <a:lnTo>
                    <a:pt x="178" y="2244"/>
                  </a:lnTo>
                  <a:lnTo>
                    <a:pt x="60" y="2657"/>
                  </a:lnTo>
                  <a:lnTo>
                    <a:pt x="1" y="3130"/>
                  </a:lnTo>
                  <a:lnTo>
                    <a:pt x="1" y="3543"/>
                  </a:lnTo>
                  <a:lnTo>
                    <a:pt x="60" y="4015"/>
                  </a:lnTo>
                  <a:lnTo>
                    <a:pt x="178" y="4488"/>
                  </a:lnTo>
                  <a:lnTo>
                    <a:pt x="355" y="4901"/>
                  </a:lnTo>
                  <a:lnTo>
                    <a:pt x="591" y="5255"/>
                  </a:lnTo>
                  <a:lnTo>
                    <a:pt x="827" y="5609"/>
                  </a:lnTo>
                  <a:lnTo>
                    <a:pt x="1122" y="5964"/>
                  </a:lnTo>
                  <a:lnTo>
                    <a:pt x="1477" y="6200"/>
                  </a:lnTo>
                  <a:lnTo>
                    <a:pt x="1831" y="6377"/>
                  </a:lnTo>
                  <a:lnTo>
                    <a:pt x="2244" y="6554"/>
                  </a:lnTo>
                  <a:lnTo>
                    <a:pt x="2657" y="6672"/>
                  </a:lnTo>
                  <a:lnTo>
                    <a:pt x="3130" y="6731"/>
                  </a:lnTo>
                  <a:lnTo>
                    <a:pt x="3543" y="6731"/>
                  </a:lnTo>
                  <a:lnTo>
                    <a:pt x="4015" y="6672"/>
                  </a:lnTo>
                  <a:lnTo>
                    <a:pt x="4429" y="6554"/>
                  </a:lnTo>
                  <a:lnTo>
                    <a:pt x="4842" y="6377"/>
                  </a:lnTo>
                  <a:lnTo>
                    <a:pt x="5196" y="6200"/>
                  </a:lnTo>
                  <a:lnTo>
                    <a:pt x="5550" y="5905"/>
                  </a:lnTo>
                  <a:lnTo>
                    <a:pt x="5905" y="5609"/>
                  </a:lnTo>
                  <a:lnTo>
                    <a:pt x="6141" y="5255"/>
                  </a:lnTo>
                  <a:lnTo>
                    <a:pt x="6377" y="4901"/>
                  </a:lnTo>
                  <a:lnTo>
                    <a:pt x="6554" y="4488"/>
                  </a:lnTo>
                  <a:lnTo>
                    <a:pt x="6672" y="4074"/>
                  </a:lnTo>
                  <a:lnTo>
                    <a:pt x="6731" y="3661"/>
                  </a:lnTo>
                  <a:lnTo>
                    <a:pt x="6731" y="3189"/>
                  </a:lnTo>
                  <a:lnTo>
                    <a:pt x="6672" y="2717"/>
                  </a:lnTo>
                  <a:lnTo>
                    <a:pt x="6554" y="2303"/>
                  </a:lnTo>
                  <a:lnTo>
                    <a:pt x="6377" y="1890"/>
                  </a:lnTo>
                  <a:lnTo>
                    <a:pt x="6141" y="1477"/>
                  </a:lnTo>
                  <a:lnTo>
                    <a:pt x="5905" y="1122"/>
                  </a:lnTo>
                  <a:lnTo>
                    <a:pt x="5550" y="827"/>
                  </a:lnTo>
                  <a:lnTo>
                    <a:pt x="5196" y="591"/>
                  </a:lnTo>
                  <a:lnTo>
                    <a:pt x="4842" y="355"/>
                  </a:lnTo>
                  <a:lnTo>
                    <a:pt x="4429" y="178"/>
                  </a:lnTo>
                  <a:lnTo>
                    <a:pt x="4015" y="60"/>
                  </a:lnTo>
                  <a:lnTo>
                    <a:pt x="36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68" name="Google Shape;1668;p27"/>
            <p:cNvSpPr/>
            <p:nvPr/>
          </p:nvSpPr>
          <p:spPr>
            <a:xfrm>
              <a:off x="5615125" y="4529775"/>
              <a:ext cx="153525" cy="169750"/>
            </a:xfrm>
            <a:custGeom>
              <a:avLst/>
              <a:gdLst/>
              <a:ahLst/>
              <a:cxnLst/>
              <a:rect l="l" t="t" r="r" b="b"/>
              <a:pathLst>
                <a:path w="6141" h="6790" extrusionOk="0">
                  <a:moveTo>
                    <a:pt x="3838" y="3897"/>
                  </a:moveTo>
                  <a:lnTo>
                    <a:pt x="3956" y="5019"/>
                  </a:lnTo>
                  <a:lnTo>
                    <a:pt x="3129" y="5078"/>
                  </a:lnTo>
                  <a:lnTo>
                    <a:pt x="2893" y="5078"/>
                  </a:lnTo>
                  <a:lnTo>
                    <a:pt x="2657" y="4960"/>
                  </a:lnTo>
                  <a:lnTo>
                    <a:pt x="2539" y="4782"/>
                  </a:lnTo>
                  <a:lnTo>
                    <a:pt x="2480" y="4546"/>
                  </a:lnTo>
                  <a:lnTo>
                    <a:pt x="2480" y="4310"/>
                  </a:lnTo>
                  <a:lnTo>
                    <a:pt x="2598" y="4133"/>
                  </a:lnTo>
                  <a:lnTo>
                    <a:pt x="2775" y="4015"/>
                  </a:lnTo>
                  <a:lnTo>
                    <a:pt x="3011" y="3956"/>
                  </a:lnTo>
                  <a:lnTo>
                    <a:pt x="3838" y="3897"/>
                  </a:lnTo>
                  <a:close/>
                  <a:moveTo>
                    <a:pt x="5550" y="0"/>
                  </a:moveTo>
                  <a:lnTo>
                    <a:pt x="3483" y="177"/>
                  </a:lnTo>
                  <a:lnTo>
                    <a:pt x="3719" y="2539"/>
                  </a:lnTo>
                  <a:lnTo>
                    <a:pt x="2244" y="296"/>
                  </a:lnTo>
                  <a:lnTo>
                    <a:pt x="0" y="532"/>
                  </a:lnTo>
                  <a:lnTo>
                    <a:pt x="1653" y="2893"/>
                  </a:lnTo>
                  <a:lnTo>
                    <a:pt x="1358" y="3011"/>
                  </a:lnTo>
                  <a:lnTo>
                    <a:pt x="1063" y="3247"/>
                  </a:lnTo>
                  <a:lnTo>
                    <a:pt x="886" y="3425"/>
                  </a:lnTo>
                  <a:lnTo>
                    <a:pt x="708" y="3720"/>
                  </a:lnTo>
                  <a:lnTo>
                    <a:pt x="531" y="3956"/>
                  </a:lnTo>
                  <a:lnTo>
                    <a:pt x="472" y="4251"/>
                  </a:lnTo>
                  <a:lnTo>
                    <a:pt x="413" y="4546"/>
                  </a:lnTo>
                  <a:lnTo>
                    <a:pt x="413" y="4901"/>
                  </a:lnTo>
                  <a:lnTo>
                    <a:pt x="472" y="5196"/>
                  </a:lnTo>
                  <a:lnTo>
                    <a:pt x="531" y="5432"/>
                  </a:lnTo>
                  <a:lnTo>
                    <a:pt x="649" y="5727"/>
                  </a:lnTo>
                  <a:lnTo>
                    <a:pt x="827" y="5963"/>
                  </a:lnTo>
                  <a:lnTo>
                    <a:pt x="1004" y="6140"/>
                  </a:lnTo>
                  <a:lnTo>
                    <a:pt x="1181" y="6317"/>
                  </a:lnTo>
                  <a:lnTo>
                    <a:pt x="1417" y="6495"/>
                  </a:lnTo>
                  <a:lnTo>
                    <a:pt x="1712" y="6613"/>
                  </a:lnTo>
                  <a:lnTo>
                    <a:pt x="2007" y="6731"/>
                  </a:lnTo>
                  <a:lnTo>
                    <a:pt x="2362" y="6790"/>
                  </a:lnTo>
                  <a:lnTo>
                    <a:pt x="3070" y="6790"/>
                  </a:lnTo>
                  <a:lnTo>
                    <a:pt x="6140" y="6495"/>
                  </a:lnTo>
                  <a:lnTo>
                    <a:pt x="55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69" name="Google Shape;1669;p27"/>
            <p:cNvSpPr/>
            <p:nvPr/>
          </p:nvSpPr>
          <p:spPr>
            <a:xfrm>
              <a:off x="5461600" y="4543050"/>
              <a:ext cx="138775" cy="163850"/>
            </a:xfrm>
            <a:custGeom>
              <a:avLst/>
              <a:gdLst/>
              <a:ahLst/>
              <a:cxnLst/>
              <a:rect l="l" t="t" r="r" b="b"/>
              <a:pathLst>
                <a:path w="5551" h="6554" extrusionOk="0">
                  <a:moveTo>
                    <a:pt x="1831" y="1"/>
                  </a:moveTo>
                  <a:lnTo>
                    <a:pt x="1772" y="4901"/>
                  </a:lnTo>
                  <a:lnTo>
                    <a:pt x="60" y="4842"/>
                  </a:lnTo>
                  <a:lnTo>
                    <a:pt x="1" y="6495"/>
                  </a:lnTo>
                  <a:lnTo>
                    <a:pt x="5492" y="6554"/>
                  </a:lnTo>
                  <a:lnTo>
                    <a:pt x="5551" y="4960"/>
                  </a:lnTo>
                  <a:lnTo>
                    <a:pt x="3838" y="4901"/>
                  </a:lnTo>
                  <a:lnTo>
                    <a:pt x="38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70" name="Google Shape;1670;p27"/>
            <p:cNvSpPr/>
            <p:nvPr/>
          </p:nvSpPr>
          <p:spPr>
            <a:xfrm>
              <a:off x="5315500" y="4537150"/>
              <a:ext cx="128425" cy="166800"/>
            </a:xfrm>
            <a:custGeom>
              <a:avLst/>
              <a:gdLst/>
              <a:ahLst/>
              <a:cxnLst/>
              <a:rect l="l" t="t" r="r" b="b"/>
              <a:pathLst>
                <a:path w="5137" h="6672" extrusionOk="0">
                  <a:moveTo>
                    <a:pt x="3070" y="1"/>
                  </a:moveTo>
                  <a:lnTo>
                    <a:pt x="2893" y="2480"/>
                  </a:lnTo>
                  <a:lnTo>
                    <a:pt x="1063" y="2303"/>
                  </a:lnTo>
                  <a:lnTo>
                    <a:pt x="886" y="3838"/>
                  </a:lnTo>
                  <a:lnTo>
                    <a:pt x="2716" y="3956"/>
                  </a:lnTo>
                  <a:lnTo>
                    <a:pt x="2657" y="4901"/>
                  </a:lnTo>
                  <a:lnTo>
                    <a:pt x="118" y="4665"/>
                  </a:lnTo>
                  <a:lnTo>
                    <a:pt x="0" y="6259"/>
                  </a:lnTo>
                  <a:lnTo>
                    <a:pt x="4546" y="6672"/>
                  </a:lnTo>
                  <a:lnTo>
                    <a:pt x="5136" y="178"/>
                  </a:lnTo>
                  <a:lnTo>
                    <a:pt x="30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71" name="Google Shape;1671;p27"/>
            <p:cNvSpPr/>
            <p:nvPr/>
          </p:nvSpPr>
          <p:spPr>
            <a:xfrm>
              <a:off x="5128050" y="4512050"/>
              <a:ext cx="168275" cy="166825"/>
            </a:xfrm>
            <a:custGeom>
              <a:avLst/>
              <a:gdLst/>
              <a:ahLst/>
              <a:cxnLst/>
              <a:rect l="l" t="t" r="r" b="b"/>
              <a:pathLst>
                <a:path w="6731" h="6673" extrusionOk="0">
                  <a:moveTo>
                    <a:pt x="3306" y="1890"/>
                  </a:moveTo>
                  <a:lnTo>
                    <a:pt x="3601" y="1949"/>
                  </a:lnTo>
                  <a:lnTo>
                    <a:pt x="3897" y="2008"/>
                  </a:lnTo>
                  <a:lnTo>
                    <a:pt x="4133" y="2126"/>
                  </a:lnTo>
                  <a:lnTo>
                    <a:pt x="4310" y="2303"/>
                  </a:lnTo>
                  <a:lnTo>
                    <a:pt x="4487" y="2480"/>
                  </a:lnTo>
                  <a:lnTo>
                    <a:pt x="4546" y="2717"/>
                  </a:lnTo>
                  <a:lnTo>
                    <a:pt x="4605" y="3012"/>
                  </a:lnTo>
                  <a:lnTo>
                    <a:pt x="4664" y="3248"/>
                  </a:lnTo>
                  <a:lnTo>
                    <a:pt x="4605" y="3602"/>
                  </a:lnTo>
                  <a:lnTo>
                    <a:pt x="4546" y="3897"/>
                  </a:lnTo>
                  <a:lnTo>
                    <a:pt x="4428" y="4193"/>
                  </a:lnTo>
                  <a:lnTo>
                    <a:pt x="4251" y="4370"/>
                  </a:lnTo>
                  <a:lnTo>
                    <a:pt x="4074" y="4547"/>
                  </a:lnTo>
                  <a:lnTo>
                    <a:pt x="3897" y="4724"/>
                  </a:lnTo>
                  <a:lnTo>
                    <a:pt x="3601" y="4783"/>
                  </a:lnTo>
                  <a:lnTo>
                    <a:pt x="3365" y="4842"/>
                  </a:lnTo>
                  <a:lnTo>
                    <a:pt x="3070" y="4783"/>
                  </a:lnTo>
                  <a:lnTo>
                    <a:pt x="2775" y="4724"/>
                  </a:lnTo>
                  <a:lnTo>
                    <a:pt x="2539" y="4606"/>
                  </a:lnTo>
                  <a:lnTo>
                    <a:pt x="2362" y="4429"/>
                  </a:lnTo>
                  <a:lnTo>
                    <a:pt x="2244" y="4252"/>
                  </a:lnTo>
                  <a:lnTo>
                    <a:pt x="2125" y="4016"/>
                  </a:lnTo>
                  <a:lnTo>
                    <a:pt x="2066" y="3720"/>
                  </a:lnTo>
                  <a:lnTo>
                    <a:pt x="2066" y="3425"/>
                  </a:lnTo>
                  <a:lnTo>
                    <a:pt x="2066" y="3130"/>
                  </a:lnTo>
                  <a:lnTo>
                    <a:pt x="2185" y="2835"/>
                  </a:lnTo>
                  <a:lnTo>
                    <a:pt x="2303" y="2540"/>
                  </a:lnTo>
                  <a:lnTo>
                    <a:pt x="2421" y="2303"/>
                  </a:lnTo>
                  <a:lnTo>
                    <a:pt x="2598" y="2126"/>
                  </a:lnTo>
                  <a:lnTo>
                    <a:pt x="2834" y="2008"/>
                  </a:lnTo>
                  <a:lnTo>
                    <a:pt x="3070" y="1949"/>
                  </a:lnTo>
                  <a:lnTo>
                    <a:pt x="3306" y="1890"/>
                  </a:lnTo>
                  <a:close/>
                  <a:moveTo>
                    <a:pt x="3070" y="1"/>
                  </a:moveTo>
                  <a:lnTo>
                    <a:pt x="2657" y="60"/>
                  </a:lnTo>
                  <a:lnTo>
                    <a:pt x="2244" y="178"/>
                  </a:lnTo>
                  <a:lnTo>
                    <a:pt x="1830" y="355"/>
                  </a:lnTo>
                  <a:lnTo>
                    <a:pt x="1417" y="532"/>
                  </a:lnTo>
                  <a:lnTo>
                    <a:pt x="1122" y="827"/>
                  </a:lnTo>
                  <a:lnTo>
                    <a:pt x="827" y="1123"/>
                  </a:lnTo>
                  <a:lnTo>
                    <a:pt x="531" y="1477"/>
                  </a:lnTo>
                  <a:lnTo>
                    <a:pt x="354" y="1890"/>
                  </a:lnTo>
                  <a:lnTo>
                    <a:pt x="177" y="2303"/>
                  </a:lnTo>
                  <a:lnTo>
                    <a:pt x="59" y="2776"/>
                  </a:lnTo>
                  <a:lnTo>
                    <a:pt x="0" y="3189"/>
                  </a:lnTo>
                  <a:lnTo>
                    <a:pt x="0" y="3661"/>
                  </a:lnTo>
                  <a:lnTo>
                    <a:pt x="59" y="4075"/>
                  </a:lnTo>
                  <a:lnTo>
                    <a:pt x="177" y="4547"/>
                  </a:lnTo>
                  <a:lnTo>
                    <a:pt x="354" y="4901"/>
                  </a:lnTo>
                  <a:lnTo>
                    <a:pt x="590" y="5314"/>
                  </a:lnTo>
                  <a:lnTo>
                    <a:pt x="827" y="5610"/>
                  </a:lnTo>
                  <a:lnTo>
                    <a:pt x="1181" y="5905"/>
                  </a:lnTo>
                  <a:lnTo>
                    <a:pt x="1535" y="6200"/>
                  </a:lnTo>
                  <a:lnTo>
                    <a:pt x="1889" y="6377"/>
                  </a:lnTo>
                  <a:lnTo>
                    <a:pt x="2303" y="6554"/>
                  </a:lnTo>
                  <a:lnTo>
                    <a:pt x="2716" y="6672"/>
                  </a:lnTo>
                  <a:lnTo>
                    <a:pt x="3601" y="6672"/>
                  </a:lnTo>
                  <a:lnTo>
                    <a:pt x="4074" y="6613"/>
                  </a:lnTo>
                  <a:lnTo>
                    <a:pt x="4487" y="6554"/>
                  </a:lnTo>
                  <a:lnTo>
                    <a:pt x="4900" y="6377"/>
                  </a:lnTo>
                  <a:lnTo>
                    <a:pt x="5255" y="6141"/>
                  </a:lnTo>
                  <a:lnTo>
                    <a:pt x="5609" y="5905"/>
                  </a:lnTo>
                  <a:lnTo>
                    <a:pt x="5904" y="5551"/>
                  </a:lnTo>
                  <a:lnTo>
                    <a:pt x="6140" y="5196"/>
                  </a:lnTo>
                  <a:lnTo>
                    <a:pt x="6376" y="4842"/>
                  </a:lnTo>
                  <a:lnTo>
                    <a:pt x="6553" y="4429"/>
                  </a:lnTo>
                  <a:lnTo>
                    <a:pt x="6671" y="3956"/>
                  </a:lnTo>
                  <a:lnTo>
                    <a:pt x="6731" y="3484"/>
                  </a:lnTo>
                  <a:lnTo>
                    <a:pt x="6671" y="3071"/>
                  </a:lnTo>
                  <a:lnTo>
                    <a:pt x="6612" y="2599"/>
                  </a:lnTo>
                  <a:lnTo>
                    <a:pt x="6494" y="2185"/>
                  </a:lnTo>
                  <a:lnTo>
                    <a:pt x="6317" y="1772"/>
                  </a:lnTo>
                  <a:lnTo>
                    <a:pt x="6140" y="1418"/>
                  </a:lnTo>
                  <a:lnTo>
                    <a:pt x="5845" y="1064"/>
                  </a:lnTo>
                  <a:lnTo>
                    <a:pt x="5550" y="768"/>
                  </a:lnTo>
                  <a:lnTo>
                    <a:pt x="5196" y="532"/>
                  </a:lnTo>
                  <a:lnTo>
                    <a:pt x="4782" y="296"/>
                  </a:lnTo>
                  <a:lnTo>
                    <a:pt x="4369" y="178"/>
                  </a:lnTo>
                  <a:lnTo>
                    <a:pt x="3956" y="60"/>
                  </a:lnTo>
                  <a:lnTo>
                    <a:pt x="34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72" name="Google Shape;1672;p27"/>
            <p:cNvSpPr/>
            <p:nvPr/>
          </p:nvSpPr>
          <p:spPr>
            <a:xfrm>
              <a:off x="5012925" y="4464825"/>
              <a:ext cx="106275" cy="184525"/>
            </a:xfrm>
            <a:custGeom>
              <a:avLst/>
              <a:gdLst/>
              <a:ahLst/>
              <a:cxnLst/>
              <a:rect l="l" t="t" r="r" b="b"/>
              <a:pathLst>
                <a:path w="4251" h="7381" extrusionOk="0">
                  <a:moveTo>
                    <a:pt x="413" y="1"/>
                  </a:moveTo>
                  <a:lnTo>
                    <a:pt x="0" y="1477"/>
                  </a:lnTo>
                  <a:lnTo>
                    <a:pt x="1889" y="2067"/>
                  </a:lnTo>
                  <a:lnTo>
                    <a:pt x="531" y="6849"/>
                  </a:lnTo>
                  <a:lnTo>
                    <a:pt x="2480" y="7380"/>
                  </a:lnTo>
                  <a:lnTo>
                    <a:pt x="4251" y="1122"/>
                  </a:lnTo>
                  <a:lnTo>
                    <a:pt x="4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73" name="Google Shape;1673;p27"/>
            <p:cNvSpPr/>
            <p:nvPr/>
          </p:nvSpPr>
          <p:spPr>
            <a:xfrm>
              <a:off x="4897775" y="4439725"/>
              <a:ext cx="101875" cy="171250"/>
            </a:xfrm>
            <a:custGeom>
              <a:avLst/>
              <a:gdLst/>
              <a:ahLst/>
              <a:cxnLst/>
              <a:rect l="l" t="t" r="r" b="b"/>
              <a:pathLst>
                <a:path w="4075" h="6850" extrusionOk="0">
                  <a:moveTo>
                    <a:pt x="2185" y="1"/>
                  </a:moveTo>
                  <a:lnTo>
                    <a:pt x="1" y="6141"/>
                  </a:lnTo>
                  <a:lnTo>
                    <a:pt x="1949" y="6849"/>
                  </a:lnTo>
                  <a:lnTo>
                    <a:pt x="4075" y="709"/>
                  </a:lnTo>
                  <a:lnTo>
                    <a:pt x="21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74" name="Google Shape;1674;p27"/>
            <p:cNvSpPr/>
            <p:nvPr/>
          </p:nvSpPr>
          <p:spPr>
            <a:xfrm>
              <a:off x="4732475" y="4389550"/>
              <a:ext cx="168300" cy="168300"/>
            </a:xfrm>
            <a:custGeom>
              <a:avLst/>
              <a:gdLst/>
              <a:ahLst/>
              <a:cxnLst/>
              <a:rect l="l" t="t" r="r" b="b"/>
              <a:pathLst>
                <a:path w="6732" h="6732" extrusionOk="0">
                  <a:moveTo>
                    <a:pt x="3425" y="1890"/>
                  </a:moveTo>
                  <a:lnTo>
                    <a:pt x="3720" y="1949"/>
                  </a:lnTo>
                  <a:lnTo>
                    <a:pt x="3956" y="2067"/>
                  </a:lnTo>
                  <a:lnTo>
                    <a:pt x="4192" y="2185"/>
                  </a:lnTo>
                  <a:lnTo>
                    <a:pt x="4428" y="2362"/>
                  </a:lnTo>
                  <a:lnTo>
                    <a:pt x="4547" y="2539"/>
                  </a:lnTo>
                  <a:lnTo>
                    <a:pt x="4665" y="2775"/>
                  </a:lnTo>
                  <a:lnTo>
                    <a:pt x="4724" y="3071"/>
                  </a:lnTo>
                  <a:lnTo>
                    <a:pt x="4724" y="3307"/>
                  </a:lnTo>
                  <a:lnTo>
                    <a:pt x="4665" y="3602"/>
                  </a:lnTo>
                  <a:lnTo>
                    <a:pt x="4547" y="3897"/>
                  </a:lnTo>
                  <a:lnTo>
                    <a:pt x="4428" y="4192"/>
                  </a:lnTo>
                  <a:lnTo>
                    <a:pt x="4251" y="4429"/>
                  </a:lnTo>
                  <a:lnTo>
                    <a:pt x="4015" y="4606"/>
                  </a:lnTo>
                  <a:lnTo>
                    <a:pt x="3838" y="4724"/>
                  </a:lnTo>
                  <a:lnTo>
                    <a:pt x="3602" y="4783"/>
                  </a:lnTo>
                  <a:lnTo>
                    <a:pt x="3307" y="4842"/>
                  </a:lnTo>
                  <a:lnTo>
                    <a:pt x="3071" y="4783"/>
                  </a:lnTo>
                  <a:lnTo>
                    <a:pt x="2775" y="4724"/>
                  </a:lnTo>
                  <a:lnTo>
                    <a:pt x="2539" y="4547"/>
                  </a:lnTo>
                  <a:lnTo>
                    <a:pt x="2362" y="4369"/>
                  </a:lnTo>
                  <a:lnTo>
                    <a:pt x="2185" y="4192"/>
                  </a:lnTo>
                  <a:lnTo>
                    <a:pt x="2067" y="3956"/>
                  </a:lnTo>
                  <a:lnTo>
                    <a:pt x="2067" y="3720"/>
                  </a:lnTo>
                  <a:lnTo>
                    <a:pt x="2067" y="3425"/>
                  </a:lnTo>
                  <a:lnTo>
                    <a:pt x="2126" y="3130"/>
                  </a:lnTo>
                  <a:lnTo>
                    <a:pt x="2244" y="2834"/>
                  </a:lnTo>
                  <a:lnTo>
                    <a:pt x="2362" y="2598"/>
                  </a:lnTo>
                  <a:lnTo>
                    <a:pt x="2539" y="2362"/>
                  </a:lnTo>
                  <a:lnTo>
                    <a:pt x="2716" y="2185"/>
                  </a:lnTo>
                  <a:lnTo>
                    <a:pt x="2953" y="2008"/>
                  </a:lnTo>
                  <a:lnTo>
                    <a:pt x="3189" y="1949"/>
                  </a:lnTo>
                  <a:lnTo>
                    <a:pt x="3425" y="1890"/>
                  </a:lnTo>
                  <a:close/>
                  <a:moveTo>
                    <a:pt x="3012" y="1"/>
                  </a:moveTo>
                  <a:lnTo>
                    <a:pt x="2598" y="60"/>
                  </a:lnTo>
                  <a:lnTo>
                    <a:pt x="2185" y="237"/>
                  </a:lnTo>
                  <a:lnTo>
                    <a:pt x="1772" y="414"/>
                  </a:lnTo>
                  <a:lnTo>
                    <a:pt x="1417" y="591"/>
                  </a:lnTo>
                  <a:lnTo>
                    <a:pt x="1063" y="886"/>
                  </a:lnTo>
                  <a:lnTo>
                    <a:pt x="768" y="1240"/>
                  </a:lnTo>
                  <a:lnTo>
                    <a:pt x="532" y="1595"/>
                  </a:lnTo>
                  <a:lnTo>
                    <a:pt x="296" y="2008"/>
                  </a:lnTo>
                  <a:lnTo>
                    <a:pt x="178" y="2421"/>
                  </a:lnTo>
                  <a:lnTo>
                    <a:pt x="60" y="2894"/>
                  </a:lnTo>
                  <a:lnTo>
                    <a:pt x="1" y="3307"/>
                  </a:lnTo>
                  <a:lnTo>
                    <a:pt x="60" y="3779"/>
                  </a:lnTo>
                  <a:lnTo>
                    <a:pt x="119" y="4192"/>
                  </a:lnTo>
                  <a:lnTo>
                    <a:pt x="237" y="4606"/>
                  </a:lnTo>
                  <a:lnTo>
                    <a:pt x="414" y="4960"/>
                  </a:lnTo>
                  <a:lnTo>
                    <a:pt x="650" y="5373"/>
                  </a:lnTo>
                  <a:lnTo>
                    <a:pt x="945" y="5668"/>
                  </a:lnTo>
                  <a:lnTo>
                    <a:pt x="1240" y="5964"/>
                  </a:lnTo>
                  <a:lnTo>
                    <a:pt x="1595" y="6200"/>
                  </a:lnTo>
                  <a:lnTo>
                    <a:pt x="2008" y="6436"/>
                  </a:lnTo>
                  <a:lnTo>
                    <a:pt x="2421" y="6554"/>
                  </a:lnTo>
                  <a:lnTo>
                    <a:pt x="2893" y="6672"/>
                  </a:lnTo>
                  <a:lnTo>
                    <a:pt x="3307" y="6731"/>
                  </a:lnTo>
                  <a:lnTo>
                    <a:pt x="3720" y="6731"/>
                  </a:lnTo>
                  <a:lnTo>
                    <a:pt x="4192" y="6672"/>
                  </a:lnTo>
                  <a:lnTo>
                    <a:pt x="4606" y="6554"/>
                  </a:lnTo>
                  <a:lnTo>
                    <a:pt x="4960" y="6377"/>
                  </a:lnTo>
                  <a:lnTo>
                    <a:pt x="5314" y="6141"/>
                  </a:lnTo>
                  <a:lnTo>
                    <a:pt x="5668" y="5845"/>
                  </a:lnTo>
                  <a:lnTo>
                    <a:pt x="5964" y="5491"/>
                  </a:lnTo>
                  <a:lnTo>
                    <a:pt x="6259" y="5137"/>
                  </a:lnTo>
                  <a:lnTo>
                    <a:pt x="6436" y="4724"/>
                  </a:lnTo>
                  <a:lnTo>
                    <a:pt x="6613" y="4310"/>
                  </a:lnTo>
                  <a:lnTo>
                    <a:pt x="6731" y="3838"/>
                  </a:lnTo>
                  <a:lnTo>
                    <a:pt x="6731" y="3425"/>
                  </a:lnTo>
                  <a:lnTo>
                    <a:pt x="6731" y="2953"/>
                  </a:lnTo>
                  <a:lnTo>
                    <a:pt x="6672" y="2539"/>
                  </a:lnTo>
                  <a:lnTo>
                    <a:pt x="6554" y="2126"/>
                  </a:lnTo>
                  <a:lnTo>
                    <a:pt x="6318" y="1772"/>
                  </a:lnTo>
                  <a:lnTo>
                    <a:pt x="6082" y="1358"/>
                  </a:lnTo>
                  <a:lnTo>
                    <a:pt x="5845" y="1063"/>
                  </a:lnTo>
                  <a:lnTo>
                    <a:pt x="5491" y="768"/>
                  </a:lnTo>
                  <a:lnTo>
                    <a:pt x="5137" y="532"/>
                  </a:lnTo>
                  <a:lnTo>
                    <a:pt x="4724" y="296"/>
                  </a:lnTo>
                  <a:lnTo>
                    <a:pt x="4310" y="178"/>
                  </a:lnTo>
                  <a:lnTo>
                    <a:pt x="3897" y="60"/>
                  </a:lnTo>
                  <a:lnTo>
                    <a:pt x="34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75" name="Google Shape;1675;p27"/>
            <p:cNvSpPr/>
            <p:nvPr/>
          </p:nvSpPr>
          <p:spPr>
            <a:xfrm>
              <a:off x="4531750" y="4241950"/>
              <a:ext cx="187475" cy="200750"/>
            </a:xfrm>
            <a:custGeom>
              <a:avLst/>
              <a:gdLst/>
              <a:ahLst/>
              <a:cxnLst/>
              <a:rect l="l" t="t" r="r" b="b"/>
              <a:pathLst>
                <a:path w="7499" h="8030" extrusionOk="0">
                  <a:moveTo>
                    <a:pt x="2657" y="3720"/>
                  </a:moveTo>
                  <a:lnTo>
                    <a:pt x="3661" y="4311"/>
                  </a:lnTo>
                  <a:lnTo>
                    <a:pt x="2185" y="5550"/>
                  </a:lnTo>
                  <a:lnTo>
                    <a:pt x="2657" y="3720"/>
                  </a:lnTo>
                  <a:close/>
                  <a:moveTo>
                    <a:pt x="1417" y="1"/>
                  </a:moveTo>
                  <a:lnTo>
                    <a:pt x="0" y="6790"/>
                  </a:lnTo>
                  <a:lnTo>
                    <a:pt x="2008" y="8030"/>
                  </a:lnTo>
                  <a:lnTo>
                    <a:pt x="7498" y="3779"/>
                  </a:lnTo>
                  <a:lnTo>
                    <a:pt x="5668" y="2598"/>
                  </a:lnTo>
                  <a:lnTo>
                    <a:pt x="4900" y="3307"/>
                  </a:lnTo>
                  <a:lnTo>
                    <a:pt x="3011" y="2126"/>
                  </a:lnTo>
                  <a:lnTo>
                    <a:pt x="3247" y="1122"/>
                  </a:lnTo>
                  <a:lnTo>
                    <a:pt x="14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76" name="Google Shape;1676;p27"/>
            <p:cNvSpPr/>
            <p:nvPr/>
          </p:nvSpPr>
          <p:spPr>
            <a:xfrm>
              <a:off x="4339875" y="4168150"/>
              <a:ext cx="188950" cy="191900"/>
            </a:xfrm>
            <a:custGeom>
              <a:avLst/>
              <a:gdLst/>
              <a:ahLst/>
              <a:cxnLst/>
              <a:rect l="l" t="t" r="r" b="b"/>
              <a:pathLst>
                <a:path w="7558" h="7676" extrusionOk="0">
                  <a:moveTo>
                    <a:pt x="4251" y="1"/>
                  </a:moveTo>
                  <a:lnTo>
                    <a:pt x="3897" y="60"/>
                  </a:lnTo>
                  <a:lnTo>
                    <a:pt x="3542" y="178"/>
                  </a:lnTo>
                  <a:lnTo>
                    <a:pt x="3188" y="355"/>
                  </a:lnTo>
                  <a:lnTo>
                    <a:pt x="2893" y="591"/>
                  </a:lnTo>
                  <a:lnTo>
                    <a:pt x="2598" y="886"/>
                  </a:lnTo>
                  <a:lnTo>
                    <a:pt x="2303" y="1241"/>
                  </a:lnTo>
                  <a:lnTo>
                    <a:pt x="0" y="4133"/>
                  </a:lnTo>
                  <a:lnTo>
                    <a:pt x="1594" y="5373"/>
                  </a:lnTo>
                  <a:lnTo>
                    <a:pt x="3897" y="2480"/>
                  </a:lnTo>
                  <a:lnTo>
                    <a:pt x="4192" y="2185"/>
                  </a:lnTo>
                  <a:lnTo>
                    <a:pt x="4487" y="2008"/>
                  </a:lnTo>
                  <a:lnTo>
                    <a:pt x="4664" y="2008"/>
                  </a:lnTo>
                  <a:lnTo>
                    <a:pt x="4841" y="2067"/>
                  </a:lnTo>
                  <a:lnTo>
                    <a:pt x="4959" y="2126"/>
                  </a:lnTo>
                  <a:lnTo>
                    <a:pt x="5137" y="2244"/>
                  </a:lnTo>
                  <a:lnTo>
                    <a:pt x="5314" y="2362"/>
                  </a:lnTo>
                  <a:lnTo>
                    <a:pt x="5432" y="2539"/>
                  </a:lnTo>
                  <a:lnTo>
                    <a:pt x="5491" y="2657"/>
                  </a:lnTo>
                  <a:lnTo>
                    <a:pt x="5491" y="2835"/>
                  </a:lnTo>
                  <a:lnTo>
                    <a:pt x="5432" y="3189"/>
                  </a:lnTo>
                  <a:lnTo>
                    <a:pt x="5196" y="3484"/>
                  </a:lnTo>
                  <a:lnTo>
                    <a:pt x="2952" y="6436"/>
                  </a:lnTo>
                  <a:lnTo>
                    <a:pt x="4546" y="7676"/>
                  </a:lnTo>
                  <a:lnTo>
                    <a:pt x="6849" y="4783"/>
                  </a:lnTo>
                  <a:lnTo>
                    <a:pt x="7085" y="4370"/>
                  </a:lnTo>
                  <a:lnTo>
                    <a:pt x="7262" y="4015"/>
                  </a:lnTo>
                  <a:lnTo>
                    <a:pt x="7439" y="3661"/>
                  </a:lnTo>
                  <a:lnTo>
                    <a:pt x="7498" y="3307"/>
                  </a:lnTo>
                  <a:lnTo>
                    <a:pt x="7557" y="2953"/>
                  </a:lnTo>
                  <a:lnTo>
                    <a:pt x="7557" y="2598"/>
                  </a:lnTo>
                  <a:lnTo>
                    <a:pt x="7439" y="2244"/>
                  </a:lnTo>
                  <a:lnTo>
                    <a:pt x="7321" y="1890"/>
                  </a:lnTo>
                  <a:lnTo>
                    <a:pt x="7144" y="1595"/>
                  </a:lnTo>
                  <a:lnTo>
                    <a:pt x="6967" y="1300"/>
                  </a:lnTo>
                  <a:lnTo>
                    <a:pt x="6672" y="1004"/>
                  </a:lnTo>
                  <a:lnTo>
                    <a:pt x="6376" y="709"/>
                  </a:lnTo>
                  <a:lnTo>
                    <a:pt x="6081" y="473"/>
                  </a:lnTo>
                  <a:lnTo>
                    <a:pt x="5727" y="296"/>
                  </a:lnTo>
                  <a:lnTo>
                    <a:pt x="5373" y="178"/>
                  </a:lnTo>
                  <a:lnTo>
                    <a:pt x="5018" y="60"/>
                  </a:lnTo>
                  <a:lnTo>
                    <a:pt x="46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77" name="Google Shape;1677;p27"/>
            <p:cNvSpPr/>
            <p:nvPr/>
          </p:nvSpPr>
          <p:spPr>
            <a:xfrm>
              <a:off x="4227700" y="4050075"/>
              <a:ext cx="190425" cy="190425"/>
            </a:xfrm>
            <a:custGeom>
              <a:avLst/>
              <a:gdLst/>
              <a:ahLst/>
              <a:cxnLst/>
              <a:rect l="l" t="t" r="r" b="b"/>
              <a:pathLst>
                <a:path w="7617" h="7617" extrusionOk="0">
                  <a:moveTo>
                    <a:pt x="3483" y="2008"/>
                  </a:moveTo>
                  <a:lnTo>
                    <a:pt x="3779" y="2067"/>
                  </a:lnTo>
                  <a:lnTo>
                    <a:pt x="4015" y="2126"/>
                  </a:lnTo>
                  <a:lnTo>
                    <a:pt x="4310" y="2303"/>
                  </a:lnTo>
                  <a:lnTo>
                    <a:pt x="4546" y="2480"/>
                  </a:lnTo>
                  <a:lnTo>
                    <a:pt x="4900" y="2834"/>
                  </a:lnTo>
                  <a:lnTo>
                    <a:pt x="2893" y="4901"/>
                  </a:lnTo>
                  <a:lnTo>
                    <a:pt x="2539" y="4606"/>
                  </a:lnTo>
                  <a:lnTo>
                    <a:pt x="2303" y="4369"/>
                  </a:lnTo>
                  <a:lnTo>
                    <a:pt x="2126" y="4074"/>
                  </a:lnTo>
                  <a:lnTo>
                    <a:pt x="2066" y="3838"/>
                  </a:lnTo>
                  <a:lnTo>
                    <a:pt x="2007" y="3543"/>
                  </a:lnTo>
                  <a:lnTo>
                    <a:pt x="2007" y="3307"/>
                  </a:lnTo>
                  <a:lnTo>
                    <a:pt x="2126" y="3012"/>
                  </a:lnTo>
                  <a:lnTo>
                    <a:pt x="2244" y="2775"/>
                  </a:lnTo>
                  <a:lnTo>
                    <a:pt x="2480" y="2480"/>
                  </a:lnTo>
                  <a:lnTo>
                    <a:pt x="2716" y="2303"/>
                  </a:lnTo>
                  <a:lnTo>
                    <a:pt x="2952" y="2126"/>
                  </a:lnTo>
                  <a:lnTo>
                    <a:pt x="3247" y="2008"/>
                  </a:lnTo>
                  <a:close/>
                  <a:moveTo>
                    <a:pt x="3247" y="1"/>
                  </a:moveTo>
                  <a:lnTo>
                    <a:pt x="2834" y="60"/>
                  </a:lnTo>
                  <a:lnTo>
                    <a:pt x="2421" y="119"/>
                  </a:lnTo>
                  <a:lnTo>
                    <a:pt x="2007" y="296"/>
                  </a:lnTo>
                  <a:lnTo>
                    <a:pt x="1653" y="473"/>
                  </a:lnTo>
                  <a:lnTo>
                    <a:pt x="1299" y="768"/>
                  </a:lnTo>
                  <a:lnTo>
                    <a:pt x="945" y="1063"/>
                  </a:lnTo>
                  <a:lnTo>
                    <a:pt x="650" y="1418"/>
                  </a:lnTo>
                  <a:lnTo>
                    <a:pt x="413" y="1772"/>
                  </a:lnTo>
                  <a:lnTo>
                    <a:pt x="236" y="2185"/>
                  </a:lnTo>
                  <a:lnTo>
                    <a:pt x="118" y="2539"/>
                  </a:lnTo>
                  <a:lnTo>
                    <a:pt x="0" y="2953"/>
                  </a:lnTo>
                  <a:lnTo>
                    <a:pt x="0" y="3366"/>
                  </a:lnTo>
                  <a:lnTo>
                    <a:pt x="59" y="3779"/>
                  </a:lnTo>
                  <a:lnTo>
                    <a:pt x="177" y="4192"/>
                  </a:lnTo>
                  <a:lnTo>
                    <a:pt x="295" y="4606"/>
                  </a:lnTo>
                  <a:lnTo>
                    <a:pt x="531" y="5019"/>
                  </a:lnTo>
                  <a:lnTo>
                    <a:pt x="827" y="5373"/>
                  </a:lnTo>
                  <a:lnTo>
                    <a:pt x="1181" y="5727"/>
                  </a:lnTo>
                  <a:lnTo>
                    <a:pt x="3129" y="7617"/>
                  </a:lnTo>
                  <a:lnTo>
                    <a:pt x="7616" y="2953"/>
                  </a:lnTo>
                  <a:lnTo>
                    <a:pt x="5668" y="1063"/>
                  </a:lnTo>
                  <a:lnTo>
                    <a:pt x="5314" y="709"/>
                  </a:lnTo>
                  <a:lnTo>
                    <a:pt x="4900" y="473"/>
                  </a:lnTo>
                  <a:lnTo>
                    <a:pt x="4487" y="237"/>
                  </a:lnTo>
                  <a:lnTo>
                    <a:pt x="4074" y="119"/>
                  </a:lnTo>
                  <a:lnTo>
                    <a:pt x="3661" y="60"/>
                  </a:lnTo>
                  <a:lnTo>
                    <a:pt x="32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78" name="Google Shape;1678;p27"/>
            <p:cNvSpPr/>
            <p:nvPr/>
          </p:nvSpPr>
          <p:spPr>
            <a:xfrm>
              <a:off x="4136175" y="3958575"/>
              <a:ext cx="156475" cy="147625"/>
            </a:xfrm>
            <a:custGeom>
              <a:avLst/>
              <a:gdLst/>
              <a:ahLst/>
              <a:cxnLst/>
              <a:rect l="l" t="t" r="r" b="b"/>
              <a:pathLst>
                <a:path w="6259" h="5905" extrusionOk="0">
                  <a:moveTo>
                    <a:pt x="4901" y="0"/>
                  </a:moveTo>
                  <a:lnTo>
                    <a:pt x="1" y="4369"/>
                  </a:lnTo>
                  <a:lnTo>
                    <a:pt x="1359" y="5904"/>
                  </a:lnTo>
                  <a:lnTo>
                    <a:pt x="6259" y="1535"/>
                  </a:lnTo>
                  <a:lnTo>
                    <a:pt x="490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79" name="Google Shape;1679;p27"/>
            <p:cNvSpPr/>
            <p:nvPr/>
          </p:nvSpPr>
          <p:spPr>
            <a:xfrm>
              <a:off x="4038775" y="3839025"/>
              <a:ext cx="169750" cy="168275"/>
            </a:xfrm>
            <a:custGeom>
              <a:avLst/>
              <a:gdLst/>
              <a:ahLst/>
              <a:cxnLst/>
              <a:rect l="l" t="t" r="r" b="b"/>
              <a:pathLst>
                <a:path w="6790" h="6731" extrusionOk="0">
                  <a:moveTo>
                    <a:pt x="3897" y="2007"/>
                  </a:moveTo>
                  <a:lnTo>
                    <a:pt x="4133" y="2125"/>
                  </a:lnTo>
                  <a:lnTo>
                    <a:pt x="4369" y="2303"/>
                  </a:lnTo>
                  <a:lnTo>
                    <a:pt x="4546" y="2480"/>
                  </a:lnTo>
                  <a:lnTo>
                    <a:pt x="4723" y="2775"/>
                  </a:lnTo>
                  <a:lnTo>
                    <a:pt x="4782" y="3011"/>
                  </a:lnTo>
                  <a:lnTo>
                    <a:pt x="4841" y="3247"/>
                  </a:lnTo>
                  <a:lnTo>
                    <a:pt x="4782" y="3483"/>
                  </a:lnTo>
                  <a:lnTo>
                    <a:pt x="4723" y="3719"/>
                  </a:lnTo>
                  <a:lnTo>
                    <a:pt x="4605" y="3956"/>
                  </a:lnTo>
                  <a:lnTo>
                    <a:pt x="4428" y="4192"/>
                  </a:lnTo>
                  <a:lnTo>
                    <a:pt x="4192" y="4369"/>
                  </a:lnTo>
                  <a:lnTo>
                    <a:pt x="3897" y="4546"/>
                  </a:lnTo>
                  <a:lnTo>
                    <a:pt x="3661" y="4664"/>
                  </a:lnTo>
                  <a:lnTo>
                    <a:pt x="3365" y="4782"/>
                  </a:lnTo>
                  <a:lnTo>
                    <a:pt x="3129" y="4782"/>
                  </a:lnTo>
                  <a:lnTo>
                    <a:pt x="2893" y="4723"/>
                  </a:lnTo>
                  <a:lnTo>
                    <a:pt x="2657" y="4605"/>
                  </a:lnTo>
                  <a:lnTo>
                    <a:pt x="2421" y="4487"/>
                  </a:lnTo>
                  <a:lnTo>
                    <a:pt x="2244" y="4251"/>
                  </a:lnTo>
                  <a:lnTo>
                    <a:pt x="2066" y="4015"/>
                  </a:lnTo>
                  <a:lnTo>
                    <a:pt x="2007" y="3779"/>
                  </a:lnTo>
                  <a:lnTo>
                    <a:pt x="1948" y="3542"/>
                  </a:lnTo>
                  <a:lnTo>
                    <a:pt x="1948" y="3247"/>
                  </a:lnTo>
                  <a:lnTo>
                    <a:pt x="2066" y="3011"/>
                  </a:lnTo>
                  <a:lnTo>
                    <a:pt x="2185" y="2775"/>
                  </a:lnTo>
                  <a:lnTo>
                    <a:pt x="2362" y="2598"/>
                  </a:lnTo>
                  <a:lnTo>
                    <a:pt x="2598" y="2362"/>
                  </a:lnTo>
                  <a:lnTo>
                    <a:pt x="2893" y="2184"/>
                  </a:lnTo>
                  <a:lnTo>
                    <a:pt x="3129" y="2066"/>
                  </a:lnTo>
                  <a:lnTo>
                    <a:pt x="3424" y="2007"/>
                  </a:lnTo>
                  <a:close/>
                  <a:moveTo>
                    <a:pt x="3011" y="0"/>
                  </a:moveTo>
                  <a:lnTo>
                    <a:pt x="2598" y="118"/>
                  </a:lnTo>
                  <a:lnTo>
                    <a:pt x="2185" y="236"/>
                  </a:lnTo>
                  <a:lnTo>
                    <a:pt x="1771" y="472"/>
                  </a:lnTo>
                  <a:lnTo>
                    <a:pt x="1358" y="708"/>
                  </a:lnTo>
                  <a:lnTo>
                    <a:pt x="1004" y="1004"/>
                  </a:lnTo>
                  <a:lnTo>
                    <a:pt x="709" y="1358"/>
                  </a:lnTo>
                  <a:lnTo>
                    <a:pt x="472" y="1712"/>
                  </a:lnTo>
                  <a:lnTo>
                    <a:pt x="295" y="2125"/>
                  </a:lnTo>
                  <a:lnTo>
                    <a:pt x="118" y="2539"/>
                  </a:lnTo>
                  <a:lnTo>
                    <a:pt x="59" y="2952"/>
                  </a:lnTo>
                  <a:lnTo>
                    <a:pt x="0" y="3365"/>
                  </a:lnTo>
                  <a:lnTo>
                    <a:pt x="59" y="3779"/>
                  </a:lnTo>
                  <a:lnTo>
                    <a:pt x="118" y="4192"/>
                  </a:lnTo>
                  <a:lnTo>
                    <a:pt x="295" y="4605"/>
                  </a:lnTo>
                  <a:lnTo>
                    <a:pt x="472" y="5018"/>
                  </a:lnTo>
                  <a:lnTo>
                    <a:pt x="709" y="5373"/>
                  </a:lnTo>
                  <a:lnTo>
                    <a:pt x="1004" y="5727"/>
                  </a:lnTo>
                  <a:lnTo>
                    <a:pt x="1358" y="6022"/>
                  </a:lnTo>
                  <a:lnTo>
                    <a:pt x="1712" y="6258"/>
                  </a:lnTo>
                  <a:lnTo>
                    <a:pt x="2066" y="6494"/>
                  </a:lnTo>
                  <a:lnTo>
                    <a:pt x="2480" y="6612"/>
                  </a:lnTo>
                  <a:lnTo>
                    <a:pt x="2893" y="6730"/>
                  </a:lnTo>
                  <a:lnTo>
                    <a:pt x="3779" y="6730"/>
                  </a:lnTo>
                  <a:lnTo>
                    <a:pt x="4192" y="6671"/>
                  </a:lnTo>
                  <a:lnTo>
                    <a:pt x="4605" y="6494"/>
                  </a:lnTo>
                  <a:lnTo>
                    <a:pt x="5018" y="6317"/>
                  </a:lnTo>
                  <a:lnTo>
                    <a:pt x="5432" y="6081"/>
                  </a:lnTo>
                  <a:lnTo>
                    <a:pt x="5786" y="5727"/>
                  </a:lnTo>
                  <a:lnTo>
                    <a:pt x="6081" y="5432"/>
                  </a:lnTo>
                  <a:lnTo>
                    <a:pt x="6317" y="5077"/>
                  </a:lnTo>
                  <a:lnTo>
                    <a:pt x="6494" y="4664"/>
                  </a:lnTo>
                  <a:lnTo>
                    <a:pt x="6672" y="4251"/>
                  </a:lnTo>
                  <a:lnTo>
                    <a:pt x="6731" y="3838"/>
                  </a:lnTo>
                  <a:lnTo>
                    <a:pt x="6790" y="3365"/>
                  </a:lnTo>
                  <a:lnTo>
                    <a:pt x="6731" y="2952"/>
                  </a:lnTo>
                  <a:lnTo>
                    <a:pt x="6672" y="2539"/>
                  </a:lnTo>
                  <a:lnTo>
                    <a:pt x="6494" y="2125"/>
                  </a:lnTo>
                  <a:lnTo>
                    <a:pt x="6317" y="1712"/>
                  </a:lnTo>
                  <a:lnTo>
                    <a:pt x="6081" y="1358"/>
                  </a:lnTo>
                  <a:lnTo>
                    <a:pt x="5786" y="1004"/>
                  </a:lnTo>
                  <a:lnTo>
                    <a:pt x="5432" y="708"/>
                  </a:lnTo>
                  <a:lnTo>
                    <a:pt x="5077" y="472"/>
                  </a:lnTo>
                  <a:lnTo>
                    <a:pt x="4723" y="295"/>
                  </a:lnTo>
                  <a:lnTo>
                    <a:pt x="4310" y="118"/>
                  </a:lnTo>
                  <a:lnTo>
                    <a:pt x="3897" y="59"/>
                  </a:lnTo>
                  <a:lnTo>
                    <a:pt x="34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80" name="Google Shape;1680;p27"/>
            <p:cNvSpPr/>
            <p:nvPr/>
          </p:nvSpPr>
          <p:spPr>
            <a:xfrm>
              <a:off x="3904450" y="3650100"/>
              <a:ext cx="194850" cy="175650"/>
            </a:xfrm>
            <a:custGeom>
              <a:avLst/>
              <a:gdLst/>
              <a:ahLst/>
              <a:cxnLst/>
              <a:rect l="l" t="t" r="r" b="b"/>
              <a:pathLst>
                <a:path w="7794" h="7026" extrusionOk="0">
                  <a:moveTo>
                    <a:pt x="5609" y="0"/>
                  </a:moveTo>
                  <a:lnTo>
                    <a:pt x="4192" y="827"/>
                  </a:lnTo>
                  <a:lnTo>
                    <a:pt x="5373" y="2834"/>
                  </a:lnTo>
                  <a:lnTo>
                    <a:pt x="4547" y="3247"/>
                  </a:lnTo>
                  <a:lnTo>
                    <a:pt x="3543" y="1535"/>
                  </a:lnTo>
                  <a:lnTo>
                    <a:pt x="2244" y="2303"/>
                  </a:lnTo>
                  <a:lnTo>
                    <a:pt x="3248" y="4015"/>
                  </a:lnTo>
                  <a:lnTo>
                    <a:pt x="2539" y="4428"/>
                  </a:lnTo>
                  <a:lnTo>
                    <a:pt x="1358" y="2421"/>
                  </a:lnTo>
                  <a:lnTo>
                    <a:pt x="1" y="3247"/>
                  </a:lnTo>
                  <a:lnTo>
                    <a:pt x="2126" y="7026"/>
                  </a:lnTo>
                  <a:lnTo>
                    <a:pt x="7794" y="3779"/>
                  </a:lnTo>
                  <a:lnTo>
                    <a:pt x="56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81" name="Google Shape;1681;p27"/>
            <p:cNvSpPr/>
            <p:nvPr/>
          </p:nvSpPr>
          <p:spPr>
            <a:xfrm>
              <a:off x="3818850" y="3484775"/>
              <a:ext cx="212550" cy="209625"/>
            </a:xfrm>
            <a:custGeom>
              <a:avLst/>
              <a:gdLst/>
              <a:ahLst/>
              <a:cxnLst/>
              <a:rect l="l" t="t" r="r" b="b"/>
              <a:pathLst>
                <a:path w="8502" h="8385" extrusionOk="0">
                  <a:moveTo>
                    <a:pt x="5904" y="1"/>
                  </a:moveTo>
                  <a:lnTo>
                    <a:pt x="0" y="2716"/>
                  </a:lnTo>
                  <a:lnTo>
                    <a:pt x="827" y="4606"/>
                  </a:lnTo>
                  <a:lnTo>
                    <a:pt x="3897" y="3189"/>
                  </a:lnTo>
                  <a:lnTo>
                    <a:pt x="1771" y="6554"/>
                  </a:lnTo>
                  <a:lnTo>
                    <a:pt x="2598" y="8384"/>
                  </a:lnTo>
                  <a:lnTo>
                    <a:pt x="8502" y="5727"/>
                  </a:lnTo>
                  <a:lnTo>
                    <a:pt x="7675" y="3838"/>
                  </a:lnTo>
                  <a:lnTo>
                    <a:pt x="4723" y="5196"/>
                  </a:lnTo>
                  <a:lnTo>
                    <a:pt x="4723" y="5196"/>
                  </a:lnTo>
                  <a:lnTo>
                    <a:pt x="6790" y="1890"/>
                  </a:lnTo>
                  <a:lnTo>
                    <a:pt x="59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82" name="Google Shape;1682;p27"/>
            <p:cNvSpPr/>
            <p:nvPr/>
          </p:nvSpPr>
          <p:spPr>
            <a:xfrm>
              <a:off x="3770125" y="3323900"/>
              <a:ext cx="168300" cy="168275"/>
            </a:xfrm>
            <a:custGeom>
              <a:avLst/>
              <a:gdLst/>
              <a:ahLst/>
              <a:cxnLst/>
              <a:rect l="l" t="t" r="r" b="b"/>
              <a:pathLst>
                <a:path w="6732" h="6731" extrusionOk="0">
                  <a:moveTo>
                    <a:pt x="3898" y="0"/>
                  </a:moveTo>
                  <a:lnTo>
                    <a:pt x="1949" y="650"/>
                  </a:lnTo>
                  <a:lnTo>
                    <a:pt x="2953" y="3838"/>
                  </a:lnTo>
                  <a:lnTo>
                    <a:pt x="4370" y="3366"/>
                  </a:lnTo>
                  <a:lnTo>
                    <a:pt x="3838" y="1831"/>
                  </a:lnTo>
                  <a:lnTo>
                    <a:pt x="4134" y="1949"/>
                  </a:lnTo>
                  <a:lnTo>
                    <a:pt x="4429" y="2126"/>
                  </a:lnTo>
                  <a:lnTo>
                    <a:pt x="4606" y="2421"/>
                  </a:lnTo>
                  <a:lnTo>
                    <a:pt x="4724" y="2716"/>
                  </a:lnTo>
                  <a:lnTo>
                    <a:pt x="4842" y="3070"/>
                  </a:lnTo>
                  <a:lnTo>
                    <a:pt x="4842" y="3366"/>
                  </a:lnTo>
                  <a:lnTo>
                    <a:pt x="4842" y="3661"/>
                  </a:lnTo>
                  <a:lnTo>
                    <a:pt x="4724" y="3897"/>
                  </a:lnTo>
                  <a:lnTo>
                    <a:pt x="4606" y="4074"/>
                  </a:lnTo>
                  <a:lnTo>
                    <a:pt x="4370" y="4310"/>
                  </a:lnTo>
                  <a:lnTo>
                    <a:pt x="4075" y="4428"/>
                  </a:lnTo>
                  <a:lnTo>
                    <a:pt x="3779" y="4605"/>
                  </a:lnTo>
                  <a:lnTo>
                    <a:pt x="3484" y="4664"/>
                  </a:lnTo>
                  <a:lnTo>
                    <a:pt x="2894" y="4664"/>
                  </a:lnTo>
                  <a:lnTo>
                    <a:pt x="2658" y="4605"/>
                  </a:lnTo>
                  <a:lnTo>
                    <a:pt x="2481" y="4487"/>
                  </a:lnTo>
                  <a:lnTo>
                    <a:pt x="2244" y="4310"/>
                  </a:lnTo>
                  <a:lnTo>
                    <a:pt x="2126" y="4133"/>
                  </a:lnTo>
                  <a:lnTo>
                    <a:pt x="2008" y="3838"/>
                  </a:lnTo>
                  <a:lnTo>
                    <a:pt x="1949" y="3543"/>
                  </a:lnTo>
                  <a:lnTo>
                    <a:pt x="1949" y="3307"/>
                  </a:lnTo>
                  <a:lnTo>
                    <a:pt x="2008" y="3070"/>
                  </a:lnTo>
                  <a:lnTo>
                    <a:pt x="2126" y="2893"/>
                  </a:lnTo>
                  <a:lnTo>
                    <a:pt x="1477" y="827"/>
                  </a:lnTo>
                  <a:lnTo>
                    <a:pt x="1005" y="1122"/>
                  </a:lnTo>
                  <a:lnTo>
                    <a:pt x="650" y="1417"/>
                  </a:lnTo>
                  <a:lnTo>
                    <a:pt x="355" y="1831"/>
                  </a:lnTo>
                  <a:lnTo>
                    <a:pt x="178" y="2303"/>
                  </a:lnTo>
                  <a:lnTo>
                    <a:pt x="60" y="2775"/>
                  </a:lnTo>
                  <a:lnTo>
                    <a:pt x="1" y="3307"/>
                  </a:lnTo>
                  <a:lnTo>
                    <a:pt x="60" y="3838"/>
                  </a:lnTo>
                  <a:lnTo>
                    <a:pt x="237" y="4428"/>
                  </a:lnTo>
                  <a:lnTo>
                    <a:pt x="414" y="4901"/>
                  </a:lnTo>
                  <a:lnTo>
                    <a:pt x="650" y="5314"/>
                  </a:lnTo>
                  <a:lnTo>
                    <a:pt x="887" y="5668"/>
                  </a:lnTo>
                  <a:lnTo>
                    <a:pt x="1182" y="5963"/>
                  </a:lnTo>
                  <a:lnTo>
                    <a:pt x="1477" y="6259"/>
                  </a:lnTo>
                  <a:lnTo>
                    <a:pt x="1831" y="6436"/>
                  </a:lnTo>
                  <a:lnTo>
                    <a:pt x="2244" y="6613"/>
                  </a:lnTo>
                  <a:lnTo>
                    <a:pt x="2658" y="6731"/>
                  </a:lnTo>
                  <a:lnTo>
                    <a:pt x="3484" y="6731"/>
                  </a:lnTo>
                  <a:lnTo>
                    <a:pt x="3957" y="6672"/>
                  </a:lnTo>
                  <a:lnTo>
                    <a:pt x="4429" y="6554"/>
                  </a:lnTo>
                  <a:lnTo>
                    <a:pt x="4842" y="6377"/>
                  </a:lnTo>
                  <a:lnTo>
                    <a:pt x="5255" y="6140"/>
                  </a:lnTo>
                  <a:lnTo>
                    <a:pt x="5610" y="5904"/>
                  </a:lnTo>
                  <a:lnTo>
                    <a:pt x="5905" y="5609"/>
                  </a:lnTo>
                  <a:lnTo>
                    <a:pt x="6200" y="5314"/>
                  </a:lnTo>
                  <a:lnTo>
                    <a:pt x="6377" y="4960"/>
                  </a:lnTo>
                  <a:lnTo>
                    <a:pt x="6554" y="4546"/>
                  </a:lnTo>
                  <a:lnTo>
                    <a:pt x="6672" y="4192"/>
                  </a:lnTo>
                  <a:lnTo>
                    <a:pt x="6731" y="3720"/>
                  </a:lnTo>
                  <a:lnTo>
                    <a:pt x="6731" y="3307"/>
                  </a:lnTo>
                  <a:lnTo>
                    <a:pt x="6672" y="2834"/>
                  </a:lnTo>
                  <a:lnTo>
                    <a:pt x="6495" y="2362"/>
                  </a:lnTo>
                  <a:lnTo>
                    <a:pt x="6318" y="1831"/>
                  </a:lnTo>
                  <a:lnTo>
                    <a:pt x="6082" y="1417"/>
                  </a:lnTo>
                  <a:lnTo>
                    <a:pt x="5787" y="1063"/>
                  </a:lnTo>
                  <a:lnTo>
                    <a:pt x="5433" y="709"/>
                  </a:lnTo>
                  <a:lnTo>
                    <a:pt x="5078" y="473"/>
                  </a:lnTo>
                  <a:lnTo>
                    <a:pt x="4665" y="296"/>
                  </a:lnTo>
                  <a:lnTo>
                    <a:pt x="4311" y="118"/>
                  </a:lnTo>
                  <a:lnTo>
                    <a:pt x="389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83" name="Google Shape;1683;p27"/>
            <p:cNvSpPr/>
            <p:nvPr/>
          </p:nvSpPr>
          <p:spPr>
            <a:xfrm>
              <a:off x="3731750" y="3235350"/>
              <a:ext cx="171250" cy="88575"/>
            </a:xfrm>
            <a:custGeom>
              <a:avLst/>
              <a:gdLst/>
              <a:ahLst/>
              <a:cxnLst/>
              <a:rect l="l" t="t" r="r" b="b"/>
              <a:pathLst>
                <a:path w="6850" h="3543" extrusionOk="0">
                  <a:moveTo>
                    <a:pt x="6377" y="0"/>
                  </a:moveTo>
                  <a:lnTo>
                    <a:pt x="1" y="1535"/>
                  </a:lnTo>
                  <a:lnTo>
                    <a:pt x="532" y="3542"/>
                  </a:lnTo>
                  <a:lnTo>
                    <a:pt x="6849" y="2007"/>
                  </a:lnTo>
                  <a:lnTo>
                    <a:pt x="63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84" name="Google Shape;1684;p27"/>
            <p:cNvSpPr/>
            <p:nvPr/>
          </p:nvSpPr>
          <p:spPr>
            <a:xfrm>
              <a:off x="3696325" y="3050850"/>
              <a:ext cx="186000" cy="181550"/>
            </a:xfrm>
            <a:custGeom>
              <a:avLst/>
              <a:gdLst/>
              <a:ahLst/>
              <a:cxnLst/>
              <a:rect l="l" t="t" r="r" b="b"/>
              <a:pathLst>
                <a:path w="7440" h="7262" extrusionOk="0">
                  <a:moveTo>
                    <a:pt x="6436" y="0"/>
                  </a:moveTo>
                  <a:lnTo>
                    <a:pt x="1" y="1063"/>
                  </a:lnTo>
                  <a:lnTo>
                    <a:pt x="355" y="3070"/>
                  </a:lnTo>
                  <a:lnTo>
                    <a:pt x="3602" y="2539"/>
                  </a:lnTo>
                  <a:lnTo>
                    <a:pt x="3602" y="2539"/>
                  </a:lnTo>
                  <a:lnTo>
                    <a:pt x="709" y="5196"/>
                  </a:lnTo>
                  <a:lnTo>
                    <a:pt x="1005" y="7262"/>
                  </a:lnTo>
                  <a:lnTo>
                    <a:pt x="7440" y="6199"/>
                  </a:lnTo>
                  <a:lnTo>
                    <a:pt x="7145" y="4192"/>
                  </a:lnTo>
                  <a:lnTo>
                    <a:pt x="3898" y="4723"/>
                  </a:lnTo>
                  <a:lnTo>
                    <a:pt x="6790" y="2066"/>
                  </a:lnTo>
                  <a:lnTo>
                    <a:pt x="64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85" name="Google Shape;1685;p27"/>
            <p:cNvSpPr/>
            <p:nvPr/>
          </p:nvSpPr>
          <p:spPr>
            <a:xfrm>
              <a:off x="3686000" y="2913575"/>
              <a:ext cx="169775" cy="118100"/>
            </a:xfrm>
            <a:custGeom>
              <a:avLst/>
              <a:gdLst/>
              <a:ahLst/>
              <a:cxnLst/>
              <a:rect l="l" t="t" r="r" b="b"/>
              <a:pathLst>
                <a:path w="6791" h="4724" extrusionOk="0">
                  <a:moveTo>
                    <a:pt x="6495" y="0"/>
                  </a:moveTo>
                  <a:lnTo>
                    <a:pt x="4842" y="119"/>
                  </a:lnTo>
                  <a:lnTo>
                    <a:pt x="5019" y="2362"/>
                  </a:lnTo>
                  <a:lnTo>
                    <a:pt x="4074" y="2421"/>
                  </a:lnTo>
                  <a:lnTo>
                    <a:pt x="3956" y="414"/>
                  </a:lnTo>
                  <a:lnTo>
                    <a:pt x="2421" y="532"/>
                  </a:lnTo>
                  <a:lnTo>
                    <a:pt x="2539" y="2539"/>
                  </a:lnTo>
                  <a:lnTo>
                    <a:pt x="1772" y="2598"/>
                  </a:lnTo>
                  <a:lnTo>
                    <a:pt x="1595" y="296"/>
                  </a:lnTo>
                  <a:lnTo>
                    <a:pt x="1" y="414"/>
                  </a:lnTo>
                  <a:lnTo>
                    <a:pt x="296" y="4724"/>
                  </a:lnTo>
                  <a:lnTo>
                    <a:pt x="6790" y="4310"/>
                  </a:lnTo>
                  <a:lnTo>
                    <a:pt x="64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86" name="Google Shape;1686;p27"/>
            <p:cNvSpPr/>
            <p:nvPr/>
          </p:nvSpPr>
          <p:spPr>
            <a:xfrm>
              <a:off x="3684525" y="2774825"/>
              <a:ext cx="165350" cy="112200"/>
            </a:xfrm>
            <a:custGeom>
              <a:avLst/>
              <a:gdLst/>
              <a:ahLst/>
              <a:cxnLst/>
              <a:rect l="l" t="t" r="r" b="b"/>
              <a:pathLst>
                <a:path w="6614" h="4488" extrusionOk="0">
                  <a:moveTo>
                    <a:pt x="60" y="1"/>
                  </a:moveTo>
                  <a:lnTo>
                    <a:pt x="1" y="4370"/>
                  </a:lnTo>
                  <a:lnTo>
                    <a:pt x="6554" y="4488"/>
                  </a:lnTo>
                  <a:lnTo>
                    <a:pt x="6613" y="119"/>
                  </a:lnTo>
                  <a:lnTo>
                    <a:pt x="4960" y="60"/>
                  </a:lnTo>
                  <a:lnTo>
                    <a:pt x="4901" y="2362"/>
                  </a:lnTo>
                  <a:lnTo>
                    <a:pt x="4015" y="2362"/>
                  </a:lnTo>
                  <a:lnTo>
                    <a:pt x="4015" y="355"/>
                  </a:lnTo>
                  <a:lnTo>
                    <a:pt x="2480" y="296"/>
                  </a:lnTo>
                  <a:lnTo>
                    <a:pt x="2480" y="2362"/>
                  </a:lnTo>
                  <a:lnTo>
                    <a:pt x="1654" y="2362"/>
                  </a:lnTo>
                  <a:lnTo>
                    <a:pt x="1713" y="60"/>
                  </a:lnTo>
                  <a:lnTo>
                    <a:pt x="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87" name="Google Shape;1687;p27"/>
            <p:cNvSpPr/>
            <p:nvPr/>
          </p:nvSpPr>
          <p:spPr>
            <a:xfrm>
              <a:off x="3687475" y="2602150"/>
              <a:ext cx="177150" cy="149100"/>
            </a:xfrm>
            <a:custGeom>
              <a:avLst/>
              <a:gdLst/>
              <a:ahLst/>
              <a:cxnLst/>
              <a:rect l="l" t="t" r="r" b="b"/>
              <a:pathLst>
                <a:path w="7086" h="5964" extrusionOk="0">
                  <a:moveTo>
                    <a:pt x="2658" y="2126"/>
                  </a:moveTo>
                  <a:lnTo>
                    <a:pt x="2894" y="2185"/>
                  </a:lnTo>
                  <a:lnTo>
                    <a:pt x="3012" y="2303"/>
                  </a:lnTo>
                  <a:lnTo>
                    <a:pt x="3130" y="2480"/>
                  </a:lnTo>
                  <a:lnTo>
                    <a:pt x="3130" y="2716"/>
                  </a:lnTo>
                  <a:lnTo>
                    <a:pt x="3012" y="3543"/>
                  </a:lnTo>
                  <a:lnTo>
                    <a:pt x="1949" y="3425"/>
                  </a:lnTo>
                  <a:lnTo>
                    <a:pt x="2008" y="2598"/>
                  </a:lnTo>
                  <a:lnTo>
                    <a:pt x="2067" y="2362"/>
                  </a:lnTo>
                  <a:lnTo>
                    <a:pt x="2185" y="2185"/>
                  </a:lnTo>
                  <a:lnTo>
                    <a:pt x="2421" y="2126"/>
                  </a:lnTo>
                  <a:close/>
                  <a:moveTo>
                    <a:pt x="2421" y="0"/>
                  </a:moveTo>
                  <a:lnTo>
                    <a:pt x="2126" y="59"/>
                  </a:lnTo>
                  <a:lnTo>
                    <a:pt x="1831" y="118"/>
                  </a:lnTo>
                  <a:lnTo>
                    <a:pt x="1595" y="177"/>
                  </a:lnTo>
                  <a:lnTo>
                    <a:pt x="1359" y="354"/>
                  </a:lnTo>
                  <a:lnTo>
                    <a:pt x="1122" y="473"/>
                  </a:lnTo>
                  <a:lnTo>
                    <a:pt x="945" y="709"/>
                  </a:lnTo>
                  <a:lnTo>
                    <a:pt x="768" y="945"/>
                  </a:lnTo>
                  <a:lnTo>
                    <a:pt x="591" y="1240"/>
                  </a:lnTo>
                  <a:lnTo>
                    <a:pt x="473" y="1535"/>
                  </a:lnTo>
                  <a:lnTo>
                    <a:pt x="414" y="1889"/>
                  </a:lnTo>
                  <a:lnTo>
                    <a:pt x="355" y="2244"/>
                  </a:lnTo>
                  <a:lnTo>
                    <a:pt x="1" y="5314"/>
                  </a:lnTo>
                  <a:lnTo>
                    <a:pt x="6495" y="5963"/>
                  </a:lnTo>
                  <a:lnTo>
                    <a:pt x="6731" y="3897"/>
                  </a:lnTo>
                  <a:lnTo>
                    <a:pt x="4370" y="3661"/>
                  </a:lnTo>
                  <a:lnTo>
                    <a:pt x="6849" y="2716"/>
                  </a:lnTo>
                  <a:lnTo>
                    <a:pt x="7085" y="473"/>
                  </a:lnTo>
                  <a:lnTo>
                    <a:pt x="4429" y="1594"/>
                  </a:lnTo>
                  <a:lnTo>
                    <a:pt x="4370" y="1299"/>
                  </a:lnTo>
                  <a:lnTo>
                    <a:pt x="4193" y="1004"/>
                  </a:lnTo>
                  <a:lnTo>
                    <a:pt x="4015" y="709"/>
                  </a:lnTo>
                  <a:lnTo>
                    <a:pt x="3838" y="473"/>
                  </a:lnTo>
                  <a:lnTo>
                    <a:pt x="3602" y="295"/>
                  </a:lnTo>
                  <a:lnTo>
                    <a:pt x="3307" y="177"/>
                  </a:lnTo>
                  <a:lnTo>
                    <a:pt x="3012" y="59"/>
                  </a:lnTo>
                  <a:lnTo>
                    <a:pt x="27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88" name="Google Shape;1688;p27"/>
            <p:cNvSpPr/>
            <p:nvPr/>
          </p:nvSpPr>
          <p:spPr>
            <a:xfrm>
              <a:off x="3717000" y="2388125"/>
              <a:ext cx="171250" cy="155000"/>
            </a:xfrm>
            <a:custGeom>
              <a:avLst/>
              <a:gdLst/>
              <a:ahLst/>
              <a:cxnLst/>
              <a:rect l="l" t="t" r="r" b="b"/>
              <a:pathLst>
                <a:path w="6850" h="6200" extrusionOk="0">
                  <a:moveTo>
                    <a:pt x="2952" y="2067"/>
                  </a:moveTo>
                  <a:lnTo>
                    <a:pt x="3189" y="2185"/>
                  </a:lnTo>
                  <a:lnTo>
                    <a:pt x="3307" y="2303"/>
                  </a:lnTo>
                  <a:lnTo>
                    <a:pt x="3425" y="2539"/>
                  </a:lnTo>
                  <a:lnTo>
                    <a:pt x="3366" y="2834"/>
                  </a:lnTo>
                  <a:lnTo>
                    <a:pt x="3248" y="3366"/>
                  </a:lnTo>
                  <a:lnTo>
                    <a:pt x="2067" y="3130"/>
                  </a:lnTo>
                  <a:lnTo>
                    <a:pt x="2185" y="2539"/>
                  </a:lnTo>
                  <a:lnTo>
                    <a:pt x="2303" y="2303"/>
                  </a:lnTo>
                  <a:lnTo>
                    <a:pt x="2480" y="2126"/>
                  </a:lnTo>
                  <a:lnTo>
                    <a:pt x="2657" y="2067"/>
                  </a:lnTo>
                  <a:close/>
                  <a:moveTo>
                    <a:pt x="2480" y="1"/>
                  </a:moveTo>
                  <a:lnTo>
                    <a:pt x="2067" y="119"/>
                  </a:lnTo>
                  <a:lnTo>
                    <a:pt x="1654" y="296"/>
                  </a:lnTo>
                  <a:lnTo>
                    <a:pt x="1299" y="591"/>
                  </a:lnTo>
                  <a:lnTo>
                    <a:pt x="1063" y="945"/>
                  </a:lnTo>
                  <a:lnTo>
                    <a:pt x="827" y="1418"/>
                  </a:lnTo>
                  <a:lnTo>
                    <a:pt x="650" y="1949"/>
                  </a:lnTo>
                  <a:lnTo>
                    <a:pt x="1" y="4724"/>
                  </a:lnTo>
                  <a:lnTo>
                    <a:pt x="6377" y="6200"/>
                  </a:lnTo>
                  <a:lnTo>
                    <a:pt x="6849" y="4192"/>
                  </a:lnTo>
                  <a:lnTo>
                    <a:pt x="4842" y="3720"/>
                  </a:lnTo>
                  <a:lnTo>
                    <a:pt x="5019" y="2953"/>
                  </a:lnTo>
                  <a:lnTo>
                    <a:pt x="5078" y="2598"/>
                  </a:lnTo>
                  <a:lnTo>
                    <a:pt x="5078" y="2244"/>
                  </a:lnTo>
                  <a:lnTo>
                    <a:pt x="5078" y="1890"/>
                  </a:lnTo>
                  <a:lnTo>
                    <a:pt x="5019" y="1595"/>
                  </a:lnTo>
                  <a:lnTo>
                    <a:pt x="4901" y="1299"/>
                  </a:lnTo>
                  <a:lnTo>
                    <a:pt x="4783" y="1004"/>
                  </a:lnTo>
                  <a:lnTo>
                    <a:pt x="4606" y="768"/>
                  </a:lnTo>
                  <a:lnTo>
                    <a:pt x="4428" y="591"/>
                  </a:lnTo>
                  <a:lnTo>
                    <a:pt x="4192" y="414"/>
                  </a:lnTo>
                  <a:lnTo>
                    <a:pt x="3956" y="237"/>
                  </a:lnTo>
                  <a:lnTo>
                    <a:pt x="3661" y="119"/>
                  </a:lnTo>
                  <a:lnTo>
                    <a:pt x="3366" y="60"/>
                  </a:lnTo>
                  <a:lnTo>
                    <a:pt x="28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89" name="Google Shape;1689;p27"/>
            <p:cNvSpPr/>
            <p:nvPr/>
          </p:nvSpPr>
          <p:spPr>
            <a:xfrm>
              <a:off x="3776050" y="2205100"/>
              <a:ext cx="166800" cy="168300"/>
            </a:xfrm>
            <a:custGeom>
              <a:avLst/>
              <a:gdLst/>
              <a:ahLst/>
              <a:cxnLst/>
              <a:rect l="l" t="t" r="r" b="b"/>
              <a:pathLst>
                <a:path w="6672" h="6732" extrusionOk="0">
                  <a:moveTo>
                    <a:pt x="3424" y="2067"/>
                  </a:moveTo>
                  <a:lnTo>
                    <a:pt x="3779" y="2126"/>
                  </a:lnTo>
                  <a:lnTo>
                    <a:pt x="4015" y="2303"/>
                  </a:lnTo>
                  <a:lnTo>
                    <a:pt x="4310" y="2421"/>
                  </a:lnTo>
                  <a:lnTo>
                    <a:pt x="4487" y="2598"/>
                  </a:lnTo>
                  <a:lnTo>
                    <a:pt x="4664" y="2835"/>
                  </a:lnTo>
                  <a:lnTo>
                    <a:pt x="4723" y="3012"/>
                  </a:lnTo>
                  <a:lnTo>
                    <a:pt x="4782" y="3307"/>
                  </a:lnTo>
                  <a:lnTo>
                    <a:pt x="4782" y="3543"/>
                  </a:lnTo>
                  <a:lnTo>
                    <a:pt x="4723" y="3838"/>
                  </a:lnTo>
                  <a:lnTo>
                    <a:pt x="4605" y="4074"/>
                  </a:lnTo>
                  <a:lnTo>
                    <a:pt x="4428" y="4311"/>
                  </a:lnTo>
                  <a:lnTo>
                    <a:pt x="4251" y="4488"/>
                  </a:lnTo>
                  <a:lnTo>
                    <a:pt x="4015" y="4606"/>
                  </a:lnTo>
                  <a:lnTo>
                    <a:pt x="3779" y="4665"/>
                  </a:lnTo>
                  <a:lnTo>
                    <a:pt x="3247" y="4665"/>
                  </a:lnTo>
                  <a:lnTo>
                    <a:pt x="2952" y="4547"/>
                  </a:lnTo>
                  <a:lnTo>
                    <a:pt x="2657" y="4429"/>
                  </a:lnTo>
                  <a:lnTo>
                    <a:pt x="2362" y="4311"/>
                  </a:lnTo>
                  <a:lnTo>
                    <a:pt x="2185" y="4133"/>
                  </a:lnTo>
                  <a:lnTo>
                    <a:pt x="2007" y="3897"/>
                  </a:lnTo>
                  <a:lnTo>
                    <a:pt x="1948" y="3661"/>
                  </a:lnTo>
                  <a:lnTo>
                    <a:pt x="1889" y="3425"/>
                  </a:lnTo>
                  <a:lnTo>
                    <a:pt x="1889" y="3189"/>
                  </a:lnTo>
                  <a:lnTo>
                    <a:pt x="1948" y="2894"/>
                  </a:lnTo>
                  <a:lnTo>
                    <a:pt x="2066" y="2598"/>
                  </a:lnTo>
                  <a:lnTo>
                    <a:pt x="2244" y="2421"/>
                  </a:lnTo>
                  <a:lnTo>
                    <a:pt x="2421" y="2244"/>
                  </a:lnTo>
                  <a:lnTo>
                    <a:pt x="2657" y="2126"/>
                  </a:lnTo>
                  <a:lnTo>
                    <a:pt x="2893" y="2067"/>
                  </a:lnTo>
                  <a:close/>
                  <a:moveTo>
                    <a:pt x="3070" y="1"/>
                  </a:moveTo>
                  <a:lnTo>
                    <a:pt x="2657" y="60"/>
                  </a:lnTo>
                  <a:lnTo>
                    <a:pt x="2244" y="178"/>
                  </a:lnTo>
                  <a:lnTo>
                    <a:pt x="1830" y="355"/>
                  </a:lnTo>
                  <a:lnTo>
                    <a:pt x="1476" y="532"/>
                  </a:lnTo>
                  <a:lnTo>
                    <a:pt x="1122" y="827"/>
                  </a:lnTo>
                  <a:lnTo>
                    <a:pt x="827" y="1122"/>
                  </a:lnTo>
                  <a:lnTo>
                    <a:pt x="531" y="1477"/>
                  </a:lnTo>
                  <a:lnTo>
                    <a:pt x="354" y="1890"/>
                  </a:lnTo>
                  <a:lnTo>
                    <a:pt x="177" y="2303"/>
                  </a:lnTo>
                  <a:lnTo>
                    <a:pt x="59" y="2717"/>
                  </a:lnTo>
                  <a:lnTo>
                    <a:pt x="0" y="3130"/>
                  </a:lnTo>
                  <a:lnTo>
                    <a:pt x="0" y="3602"/>
                  </a:lnTo>
                  <a:lnTo>
                    <a:pt x="59" y="4015"/>
                  </a:lnTo>
                  <a:lnTo>
                    <a:pt x="118" y="4429"/>
                  </a:lnTo>
                  <a:lnTo>
                    <a:pt x="295" y="4842"/>
                  </a:lnTo>
                  <a:lnTo>
                    <a:pt x="531" y="5196"/>
                  </a:lnTo>
                  <a:lnTo>
                    <a:pt x="768" y="5550"/>
                  </a:lnTo>
                  <a:lnTo>
                    <a:pt x="1063" y="5846"/>
                  </a:lnTo>
                  <a:lnTo>
                    <a:pt x="1417" y="6141"/>
                  </a:lnTo>
                  <a:lnTo>
                    <a:pt x="1830" y="6377"/>
                  </a:lnTo>
                  <a:lnTo>
                    <a:pt x="2244" y="6554"/>
                  </a:lnTo>
                  <a:lnTo>
                    <a:pt x="2716" y="6672"/>
                  </a:lnTo>
                  <a:lnTo>
                    <a:pt x="3188" y="6731"/>
                  </a:lnTo>
                  <a:lnTo>
                    <a:pt x="3601" y="6731"/>
                  </a:lnTo>
                  <a:lnTo>
                    <a:pt x="4015" y="6672"/>
                  </a:lnTo>
                  <a:lnTo>
                    <a:pt x="4487" y="6554"/>
                  </a:lnTo>
                  <a:lnTo>
                    <a:pt x="4841" y="6377"/>
                  </a:lnTo>
                  <a:lnTo>
                    <a:pt x="5196" y="6141"/>
                  </a:lnTo>
                  <a:lnTo>
                    <a:pt x="5550" y="5905"/>
                  </a:lnTo>
                  <a:lnTo>
                    <a:pt x="5845" y="5609"/>
                  </a:lnTo>
                  <a:lnTo>
                    <a:pt x="6140" y="5255"/>
                  </a:lnTo>
                  <a:lnTo>
                    <a:pt x="6317" y="4842"/>
                  </a:lnTo>
                  <a:lnTo>
                    <a:pt x="6494" y="4429"/>
                  </a:lnTo>
                  <a:lnTo>
                    <a:pt x="6613" y="4015"/>
                  </a:lnTo>
                  <a:lnTo>
                    <a:pt x="6672" y="3543"/>
                  </a:lnTo>
                  <a:lnTo>
                    <a:pt x="6672" y="3130"/>
                  </a:lnTo>
                  <a:lnTo>
                    <a:pt x="6672" y="2717"/>
                  </a:lnTo>
                  <a:lnTo>
                    <a:pt x="6553" y="2303"/>
                  </a:lnTo>
                  <a:lnTo>
                    <a:pt x="6376" y="1890"/>
                  </a:lnTo>
                  <a:lnTo>
                    <a:pt x="6140" y="1536"/>
                  </a:lnTo>
                  <a:lnTo>
                    <a:pt x="5904" y="1182"/>
                  </a:lnTo>
                  <a:lnTo>
                    <a:pt x="5609" y="827"/>
                  </a:lnTo>
                  <a:lnTo>
                    <a:pt x="5255" y="591"/>
                  </a:lnTo>
                  <a:lnTo>
                    <a:pt x="4841" y="355"/>
                  </a:lnTo>
                  <a:lnTo>
                    <a:pt x="4428" y="178"/>
                  </a:lnTo>
                  <a:lnTo>
                    <a:pt x="3956" y="60"/>
                  </a:lnTo>
                  <a:lnTo>
                    <a:pt x="35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90" name="Google Shape;1690;p27"/>
            <p:cNvSpPr/>
            <p:nvPr/>
          </p:nvSpPr>
          <p:spPr>
            <a:xfrm>
              <a:off x="3826225" y="2036850"/>
              <a:ext cx="206650" cy="177125"/>
            </a:xfrm>
            <a:custGeom>
              <a:avLst/>
              <a:gdLst/>
              <a:ahLst/>
              <a:cxnLst/>
              <a:rect l="l" t="t" r="r" b="b"/>
              <a:pathLst>
                <a:path w="8266" h="7085" extrusionOk="0">
                  <a:moveTo>
                    <a:pt x="3307" y="2067"/>
                  </a:moveTo>
                  <a:lnTo>
                    <a:pt x="3484" y="2126"/>
                  </a:lnTo>
                  <a:lnTo>
                    <a:pt x="3720" y="2303"/>
                  </a:lnTo>
                  <a:lnTo>
                    <a:pt x="3838" y="2480"/>
                  </a:lnTo>
                  <a:lnTo>
                    <a:pt x="3838" y="2657"/>
                  </a:lnTo>
                  <a:lnTo>
                    <a:pt x="3779" y="2893"/>
                  </a:lnTo>
                  <a:lnTo>
                    <a:pt x="3425" y="3661"/>
                  </a:lnTo>
                  <a:lnTo>
                    <a:pt x="2421" y="3188"/>
                  </a:lnTo>
                  <a:lnTo>
                    <a:pt x="2775" y="2480"/>
                  </a:lnTo>
                  <a:lnTo>
                    <a:pt x="2893" y="2244"/>
                  </a:lnTo>
                  <a:lnTo>
                    <a:pt x="3070" y="2126"/>
                  </a:lnTo>
                  <a:lnTo>
                    <a:pt x="3307" y="2067"/>
                  </a:lnTo>
                  <a:close/>
                  <a:moveTo>
                    <a:pt x="3130" y="0"/>
                  </a:moveTo>
                  <a:lnTo>
                    <a:pt x="2893" y="59"/>
                  </a:lnTo>
                  <a:lnTo>
                    <a:pt x="2598" y="177"/>
                  </a:lnTo>
                  <a:lnTo>
                    <a:pt x="2362" y="295"/>
                  </a:lnTo>
                  <a:lnTo>
                    <a:pt x="2067" y="473"/>
                  </a:lnTo>
                  <a:lnTo>
                    <a:pt x="1890" y="709"/>
                  </a:lnTo>
                  <a:lnTo>
                    <a:pt x="1654" y="945"/>
                  </a:lnTo>
                  <a:lnTo>
                    <a:pt x="1476" y="1240"/>
                  </a:lnTo>
                  <a:lnTo>
                    <a:pt x="1299" y="1594"/>
                  </a:lnTo>
                  <a:lnTo>
                    <a:pt x="0" y="4310"/>
                  </a:lnTo>
                  <a:lnTo>
                    <a:pt x="5904" y="7085"/>
                  </a:lnTo>
                  <a:lnTo>
                    <a:pt x="6790" y="5196"/>
                  </a:lnTo>
                  <a:lnTo>
                    <a:pt x="4665" y="4251"/>
                  </a:lnTo>
                  <a:lnTo>
                    <a:pt x="4665" y="4192"/>
                  </a:lnTo>
                  <a:lnTo>
                    <a:pt x="7321" y="4074"/>
                  </a:lnTo>
                  <a:lnTo>
                    <a:pt x="8266" y="2067"/>
                  </a:lnTo>
                  <a:lnTo>
                    <a:pt x="5373" y="2303"/>
                  </a:lnTo>
                  <a:lnTo>
                    <a:pt x="5373" y="1949"/>
                  </a:lnTo>
                  <a:lnTo>
                    <a:pt x="5373" y="1594"/>
                  </a:lnTo>
                  <a:lnTo>
                    <a:pt x="5255" y="1299"/>
                  </a:lnTo>
                  <a:lnTo>
                    <a:pt x="5137" y="1004"/>
                  </a:lnTo>
                  <a:lnTo>
                    <a:pt x="4960" y="768"/>
                  </a:lnTo>
                  <a:lnTo>
                    <a:pt x="4783" y="532"/>
                  </a:lnTo>
                  <a:lnTo>
                    <a:pt x="4546" y="354"/>
                  </a:lnTo>
                  <a:lnTo>
                    <a:pt x="4251" y="236"/>
                  </a:lnTo>
                  <a:lnTo>
                    <a:pt x="3956" y="118"/>
                  </a:lnTo>
                  <a:lnTo>
                    <a:pt x="3720" y="59"/>
                  </a:lnTo>
                  <a:lnTo>
                    <a:pt x="34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91" name="Google Shape;1691;p27"/>
            <p:cNvSpPr/>
            <p:nvPr/>
          </p:nvSpPr>
          <p:spPr>
            <a:xfrm>
              <a:off x="3897075" y="1875950"/>
              <a:ext cx="188950" cy="162400"/>
            </a:xfrm>
            <a:custGeom>
              <a:avLst/>
              <a:gdLst/>
              <a:ahLst/>
              <a:cxnLst/>
              <a:rect l="l" t="t" r="r" b="b"/>
              <a:pathLst>
                <a:path w="7558" h="6496" extrusionOk="0">
                  <a:moveTo>
                    <a:pt x="2775" y="1"/>
                  </a:moveTo>
                  <a:lnTo>
                    <a:pt x="0" y="4724"/>
                  </a:lnTo>
                  <a:lnTo>
                    <a:pt x="1417" y="5551"/>
                  </a:lnTo>
                  <a:lnTo>
                    <a:pt x="2303" y="4075"/>
                  </a:lnTo>
                  <a:lnTo>
                    <a:pt x="6495" y="6495"/>
                  </a:lnTo>
                  <a:lnTo>
                    <a:pt x="7557" y="4724"/>
                  </a:lnTo>
                  <a:lnTo>
                    <a:pt x="3307" y="2304"/>
                  </a:lnTo>
                  <a:lnTo>
                    <a:pt x="4192" y="769"/>
                  </a:lnTo>
                  <a:lnTo>
                    <a:pt x="277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92" name="Google Shape;1692;p27"/>
            <p:cNvSpPr/>
            <p:nvPr/>
          </p:nvSpPr>
          <p:spPr>
            <a:xfrm>
              <a:off x="3985625" y="1751975"/>
              <a:ext cx="162375" cy="187475"/>
            </a:xfrm>
            <a:custGeom>
              <a:avLst/>
              <a:gdLst/>
              <a:ahLst/>
              <a:cxnLst/>
              <a:rect l="l" t="t" r="r" b="b"/>
              <a:pathLst>
                <a:path w="6495" h="7499" extrusionOk="0">
                  <a:moveTo>
                    <a:pt x="2598" y="1"/>
                  </a:moveTo>
                  <a:lnTo>
                    <a:pt x="1" y="3779"/>
                  </a:lnTo>
                  <a:lnTo>
                    <a:pt x="5314" y="7499"/>
                  </a:lnTo>
                  <a:lnTo>
                    <a:pt x="6495" y="5787"/>
                  </a:lnTo>
                  <a:lnTo>
                    <a:pt x="4488" y="4429"/>
                  </a:lnTo>
                  <a:lnTo>
                    <a:pt x="5550" y="2894"/>
                  </a:lnTo>
                  <a:lnTo>
                    <a:pt x="4311" y="2008"/>
                  </a:lnTo>
                  <a:lnTo>
                    <a:pt x="3248" y="3543"/>
                  </a:lnTo>
                  <a:lnTo>
                    <a:pt x="2480" y="3012"/>
                  </a:lnTo>
                  <a:lnTo>
                    <a:pt x="3956" y="886"/>
                  </a:lnTo>
                  <a:lnTo>
                    <a:pt x="25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93" name="Google Shape;1693;p27"/>
            <p:cNvSpPr/>
            <p:nvPr/>
          </p:nvSpPr>
          <p:spPr>
            <a:xfrm>
              <a:off x="4103700" y="1626525"/>
              <a:ext cx="168300" cy="169750"/>
            </a:xfrm>
            <a:custGeom>
              <a:avLst/>
              <a:gdLst/>
              <a:ahLst/>
              <a:cxnLst/>
              <a:rect l="l" t="t" r="r" b="b"/>
              <a:pathLst>
                <a:path w="6732" h="6790" extrusionOk="0">
                  <a:moveTo>
                    <a:pt x="3425" y="2008"/>
                  </a:moveTo>
                  <a:lnTo>
                    <a:pt x="3661" y="2126"/>
                  </a:lnTo>
                  <a:lnTo>
                    <a:pt x="3956" y="2244"/>
                  </a:lnTo>
                  <a:lnTo>
                    <a:pt x="4193" y="2421"/>
                  </a:lnTo>
                  <a:lnTo>
                    <a:pt x="4429" y="2657"/>
                  </a:lnTo>
                  <a:lnTo>
                    <a:pt x="4606" y="2893"/>
                  </a:lnTo>
                  <a:lnTo>
                    <a:pt x="4724" y="3129"/>
                  </a:lnTo>
                  <a:lnTo>
                    <a:pt x="4783" y="3366"/>
                  </a:lnTo>
                  <a:lnTo>
                    <a:pt x="4783" y="3602"/>
                  </a:lnTo>
                  <a:lnTo>
                    <a:pt x="4724" y="3838"/>
                  </a:lnTo>
                  <a:lnTo>
                    <a:pt x="4665" y="4074"/>
                  </a:lnTo>
                  <a:lnTo>
                    <a:pt x="4488" y="4310"/>
                  </a:lnTo>
                  <a:lnTo>
                    <a:pt x="4252" y="4546"/>
                  </a:lnTo>
                  <a:lnTo>
                    <a:pt x="4075" y="4664"/>
                  </a:lnTo>
                  <a:lnTo>
                    <a:pt x="3838" y="4783"/>
                  </a:lnTo>
                  <a:lnTo>
                    <a:pt x="3307" y="4783"/>
                  </a:lnTo>
                  <a:lnTo>
                    <a:pt x="3071" y="4664"/>
                  </a:lnTo>
                  <a:lnTo>
                    <a:pt x="2776" y="4546"/>
                  </a:lnTo>
                  <a:lnTo>
                    <a:pt x="2540" y="4369"/>
                  </a:lnTo>
                  <a:lnTo>
                    <a:pt x="2303" y="4133"/>
                  </a:lnTo>
                  <a:lnTo>
                    <a:pt x="2126" y="3897"/>
                  </a:lnTo>
                  <a:lnTo>
                    <a:pt x="2008" y="3661"/>
                  </a:lnTo>
                  <a:lnTo>
                    <a:pt x="1949" y="3425"/>
                  </a:lnTo>
                  <a:lnTo>
                    <a:pt x="1949" y="3189"/>
                  </a:lnTo>
                  <a:lnTo>
                    <a:pt x="2008" y="2952"/>
                  </a:lnTo>
                  <a:lnTo>
                    <a:pt x="2067" y="2716"/>
                  </a:lnTo>
                  <a:lnTo>
                    <a:pt x="2244" y="2421"/>
                  </a:lnTo>
                  <a:lnTo>
                    <a:pt x="2480" y="2244"/>
                  </a:lnTo>
                  <a:lnTo>
                    <a:pt x="2717" y="2126"/>
                  </a:lnTo>
                  <a:lnTo>
                    <a:pt x="2953" y="2008"/>
                  </a:lnTo>
                  <a:close/>
                  <a:moveTo>
                    <a:pt x="3484" y="0"/>
                  </a:moveTo>
                  <a:lnTo>
                    <a:pt x="3071" y="59"/>
                  </a:lnTo>
                  <a:lnTo>
                    <a:pt x="2658" y="118"/>
                  </a:lnTo>
                  <a:lnTo>
                    <a:pt x="2244" y="237"/>
                  </a:lnTo>
                  <a:lnTo>
                    <a:pt x="1831" y="414"/>
                  </a:lnTo>
                  <a:lnTo>
                    <a:pt x="1477" y="650"/>
                  </a:lnTo>
                  <a:lnTo>
                    <a:pt x="1123" y="886"/>
                  </a:lnTo>
                  <a:lnTo>
                    <a:pt x="827" y="1240"/>
                  </a:lnTo>
                  <a:lnTo>
                    <a:pt x="532" y="1594"/>
                  </a:lnTo>
                  <a:lnTo>
                    <a:pt x="355" y="1949"/>
                  </a:lnTo>
                  <a:lnTo>
                    <a:pt x="178" y="2362"/>
                  </a:lnTo>
                  <a:lnTo>
                    <a:pt x="60" y="2775"/>
                  </a:lnTo>
                  <a:lnTo>
                    <a:pt x="1" y="3248"/>
                  </a:lnTo>
                  <a:lnTo>
                    <a:pt x="1" y="3661"/>
                  </a:lnTo>
                  <a:lnTo>
                    <a:pt x="60" y="4074"/>
                  </a:lnTo>
                  <a:lnTo>
                    <a:pt x="178" y="4487"/>
                  </a:lnTo>
                  <a:lnTo>
                    <a:pt x="355" y="4901"/>
                  </a:lnTo>
                  <a:lnTo>
                    <a:pt x="591" y="5255"/>
                  </a:lnTo>
                  <a:lnTo>
                    <a:pt x="827" y="5609"/>
                  </a:lnTo>
                  <a:lnTo>
                    <a:pt x="1182" y="5963"/>
                  </a:lnTo>
                  <a:lnTo>
                    <a:pt x="1595" y="6259"/>
                  </a:lnTo>
                  <a:lnTo>
                    <a:pt x="1949" y="6436"/>
                  </a:lnTo>
                  <a:lnTo>
                    <a:pt x="2362" y="6613"/>
                  </a:lnTo>
                  <a:lnTo>
                    <a:pt x="2776" y="6731"/>
                  </a:lnTo>
                  <a:lnTo>
                    <a:pt x="3248" y="6790"/>
                  </a:lnTo>
                  <a:lnTo>
                    <a:pt x="3661" y="6790"/>
                  </a:lnTo>
                  <a:lnTo>
                    <a:pt x="4075" y="6672"/>
                  </a:lnTo>
                  <a:lnTo>
                    <a:pt x="4488" y="6554"/>
                  </a:lnTo>
                  <a:lnTo>
                    <a:pt x="4901" y="6377"/>
                  </a:lnTo>
                  <a:lnTo>
                    <a:pt x="5255" y="6140"/>
                  </a:lnTo>
                  <a:lnTo>
                    <a:pt x="5610" y="5904"/>
                  </a:lnTo>
                  <a:lnTo>
                    <a:pt x="5905" y="5550"/>
                  </a:lnTo>
                  <a:lnTo>
                    <a:pt x="6200" y="5196"/>
                  </a:lnTo>
                  <a:lnTo>
                    <a:pt x="6436" y="4842"/>
                  </a:lnTo>
                  <a:lnTo>
                    <a:pt x="6554" y="4428"/>
                  </a:lnTo>
                  <a:lnTo>
                    <a:pt x="6672" y="4015"/>
                  </a:lnTo>
                  <a:lnTo>
                    <a:pt x="6731" y="3602"/>
                  </a:lnTo>
                  <a:lnTo>
                    <a:pt x="6731" y="3129"/>
                  </a:lnTo>
                  <a:lnTo>
                    <a:pt x="6672" y="2716"/>
                  </a:lnTo>
                  <a:lnTo>
                    <a:pt x="6554" y="2303"/>
                  </a:lnTo>
                  <a:lnTo>
                    <a:pt x="6377" y="1890"/>
                  </a:lnTo>
                  <a:lnTo>
                    <a:pt x="6141" y="1535"/>
                  </a:lnTo>
                  <a:lnTo>
                    <a:pt x="5905" y="1181"/>
                  </a:lnTo>
                  <a:lnTo>
                    <a:pt x="5551" y="827"/>
                  </a:lnTo>
                  <a:lnTo>
                    <a:pt x="5196" y="591"/>
                  </a:lnTo>
                  <a:lnTo>
                    <a:pt x="4783" y="355"/>
                  </a:lnTo>
                  <a:lnTo>
                    <a:pt x="4370" y="178"/>
                  </a:lnTo>
                  <a:lnTo>
                    <a:pt x="3956" y="59"/>
                  </a:lnTo>
                  <a:lnTo>
                    <a:pt x="34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94" name="Google Shape;1694;p27"/>
            <p:cNvSpPr/>
            <p:nvPr/>
          </p:nvSpPr>
          <p:spPr>
            <a:xfrm>
              <a:off x="4209975" y="1530575"/>
              <a:ext cx="186000" cy="153525"/>
            </a:xfrm>
            <a:custGeom>
              <a:avLst/>
              <a:gdLst/>
              <a:ahLst/>
              <a:cxnLst/>
              <a:rect l="l" t="t" r="r" b="b"/>
              <a:pathLst>
                <a:path w="7440" h="6141" extrusionOk="0">
                  <a:moveTo>
                    <a:pt x="1477" y="1"/>
                  </a:moveTo>
                  <a:lnTo>
                    <a:pt x="1" y="1477"/>
                  </a:lnTo>
                  <a:lnTo>
                    <a:pt x="4547" y="6141"/>
                  </a:lnTo>
                  <a:lnTo>
                    <a:pt x="7440" y="3307"/>
                  </a:lnTo>
                  <a:lnTo>
                    <a:pt x="6318" y="2185"/>
                  </a:lnTo>
                  <a:lnTo>
                    <a:pt x="4901" y="3602"/>
                  </a:lnTo>
                  <a:lnTo>
                    <a:pt x="14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95" name="Google Shape;1695;p27"/>
            <p:cNvSpPr/>
            <p:nvPr/>
          </p:nvSpPr>
          <p:spPr>
            <a:xfrm>
              <a:off x="4307400" y="1440550"/>
              <a:ext cx="144675" cy="156475"/>
            </a:xfrm>
            <a:custGeom>
              <a:avLst/>
              <a:gdLst/>
              <a:ahLst/>
              <a:cxnLst/>
              <a:rect l="l" t="t" r="r" b="b"/>
              <a:pathLst>
                <a:path w="5787" h="6259" extrusionOk="0">
                  <a:moveTo>
                    <a:pt x="1535" y="0"/>
                  </a:moveTo>
                  <a:lnTo>
                    <a:pt x="0" y="1358"/>
                  </a:lnTo>
                  <a:lnTo>
                    <a:pt x="4251" y="6259"/>
                  </a:lnTo>
                  <a:lnTo>
                    <a:pt x="5786" y="4960"/>
                  </a:lnTo>
                  <a:lnTo>
                    <a:pt x="15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96" name="Google Shape;1696;p27"/>
            <p:cNvSpPr/>
            <p:nvPr/>
          </p:nvSpPr>
          <p:spPr>
            <a:xfrm>
              <a:off x="4406275" y="1346075"/>
              <a:ext cx="168300" cy="168300"/>
            </a:xfrm>
            <a:custGeom>
              <a:avLst/>
              <a:gdLst/>
              <a:ahLst/>
              <a:cxnLst/>
              <a:rect l="l" t="t" r="r" b="b"/>
              <a:pathLst>
                <a:path w="6732" h="6732" extrusionOk="0">
                  <a:moveTo>
                    <a:pt x="3484" y="1949"/>
                  </a:moveTo>
                  <a:lnTo>
                    <a:pt x="3720" y="2067"/>
                  </a:lnTo>
                  <a:lnTo>
                    <a:pt x="3956" y="2185"/>
                  </a:lnTo>
                  <a:lnTo>
                    <a:pt x="4193" y="2363"/>
                  </a:lnTo>
                  <a:lnTo>
                    <a:pt x="4429" y="2599"/>
                  </a:lnTo>
                  <a:lnTo>
                    <a:pt x="4547" y="2894"/>
                  </a:lnTo>
                  <a:lnTo>
                    <a:pt x="4665" y="3130"/>
                  </a:lnTo>
                  <a:lnTo>
                    <a:pt x="4724" y="3425"/>
                  </a:lnTo>
                  <a:lnTo>
                    <a:pt x="4783" y="3661"/>
                  </a:lnTo>
                  <a:lnTo>
                    <a:pt x="4724" y="3898"/>
                  </a:lnTo>
                  <a:lnTo>
                    <a:pt x="4606" y="4134"/>
                  </a:lnTo>
                  <a:lnTo>
                    <a:pt x="4429" y="4370"/>
                  </a:lnTo>
                  <a:lnTo>
                    <a:pt x="4252" y="4547"/>
                  </a:lnTo>
                  <a:lnTo>
                    <a:pt x="3956" y="4665"/>
                  </a:lnTo>
                  <a:lnTo>
                    <a:pt x="3720" y="4783"/>
                  </a:lnTo>
                  <a:lnTo>
                    <a:pt x="3248" y="4783"/>
                  </a:lnTo>
                  <a:lnTo>
                    <a:pt x="3012" y="4665"/>
                  </a:lnTo>
                  <a:lnTo>
                    <a:pt x="2776" y="4547"/>
                  </a:lnTo>
                  <a:lnTo>
                    <a:pt x="2540" y="4370"/>
                  </a:lnTo>
                  <a:lnTo>
                    <a:pt x="2362" y="4134"/>
                  </a:lnTo>
                  <a:lnTo>
                    <a:pt x="2185" y="3838"/>
                  </a:lnTo>
                  <a:lnTo>
                    <a:pt x="2067" y="3602"/>
                  </a:lnTo>
                  <a:lnTo>
                    <a:pt x="2008" y="3307"/>
                  </a:lnTo>
                  <a:lnTo>
                    <a:pt x="2008" y="3071"/>
                  </a:lnTo>
                  <a:lnTo>
                    <a:pt x="2008" y="2835"/>
                  </a:lnTo>
                  <a:lnTo>
                    <a:pt x="2126" y="2599"/>
                  </a:lnTo>
                  <a:lnTo>
                    <a:pt x="2303" y="2363"/>
                  </a:lnTo>
                  <a:lnTo>
                    <a:pt x="2540" y="2185"/>
                  </a:lnTo>
                  <a:lnTo>
                    <a:pt x="2776" y="2067"/>
                  </a:lnTo>
                  <a:lnTo>
                    <a:pt x="3012" y="1949"/>
                  </a:lnTo>
                  <a:close/>
                  <a:moveTo>
                    <a:pt x="3012" y="1"/>
                  </a:moveTo>
                  <a:lnTo>
                    <a:pt x="2599" y="119"/>
                  </a:lnTo>
                  <a:lnTo>
                    <a:pt x="2185" y="237"/>
                  </a:lnTo>
                  <a:lnTo>
                    <a:pt x="1772" y="414"/>
                  </a:lnTo>
                  <a:lnTo>
                    <a:pt x="1418" y="650"/>
                  </a:lnTo>
                  <a:lnTo>
                    <a:pt x="1064" y="946"/>
                  </a:lnTo>
                  <a:lnTo>
                    <a:pt x="768" y="1300"/>
                  </a:lnTo>
                  <a:lnTo>
                    <a:pt x="473" y="1654"/>
                  </a:lnTo>
                  <a:lnTo>
                    <a:pt x="296" y="2008"/>
                  </a:lnTo>
                  <a:lnTo>
                    <a:pt x="119" y="2422"/>
                  </a:lnTo>
                  <a:lnTo>
                    <a:pt x="60" y="2835"/>
                  </a:lnTo>
                  <a:lnTo>
                    <a:pt x="1" y="3248"/>
                  </a:lnTo>
                  <a:lnTo>
                    <a:pt x="1" y="3720"/>
                  </a:lnTo>
                  <a:lnTo>
                    <a:pt x="60" y="4134"/>
                  </a:lnTo>
                  <a:lnTo>
                    <a:pt x="237" y="4547"/>
                  </a:lnTo>
                  <a:lnTo>
                    <a:pt x="414" y="4960"/>
                  </a:lnTo>
                  <a:lnTo>
                    <a:pt x="650" y="5374"/>
                  </a:lnTo>
                  <a:lnTo>
                    <a:pt x="945" y="5728"/>
                  </a:lnTo>
                  <a:lnTo>
                    <a:pt x="1300" y="6023"/>
                  </a:lnTo>
                  <a:lnTo>
                    <a:pt x="1654" y="6259"/>
                  </a:lnTo>
                  <a:lnTo>
                    <a:pt x="2067" y="6495"/>
                  </a:lnTo>
                  <a:lnTo>
                    <a:pt x="2481" y="6613"/>
                  </a:lnTo>
                  <a:lnTo>
                    <a:pt x="2894" y="6731"/>
                  </a:lnTo>
                  <a:lnTo>
                    <a:pt x="3720" y="6731"/>
                  </a:lnTo>
                  <a:lnTo>
                    <a:pt x="4193" y="6613"/>
                  </a:lnTo>
                  <a:lnTo>
                    <a:pt x="4606" y="6495"/>
                  </a:lnTo>
                  <a:lnTo>
                    <a:pt x="4960" y="6318"/>
                  </a:lnTo>
                  <a:lnTo>
                    <a:pt x="5373" y="6082"/>
                  </a:lnTo>
                  <a:lnTo>
                    <a:pt x="5728" y="5787"/>
                  </a:lnTo>
                  <a:lnTo>
                    <a:pt x="6023" y="5492"/>
                  </a:lnTo>
                  <a:lnTo>
                    <a:pt x="6259" y="5137"/>
                  </a:lnTo>
                  <a:lnTo>
                    <a:pt x="6436" y="4724"/>
                  </a:lnTo>
                  <a:lnTo>
                    <a:pt x="6613" y="4311"/>
                  </a:lnTo>
                  <a:lnTo>
                    <a:pt x="6731" y="3898"/>
                  </a:lnTo>
                  <a:lnTo>
                    <a:pt x="6731" y="3484"/>
                  </a:lnTo>
                  <a:lnTo>
                    <a:pt x="6731" y="3071"/>
                  </a:lnTo>
                  <a:lnTo>
                    <a:pt x="6672" y="2599"/>
                  </a:lnTo>
                  <a:lnTo>
                    <a:pt x="6495" y="2185"/>
                  </a:lnTo>
                  <a:lnTo>
                    <a:pt x="6318" y="1772"/>
                  </a:lnTo>
                  <a:lnTo>
                    <a:pt x="6082" y="1418"/>
                  </a:lnTo>
                  <a:lnTo>
                    <a:pt x="5787" y="1005"/>
                  </a:lnTo>
                  <a:lnTo>
                    <a:pt x="5432" y="709"/>
                  </a:lnTo>
                  <a:lnTo>
                    <a:pt x="5078" y="473"/>
                  </a:lnTo>
                  <a:lnTo>
                    <a:pt x="4724" y="296"/>
                  </a:lnTo>
                  <a:lnTo>
                    <a:pt x="4311" y="119"/>
                  </a:lnTo>
                  <a:lnTo>
                    <a:pt x="389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697" name="Google Shape;1697;p27"/>
          <p:cNvGrpSpPr/>
          <p:nvPr/>
        </p:nvGrpSpPr>
        <p:grpSpPr>
          <a:xfrm>
            <a:off x="8124246" y="1211301"/>
            <a:ext cx="599510" cy="352226"/>
            <a:chOff x="-1861775" y="1644025"/>
            <a:chExt cx="1612018" cy="947100"/>
          </a:xfrm>
        </p:grpSpPr>
        <p:sp>
          <p:nvSpPr>
            <p:cNvPr id="1698" name="Google Shape;1698;p27"/>
            <p:cNvSpPr/>
            <p:nvPr/>
          </p:nvSpPr>
          <p:spPr>
            <a:xfrm>
              <a:off x="-1861775" y="1879738"/>
              <a:ext cx="105300" cy="4758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99" name="Google Shape;1699;p27"/>
            <p:cNvSpPr/>
            <p:nvPr/>
          </p:nvSpPr>
          <p:spPr>
            <a:xfrm>
              <a:off x="-1693475" y="1748150"/>
              <a:ext cx="105300" cy="7389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00" name="Google Shape;1700;p27"/>
            <p:cNvSpPr/>
            <p:nvPr/>
          </p:nvSpPr>
          <p:spPr>
            <a:xfrm>
              <a:off x="-1525175" y="1644025"/>
              <a:ext cx="105300" cy="9471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01" name="Google Shape;1701;p27"/>
            <p:cNvSpPr/>
            <p:nvPr/>
          </p:nvSpPr>
          <p:spPr>
            <a:xfrm>
              <a:off x="-1356875" y="1748150"/>
              <a:ext cx="105300" cy="7389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02" name="Google Shape;1702;p27"/>
            <p:cNvSpPr/>
            <p:nvPr/>
          </p:nvSpPr>
          <p:spPr>
            <a:xfrm>
              <a:off x="-1188575" y="1879738"/>
              <a:ext cx="105300" cy="4758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03" name="Google Shape;1703;p27"/>
            <p:cNvSpPr/>
            <p:nvPr/>
          </p:nvSpPr>
          <p:spPr>
            <a:xfrm>
              <a:off x="-1028257" y="1879738"/>
              <a:ext cx="105300" cy="4758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04" name="Google Shape;1704;p27"/>
            <p:cNvSpPr/>
            <p:nvPr/>
          </p:nvSpPr>
          <p:spPr>
            <a:xfrm>
              <a:off x="-859957" y="1748150"/>
              <a:ext cx="105300" cy="7389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05" name="Google Shape;1705;p27"/>
            <p:cNvSpPr/>
            <p:nvPr/>
          </p:nvSpPr>
          <p:spPr>
            <a:xfrm>
              <a:off x="-691657" y="1644025"/>
              <a:ext cx="105300" cy="9471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06" name="Google Shape;1706;p27"/>
            <p:cNvSpPr/>
            <p:nvPr/>
          </p:nvSpPr>
          <p:spPr>
            <a:xfrm>
              <a:off x="-523357" y="1748150"/>
              <a:ext cx="105300" cy="7389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07" name="Google Shape;1707;p27"/>
            <p:cNvSpPr/>
            <p:nvPr/>
          </p:nvSpPr>
          <p:spPr>
            <a:xfrm>
              <a:off x="-355057" y="1879738"/>
              <a:ext cx="105300" cy="4758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708" name="Google Shape;1708;p27"/>
          <p:cNvGrpSpPr/>
          <p:nvPr/>
        </p:nvGrpSpPr>
        <p:grpSpPr>
          <a:xfrm>
            <a:off x="371382" y="4742470"/>
            <a:ext cx="8401240" cy="202500"/>
            <a:chOff x="480920" y="4742470"/>
            <a:chExt cx="8401240" cy="202500"/>
          </a:xfrm>
        </p:grpSpPr>
        <p:grpSp>
          <p:nvGrpSpPr>
            <p:cNvPr id="1709" name="Google Shape;1709;p27"/>
            <p:cNvGrpSpPr/>
            <p:nvPr/>
          </p:nvGrpSpPr>
          <p:grpSpPr>
            <a:xfrm rot="-5400000">
              <a:off x="6549675" y="2612485"/>
              <a:ext cx="202500" cy="4462470"/>
              <a:chOff x="214325" y="317672"/>
              <a:chExt cx="202500" cy="4462470"/>
            </a:xfrm>
          </p:grpSpPr>
          <p:sp>
            <p:nvSpPr>
              <p:cNvPr id="1710" name="Google Shape;1710;p27"/>
              <p:cNvSpPr/>
              <p:nvPr/>
            </p:nvSpPr>
            <p:spPr>
              <a:xfrm>
                <a:off x="214325" y="2309827"/>
                <a:ext cx="202500" cy="39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11" name="Google Shape;1711;p27"/>
              <p:cNvSpPr/>
              <p:nvPr/>
            </p:nvSpPr>
            <p:spPr>
              <a:xfrm>
                <a:off x="214325" y="2585715"/>
                <a:ext cx="119100" cy="39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12" name="Google Shape;1712;p27"/>
              <p:cNvSpPr/>
              <p:nvPr/>
            </p:nvSpPr>
            <p:spPr>
              <a:xfrm>
                <a:off x="214325" y="2759031"/>
                <a:ext cx="202500" cy="39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13" name="Google Shape;1713;p27"/>
              <p:cNvSpPr/>
              <p:nvPr/>
            </p:nvSpPr>
            <p:spPr>
              <a:xfrm>
                <a:off x="214325" y="3525485"/>
                <a:ext cx="119100" cy="39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14" name="Google Shape;1714;p27"/>
              <p:cNvSpPr/>
              <p:nvPr/>
            </p:nvSpPr>
            <p:spPr>
              <a:xfrm>
                <a:off x="214325" y="4054106"/>
                <a:ext cx="202500" cy="39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15" name="Google Shape;1715;p27"/>
              <p:cNvSpPr/>
              <p:nvPr/>
            </p:nvSpPr>
            <p:spPr>
              <a:xfrm>
                <a:off x="214325" y="4741142"/>
                <a:ext cx="202500" cy="39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16" name="Google Shape;1716;p27"/>
              <p:cNvSpPr/>
              <p:nvPr/>
            </p:nvSpPr>
            <p:spPr>
              <a:xfrm>
                <a:off x="214325" y="317672"/>
                <a:ext cx="119100" cy="39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17" name="Google Shape;1717;p27"/>
              <p:cNvSpPr/>
              <p:nvPr/>
            </p:nvSpPr>
            <p:spPr>
              <a:xfrm>
                <a:off x="214325" y="846294"/>
                <a:ext cx="202500" cy="39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18" name="Google Shape;1718;p27"/>
              <p:cNvSpPr/>
              <p:nvPr/>
            </p:nvSpPr>
            <p:spPr>
              <a:xfrm>
                <a:off x="214325" y="1533330"/>
                <a:ext cx="202500" cy="39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719" name="Google Shape;1719;p27"/>
            <p:cNvSpPr/>
            <p:nvPr/>
          </p:nvSpPr>
          <p:spPr>
            <a:xfrm rot="-5400000">
              <a:off x="399170" y="4824220"/>
              <a:ext cx="202500" cy="39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20" name="Google Shape;1720;p27"/>
            <p:cNvSpPr/>
            <p:nvPr/>
          </p:nvSpPr>
          <p:spPr>
            <a:xfrm rot="-5400000">
              <a:off x="716758" y="4865920"/>
              <a:ext cx="119100" cy="39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21" name="Google Shape;1721;p27"/>
            <p:cNvSpPr/>
            <p:nvPr/>
          </p:nvSpPr>
          <p:spPr>
            <a:xfrm rot="-5400000">
              <a:off x="848374" y="4824220"/>
              <a:ext cx="202500" cy="39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22" name="Google Shape;1722;p27"/>
            <p:cNvSpPr/>
            <p:nvPr/>
          </p:nvSpPr>
          <p:spPr>
            <a:xfrm rot="-5400000">
              <a:off x="1656527" y="4865920"/>
              <a:ext cx="119100" cy="39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23" name="Google Shape;1723;p27"/>
            <p:cNvSpPr/>
            <p:nvPr/>
          </p:nvSpPr>
          <p:spPr>
            <a:xfrm rot="-5400000">
              <a:off x="2143449" y="4824220"/>
              <a:ext cx="202500" cy="39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24" name="Google Shape;1724;p27"/>
            <p:cNvSpPr/>
            <p:nvPr/>
          </p:nvSpPr>
          <p:spPr>
            <a:xfrm rot="-5400000">
              <a:off x="2830485" y="4824220"/>
              <a:ext cx="202500" cy="39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725" name="Google Shape;1725;p27"/>
          <p:cNvGrpSpPr/>
          <p:nvPr/>
        </p:nvGrpSpPr>
        <p:grpSpPr>
          <a:xfrm>
            <a:off x="-610395" y="2565529"/>
            <a:ext cx="1834255" cy="1834975"/>
            <a:chOff x="3684525" y="1008100"/>
            <a:chExt cx="3697350" cy="3698800"/>
          </a:xfrm>
        </p:grpSpPr>
        <p:sp>
          <p:nvSpPr>
            <p:cNvPr id="1726" name="Google Shape;1726;p27"/>
            <p:cNvSpPr/>
            <p:nvPr/>
          </p:nvSpPr>
          <p:spPr>
            <a:xfrm>
              <a:off x="4642450" y="1210300"/>
              <a:ext cx="180075" cy="199275"/>
            </a:xfrm>
            <a:custGeom>
              <a:avLst/>
              <a:gdLst/>
              <a:ahLst/>
              <a:cxnLst/>
              <a:rect l="l" t="t" r="r" b="b"/>
              <a:pathLst>
                <a:path w="7203" h="7971" extrusionOk="0">
                  <a:moveTo>
                    <a:pt x="2067" y="2480"/>
                  </a:moveTo>
                  <a:lnTo>
                    <a:pt x="3424" y="3779"/>
                  </a:lnTo>
                  <a:lnTo>
                    <a:pt x="2362" y="4369"/>
                  </a:lnTo>
                  <a:lnTo>
                    <a:pt x="2067" y="2480"/>
                  </a:lnTo>
                  <a:close/>
                  <a:moveTo>
                    <a:pt x="2067" y="0"/>
                  </a:moveTo>
                  <a:lnTo>
                    <a:pt x="0" y="1122"/>
                  </a:lnTo>
                  <a:lnTo>
                    <a:pt x="945" y="7971"/>
                  </a:lnTo>
                  <a:lnTo>
                    <a:pt x="2834" y="6967"/>
                  </a:lnTo>
                  <a:lnTo>
                    <a:pt x="2657" y="5963"/>
                  </a:lnTo>
                  <a:lnTo>
                    <a:pt x="4546" y="4901"/>
                  </a:lnTo>
                  <a:lnTo>
                    <a:pt x="5314" y="5668"/>
                  </a:lnTo>
                  <a:lnTo>
                    <a:pt x="7203" y="4605"/>
                  </a:lnTo>
                  <a:lnTo>
                    <a:pt x="206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27" name="Google Shape;1727;p27"/>
            <p:cNvSpPr/>
            <p:nvPr/>
          </p:nvSpPr>
          <p:spPr>
            <a:xfrm>
              <a:off x="4778225" y="1114350"/>
              <a:ext cx="174200" cy="187475"/>
            </a:xfrm>
            <a:custGeom>
              <a:avLst/>
              <a:gdLst/>
              <a:ahLst/>
              <a:cxnLst/>
              <a:rect l="l" t="t" r="r" b="b"/>
              <a:pathLst>
                <a:path w="6968" h="7499" extrusionOk="0">
                  <a:moveTo>
                    <a:pt x="5373" y="1"/>
                  </a:moveTo>
                  <a:lnTo>
                    <a:pt x="3484" y="768"/>
                  </a:lnTo>
                  <a:lnTo>
                    <a:pt x="4842" y="4193"/>
                  </a:lnTo>
                  <a:lnTo>
                    <a:pt x="4960" y="4547"/>
                  </a:lnTo>
                  <a:lnTo>
                    <a:pt x="4901" y="4901"/>
                  </a:lnTo>
                  <a:lnTo>
                    <a:pt x="4842" y="5078"/>
                  </a:lnTo>
                  <a:lnTo>
                    <a:pt x="4724" y="5196"/>
                  </a:lnTo>
                  <a:lnTo>
                    <a:pt x="4606" y="5314"/>
                  </a:lnTo>
                  <a:lnTo>
                    <a:pt x="4370" y="5432"/>
                  </a:lnTo>
                  <a:lnTo>
                    <a:pt x="4193" y="5491"/>
                  </a:lnTo>
                  <a:lnTo>
                    <a:pt x="3838" y="5491"/>
                  </a:lnTo>
                  <a:lnTo>
                    <a:pt x="3720" y="5432"/>
                  </a:lnTo>
                  <a:lnTo>
                    <a:pt x="3425" y="5196"/>
                  </a:lnTo>
                  <a:lnTo>
                    <a:pt x="3248" y="4842"/>
                  </a:lnTo>
                  <a:lnTo>
                    <a:pt x="1890" y="1418"/>
                  </a:lnTo>
                  <a:lnTo>
                    <a:pt x="1" y="2185"/>
                  </a:lnTo>
                  <a:lnTo>
                    <a:pt x="1359" y="5550"/>
                  </a:lnTo>
                  <a:lnTo>
                    <a:pt x="1536" y="5964"/>
                  </a:lnTo>
                  <a:lnTo>
                    <a:pt x="1772" y="6318"/>
                  </a:lnTo>
                  <a:lnTo>
                    <a:pt x="2008" y="6672"/>
                  </a:lnTo>
                  <a:lnTo>
                    <a:pt x="2303" y="6908"/>
                  </a:lnTo>
                  <a:lnTo>
                    <a:pt x="2598" y="7145"/>
                  </a:lnTo>
                  <a:lnTo>
                    <a:pt x="2894" y="7263"/>
                  </a:lnTo>
                  <a:lnTo>
                    <a:pt x="3248" y="7381"/>
                  </a:lnTo>
                  <a:lnTo>
                    <a:pt x="3602" y="7440"/>
                  </a:lnTo>
                  <a:lnTo>
                    <a:pt x="3956" y="7499"/>
                  </a:lnTo>
                  <a:lnTo>
                    <a:pt x="4311" y="7440"/>
                  </a:lnTo>
                  <a:lnTo>
                    <a:pt x="4665" y="7381"/>
                  </a:lnTo>
                  <a:lnTo>
                    <a:pt x="5078" y="7204"/>
                  </a:lnTo>
                  <a:lnTo>
                    <a:pt x="5432" y="7026"/>
                  </a:lnTo>
                  <a:lnTo>
                    <a:pt x="5787" y="6849"/>
                  </a:lnTo>
                  <a:lnTo>
                    <a:pt x="6082" y="6613"/>
                  </a:lnTo>
                  <a:lnTo>
                    <a:pt x="6318" y="6377"/>
                  </a:lnTo>
                  <a:lnTo>
                    <a:pt x="6554" y="6082"/>
                  </a:lnTo>
                  <a:lnTo>
                    <a:pt x="6731" y="5728"/>
                  </a:lnTo>
                  <a:lnTo>
                    <a:pt x="6849" y="5432"/>
                  </a:lnTo>
                  <a:lnTo>
                    <a:pt x="6967" y="5019"/>
                  </a:lnTo>
                  <a:lnTo>
                    <a:pt x="6967" y="4665"/>
                  </a:lnTo>
                  <a:lnTo>
                    <a:pt x="6967" y="4252"/>
                  </a:lnTo>
                  <a:lnTo>
                    <a:pt x="6849" y="3838"/>
                  </a:lnTo>
                  <a:lnTo>
                    <a:pt x="6731" y="3425"/>
                  </a:lnTo>
                  <a:lnTo>
                    <a:pt x="53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28" name="Google Shape;1728;p27"/>
            <p:cNvSpPr/>
            <p:nvPr/>
          </p:nvSpPr>
          <p:spPr>
            <a:xfrm>
              <a:off x="4955350" y="1077450"/>
              <a:ext cx="172725" cy="178625"/>
            </a:xfrm>
            <a:custGeom>
              <a:avLst/>
              <a:gdLst/>
              <a:ahLst/>
              <a:cxnLst/>
              <a:rect l="l" t="t" r="r" b="b"/>
              <a:pathLst>
                <a:path w="6909" h="7145" extrusionOk="0">
                  <a:moveTo>
                    <a:pt x="3543" y="1831"/>
                  </a:moveTo>
                  <a:lnTo>
                    <a:pt x="3838" y="1890"/>
                  </a:lnTo>
                  <a:lnTo>
                    <a:pt x="4074" y="1949"/>
                  </a:lnTo>
                  <a:lnTo>
                    <a:pt x="4310" y="2126"/>
                  </a:lnTo>
                  <a:lnTo>
                    <a:pt x="4487" y="2362"/>
                  </a:lnTo>
                  <a:lnTo>
                    <a:pt x="4665" y="2599"/>
                  </a:lnTo>
                  <a:lnTo>
                    <a:pt x="4783" y="2894"/>
                  </a:lnTo>
                  <a:lnTo>
                    <a:pt x="4842" y="3248"/>
                  </a:lnTo>
                  <a:lnTo>
                    <a:pt x="4842" y="3543"/>
                  </a:lnTo>
                  <a:lnTo>
                    <a:pt x="4783" y="3779"/>
                  </a:lnTo>
                  <a:lnTo>
                    <a:pt x="4665" y="4075"/>
                  </a:lnTo>
                  <a:lnTo>
                    <a:pt x="4487" y="4252"/>
                  </a:lnTo>
                  <a:lnTo>
                    <a:pt x="4310" y="4429"/>
                  </a:lnTo>
                  <a:lnTo>
                    <a:pt x="4015" y="4606"/>
                  </a:lnTo>
                  <a:lnTo>
                    <a:pt x="3720" y="4724"/>
                  </a:lnTo>
                  <a:lnTo>
                    <a:pt x="3248" y="4842"/>
                  </a:lnTo>
                  <a:lnTo>
                    <a:pt x="2480" y="2067"/>
                  </a:lnTo>
                  <a:lnTo>
                    <a:pt x="2952" y="1890"/>
                  </a:lnTo>
                  <a:lnTo>
                    <a:pt x="3248" y="1831"/>
                  </a:lnTo>
                  <a:close/>
                  <a:moveTo>
                    <a:pt x="3543" y="1"/>
                  </a:moveTo>
                  <a:lnTo>
                    <a:pt x="3071" y="60"/>
                  </a:lnTo>
                  <a:lnTo>
                    <a:pt x="2598" y="119"/>
                  </a:lnTo>
                  <a:lnTo>
                    <a:pt x="0" y="886"/>
                  </a:lnTo>
                  <a:lnTo>
                    <a:pt x="1772" y="7145"/>
                  </a:lnTo>
                  <a:lnTo>
                    <a:pt x="4428" y="6436"/>
                  </a:lnTo>
                  <a:lnTo>
                    <a:pt x="4842" y="6259"/>
                  </a:lnTo>
                  <a:lnTo>
                    <a:pt x="5314" y="6023"/>
                  </a:lnTo>
                  <a:lnTo>
                    <a:pt x="5668" y="5787"/>
                  </a:lnTo>
                  <a:lnTo>
                    <a:pt x="6022" y="5491"/>
                  </a:lnTo>
                  <a:lnTo>
                    <a:pt x="6318" y="5196"/>
                  </a:lnTo>
                  <a:lnTo>
                    <a:pt x="6495" y="4842"/>
                  </a:lnTo>
                  <a:lnTo>
                    <a:pt x="6672" y="4488"/>
                  </a:lnTo>
                  <a:lnTo>
                    <a:pt x="6849" y="4075"/>
                  </a:lnTo>
                  <a:lnTo>
                    <a:pt x="6908" y="3661"/>
                  </a:lnTo>
                  <a:lnTo>
                    <a:pt x="6908" y="3189"/>
                  </a:lnTo>
                  <a:lnTo>
                    <a:pt x="6849" y="2776"/>
                  </a:lnTo>
                  <a:lnTo>
                    <a:pt x="6790" y="2362"/>
                  </a:lnTo>
                  <a:lnTo>
                    <a:pt x="6613" y="1890"/>
                  </a:lnTo>
                  <a:lnTo>
                    <a:pt x="6436" y="1536"/>
                  </a:lnTo>
                  <a:lnTo>
                    <a:pt x="6200" y="1182"/>
                  </a:lnTo>
                  <a:lnTo>
                    <a:pt x="5904" y="827"/>
                  </a:lnTo>
                  <a:lnTo>
                    <a:pt x="5609" y="591"/>
                  </a:lnTo>
                  <a:lnTo>
                    <a:pt x="5255" y="355"/>
                  </a:lnTo>
                  <a:lnTo>
                    <a:pt x="4842" y="178"/>
                  </a:lnTo>
                  <a:lnTo>
                    <a:pt x="4428" y="60"/>
                  </a:lnTo>
                  <a:lnTo>
                    <a:pt x="40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29" name="Google Shape;1729;p27"/>
            <p:cNvSpPr/>
            <p:nvPr/>
          </p:nvSpPr>
          <p:spPr>
            <a:xfrm>
              <a:off x="5139850" y="1040550"/>
              <a:ext cx="82675" cy="169775"/>
            </a:xfrm>
            <a:custGeom>
              <a:avLst/>
              <a:gdLst/>
              <a:ahLst/>
              <a:cxnLst/>
              <a:rect l="l" t="t" r="r" b="b"/>
              <a:pathLst>
                <a:path w="3307" h="6791" extrusionOk="0">
                  <a:moveTo>
                    <a:pt x="2008" y="1"/>
                  </a:moveTo>
                  <a:lnTo>
                    <a:pt x="0" y="414"/>
                  </a:lnTo>
                  <a:lnTo>
                    <a:pt x="1299" y="6790"/>
                  </a:lnTo>
                  <a:lnTo>
                    <a:pt x="3307" y="6377"/>
                  </a:lnTo>
                  <a:lnTo>
                    <a:pt x="200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30" name="Google Shape;1730;p27"/>
            <p:cNvSpPr/>
            <p:nvPr/>
          </p:nvSpPr>
          <p:spPr>
            <a:xfrm>
              <a:off x="5237250" y="1018425"/>
              <a:ext cx="168300" cy="168275"/>
            </a:xfrm>
            <a:custGeom>
              <a:avLst/>
              <a:gdLst/>
              <a:ahLst/>
              <a:cxnLst/>
              <a:rect l="l" t="t" r="r" b="b"/>
              <a:pathLst>
                <a:path w="6732" h="6731" extrusionOk="0">
                  <a:moveTo>
                    <a:pt x="3484" y="1890"/>
                  </a:moveTo>
                  <a:lnTo>
                    <a:pt x="3720" y="1949"/>
                  </a:lnTo>
                  <a:lnTo>
                    <a:pt x="3957" y="2067"/>
                  </a:lnTo>
                  <a:lnTo>
                    <a:pt x="4193" y="2185"/>
                  </a:lnTo>
                  <a:lnTo>
                    <a:pt x="4370" y="2362"/>
                  </a:lnTo>
                  <a:lnTo>
                    <a:pt x="4488" y="2598"/>
                  </a:lnTo>
                  <a:lnTo>
                    <a:pt x="4606" y="2893"/>
                  </a:lnTo>
                  <a:lnTo>
                    <a:pt x="4665" y="3188"/>
                  </a:lnTo>
                  <a:lnTo>
                    <a:pt x="4665" y="3543"/>
                  </a:lnTo>
                  <a:lnTo>
                    <a:pt x="4606" y="3779"/>
                  </a:lnTo>
                  <a:lnTo>
                    <a:pt x="4547" y="4074"/>
                  </a:lnTo>
                  <a:lnTo>
                    <a:pt x="4429" y="4310"/>
                  </a:lnTo>
                  <a:lnTo>
                    <a:pt x="4252" y="4487"/>
                  </a:lnTo>
                  <a:lnTo>
                    <a:pt x="4075" y="4605"/>
                  </a:lnTo>
                  <a:lnTo>
                    <a:pt x="3839" y="4723"/>
                  </a:lnTo>
                  <a:lnTo>
                    <a:pt x="3543" y="4782"/>
                  </a:lnTo>
                  <a:lnTo>
                    <a:pt x="3012" y="4782"/>
                  </a:lnTo>
                  <a:lnTo>
                    <a:pt x="2776" y="4664"/>
                  </a:lnTo>
                  <a:lnTo>
                    <a:pt x="2540" y="4546"/>
                  </a:lnTo>
                  <a:lnTo>
                    <a:pt x="2363" y="4310"/>
                  </a:lnTo>
                  <a:lnTo>
                    <a:pt x="2244" y="4074"/>
                  </a:lnTo>
                  <a:lnTo>
                    <a:pt x="2185" y="3838"/>
                  </a:lnTo>
                  <a:lnTo>
                    <a:pt x="2126" y="3484"/>
                  </a:lnTo>
                  <a:lnTo>
                    <a:pt x="2067" y="3188"/>
                  </a:lnTo>
                  <a:lnTo>
                    <a:pt x="2126" y="2893"/>
                  </a:lnTo>
                  <a:lnTo>
                    <a:pt x="2185" y="2657"/>
                  </a:lnTo>
                  <a:lnTo>
                    <a:pt x="2303" y="2421"/>
                  </a:lnTo>
                  <a:lnTo>
                    <a:pt x="2481" y="2244"/>
                  </a:lnTo>
                  <a:lnTo>
                    <a:pt x="2658" y="2067"/>
                  </a:lnTo>
                  <a:lnTo>
                    <a:pt x="2894" y="1949"/>
                  </a:lnTo>
                  <a:lnTo>
                    <a:pt x="3189" y="1890"/>
                  </a:lnTo>
                  <a:close/>
                  <a:moveTo>
                    <a:pt x="3425" y="0"/>
                  </a:moveTo>
                  <a:lnTo>
                    <a:pt x="2953" y="59"/>
                  </a:lnTo>
                  <a:lnTo>
                    <a:pt x="2540" y="118"/>
                  </a:lnTo>
                  <a:lnTo>
                    <a:pt x="2126" y="236"/>
                  </a:lnTo>
                  <a:lnTo>
                    <a:pt x="1713" y="414"/>
                  </a:lnTo>
                  <a:lnTo>
                    <a:pt x="1359" y="650"/>
                  </a:lnTo>
                  <a:lnTo>
                    <a:pt x="1005" y="945"/>
                  </a:lnTo>
                  <a:lnTo>
                    <a:pt x="709" y="1240"/>
                  </a:lnTo>
                  <a:lnTo>
                    <a:pt x="473" y="1594"/>
                  </a:lnTo>
                  <a:lnTo>
                    <a:pt x="296" y="2008"/>
                  </a:lnTo>
                  <a:lnTo>
                    <a:pt x="119" y="2421"/>
                  </a:lnTo>
                  <a:lnTo>
                    <a:pt x="60" y="2834"/>
                  </a:lnTo>
                  <a:lnTo>
                    <a:pt x="1" y="3306"/>
                  </a:lnTo>
                  <a:lnTo>
                    <a:pt x="60" y="3779"/>
                  </a:lnTo>
                  <a:lnTo>
                    <a:pt x="119" y="4192"/>
                  </a:lnTo>
                  <a:lnTo>
                    <a:pt x="237" y="4664"/>
                  </a:lnTo>
                  <a:lnTo>
                    <a:pt x="473" y="5019"/>
                  </a:lnTo>
                  <a:lnTo>
                    <a:pt x="709" y="5432"/>
                  </a:lnTo>
                  <a:lnTo>
                    <a:pt x="1005" y="5727"/>
                  </a:lnTo>
                  <a:lnTo>
                    <a:pt x="1300" y="6022"/>
                  </a:lnTo>
                  <a:lnTo>
                    <a:pt x="1654" y="6258"/>
                  </a:lnTo>
                  <a:lnTo>
                    <a:pt x="2067" y="6436"/>
                  </a:lnTo>
                  <a:lnTo>
                    <a:pt x="2481" y="6613"/>
                  </a:lnTo>
                  <a:lnTo>
                    <a:pt x="2894" y="6672"/>
                  </a:lnTo>
                  <a:lnTo>
                    <a:pt x="3307" y="6731"/>
                  </a:lnTo>
                  <a:lnTo>
                    <a:pt x="3779" y="6672"/>
                  </a:lnTo>
                  <a:lnTo>
                    <a:pt x="4193" y="6613"/>
                  </a:lnTo>
                  <a:lnTo>
                    <a:pt x="4606" y="6495"/>
                  </a:lnTo>
                  <a:lnTo>
                    <a:pt x="5019" y="6317"/>
                  </a:lnTo>
                  <a:lnTo>
                    <a:pt x="5374" y="6081"/>
                  </a:lnTo>
                  <a:lnTo>
                    <a:pt x="5728" y="5786"/>
                  </a:lnTo>
                  <a:lnTo>
                    <a:pt x="6023" y="5491"/>
                  </a:lnTo>
                  <a:lnTo>
                    <a:pt x="6259" y="5137"/>
                  </a:lnTo>
                  <a:lnTo>
                    <a:pt x="6436" y="4723"/>
                  </a:lnTo>
                  <a:lnTo>
                    <a:pt x="6613" y="4310"/>
                  </a:lnTo>
                  <a:lnTo>
                    <a:pt x="6672" y="3897"/>
                  </a:lnTo>
                  <a:lnTo>
                    <a:pt x="6731" y="3425"/>
                  </a:lnTo>
                  <a:lnTo>
                    <a:pt x="6672" y="2952"/>
                  </a:lnTo>
                  <a:lnTo>
                    <a:pt x="6613" y="2480"/>
                  </a:lnTo>
                  <a:lnTo>
                    <a:pt x="6495" y="2067"/>
                  </a:lnTo>
                  <a:lnTo>
                    <a:pt x="6259" y="1653"/>
                  </a:lnTo>
                  <a:lnTo>
                    <a:pt x="6023" y="1299"/>
                  </a:lnTo>
                  <a:lnTo>
                    <a:pt x="5787" y="945"/>
                  </a:lnTo>
                  <a:lnTo>
                    <a:pt x="5433" y="709"/>
                  </a:lnTo>
                  <a:lnTo>
                    <a:pt x="5078" y="473"/>
                  </a:lnTo>
                  <a:lnTo>
                    <a:pt x="4724" y="236"/>
                  </a:lnTo>
                  <a:lnTo>
                    <a:pt x="4311" y="118"/>
                  </a:lnTo>
                  <a:lnTo>
                    <a:pt x="3839" y="59"/>
                  </a:lnTo>
                  <a:lnTo>
                    <a:pt x="34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31" name="Google Shape;1731;p27"/>
            <p:cNvSpPr/>
            <p:nvPr/>
          </p:nvSpPr>
          <p:spPr>
            <a:xfrm>
              <a:off x="5488175" y="1008100"/>
              <a:ext cx="112200" cy="165325"/>
            </a:xfrm>
            <a:custGeom>
              <a:avLst/>
              <a:gdLst/>
              <a:ahLst/>
              <a:cxnLst/>
              <a:rect l="l" t="t" r="r" b="b"/>
              <a:pathLst>
                <a:path w="4488" h="6613" extrusionOk="0">
                  <a:moveTo>
                    <a:pt x="119" y="0"/>
                  </a:moveTo>
                  <a:lnTo>
                    <a:pt x="1" y="6494"/>
                  </a:lnTo>
                  <a:lnTo>
                    <a:pt x="4370" y="6612"/>
                  </a:lnTo>
                  <a:lnTo>
                    <a:pt x="4370" y="4959"/>
                  </a:lnTo>
                  <a:lnTo>
                    <a:pt x="2067" y="4900"/>
                  </a:lnTo>
                  <a:lnTo>
                    <a:pt x="2126" y="4015"/>
                  </a:lnTo>
                  <a:lnTo>
                    <a:pt x="4133" y="4015"/>
                  </a:lnTo>
                  <a:lnTo>
                    <a:pt x="4133" y="2480"/>
                  </a:lnTo>
                  <a:lnTo>
                    <a:pt x="2126" y="2480"/>
                  </a:lnTo>
                  <a:lnTo>
                    <a:pt x="2126" y="1653"/>
                  </a:lnTo>
                  <a:lnTo>
                    <a:pt x="4429" y="1712"/>
                  </a:lnTo>
                  <a:lnTo>
                    <a:pt x="4488" y="59"/>
                  </a:lnTo>
                  <a:lnTo>
                    <a:pt x="1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32" name="Google Shape;1732;p27"/>
            <p:cNvSpPr/>
            <p:nvPr/>
          </p:nvSpPr>
          <p:spPr>
            <a:xfrm>
              <a:off x="5623975" y="1009575"/>
              <a:ext cx="171225" cy="178600"/>
            </a:xfrm>
            <a:custGeom>
              <a:avLst/>
              <a:gdLst/>
              <a:ahLst/>
              <a:cxnLst/>
              <a:rect l="l" t="t" r="r" b="b"/>
              <a:pathLst>
                <a:path w="6849" h="7144" extrusionOk="0">
                  <a:moveTo>
                    <a:pt x="650" y="0"/>
                  </a:moveTo>
                  <a:lnTo>
                    <a:pt x="0" y="6494"/>
                  </a:lnTo>
                  <a:lnTo>
                    <a:pt x="2008" y="6730"/>
                  </a:lnTo>
                  <a:lnTo>
                    <a:pt x="2362" y="3424"/>
                  </a:lnTo>
                  <a:lnTo>
                    <a:pt x="4192" y="6908"/>
                  </a:lnTo>
                  <a:lnTo>
                    <a:pt x="6199" y="7144"/>
                  </a:lnTo>
                  <a:lnTo>
                    <a:pt x="6849" y="649"/>
                  </a:lnTo>
                  <a:lnTo>
                    <a:pt x="4782" y="413"/>
                  </a:lnTo>
                  <a:lnTo>
                    <a:pt x="4487" y="3779"/>
                  </a:lnTo>
                  <a:lnTo>
                    <a:pt x="2657" y="236"/>
                  </a:lnTo>
                  <a:lnTo>
                    <a:pt x="6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33" name="Google Shape;1733;p27"/>
            <p:cNvSpPr/>
            <p:nvPr/>
          </p:nvSpPr>
          <p:spPr>
            <a:xfrm>
              <a:off x="5818800" y="1044975"/>
              <a:ext cx="162375" cy="166825"/>
            </a:xfrm>
            <a:custGeom>
              <a:avLst/>
              <a:gdLst/>
              <a:ahLst/>
              <a:cxnLst/>
              <a:rect l="l" t="t" r="r" b="b"/>
              <a:pathLst>
                <a:path w="6495" h="6673" extrusionOk="0">
                  <a:moveTo>
                    <a:pt x="3011" y="1"/>
                  </a:moveTo>
                  <a:lnTo>
                    <a:pt x="2598" y="60"/>
                  </a:lnTo>
                  <a:lnTo>
                    <a:pt x="2185" y="119"/>
                  </a:lnTo>
                  <a:lnTo>
                    <a:pt x="1772" y="296"/>
                  </a:lnTo>
                  <a:lnTo>
                    <a:pt x="1417" y="473"/>
                  </a:lnTo>
                  <a:lnTo>
                    <a:pt x="1122" y="768"/>
                  </a:lnTo>
                  <a:lnTo>
                    <a:pt x="827" y="1064"/>
                  </a:lnTo>
                  <a:lnTo>
                    <a:pt x="532" y="1418"/>
                  </a:lnTo>
                  <a:lnTo>
                    <a:pt x="355" y="1772"/>
                  </a:lnTo>
                  <a:lnTo>
                    <a:pt x="178" y="2185"/>
                  </a:lnTo>
                  <a:lnTo>
                    <a:pt x="59" y="2658"/>
                  </a:lnTo>
                  <a:lnTo>
                    <a:pt x="0" y="3130"/>
                  </a:lnTo>
                  <a:lnTo>
                    <a:pt x="0" y="3602"/>
                  </a:lnTo>
                  <a:lnTo>
                    <a:pt x="0" y="4016"/>
                  </a:lnTo>
                  <a:lnTo>
                    <a:pt x="119" y="4429"/>
                  </a:lnTo>
                  <a:lnTo>
                    <a:pt x="237" y="4842"/>
                  </a:lnTo>
                  <a:lnTo>
                    <a:pt x="473" y="5196"/>
                  </a:lnTo>
                  <a:lnTo>
                    <a:pt x="709" y="5492"/>
                  </a:lnTo>
                  <a:lnTo>
                    <a:pt x="1004" y="5787"/>
                  </a:lnTo>
                  <a:lnTo>
                    <a:pt x="1358" y="6082"/>
                  </a:lnTo>
                  <a:lnTo>
                    <a:pt x="1713" y="6318"/>
                  </a:lnTo>
                  <a:lnTo>
                    <a:pt x="2185" y="6436"/>
                  </a:lnTo>
                  <a:lnTo>
                    <a:pt x="2657" y="6613"/>
                  </a:lnTo>
                  <a:lnTo>
                    <a:pt x="3189" y="6672"/>
                  </a:lnTo>
                  <a:lnTo>
                    <a:pt x="3661" y="6672"/>
                  </a:lnTo>
                  <a:lnTo>
                    <a:pt x="4133" y="6613"/>
                  </a:lnTo>
                  <a:lnTo>
                    <a:pt x="4605" y="6436"/>
                  </a:lnTo>
                  <a:lnTo>
                    <a:pt x="4960" y="6259"/>
                  </a:lnTo>
                  <a:lnTo>
                    <a:pt x="5373" y="6023"/>
                  </a:lnTo>
                  <a:lnTo>
                    <a:pt x="5668" y="5787"/>
                  </a:lnTo>
                  <a:lnTo>
                    <a:pt x="5963" y="5492"/>
                  </a:lnTo>
                  <a:lnTo>
                    <a:pt x="6436" y="3484"/>
                  </a:lnTo>
                  <a:lnTo>
                    <a:pt x="3130" y="2776"/>
                  </a:lnTo>
                  <a:lnTo>
                    <a:pt x="2834" y="4193"/>
                  </a:lnTo>
                  <a:lnTo>
                    <a:pt x="4428" y="4547"/>
                  </a:lnTo>
                  <a:lnTo>
                    <a:pt x="4192" y="4724"/>
                  </a:lnTo>
                  <a:lnTo>
                    <a:pt x="3897" y="4842"/>
                  </a:lnTo>
                  <a:lnTo>
                    <a:pt x="3543" y="4901"/>
                  </a:lnTo>
                  <a:lnTo>
                    <a:pt x="3189" y="4901"/>
                  </a:lnTo>
                  <a:lnTo>
                    <a:pt x="2893" y="4783"/>
                  </a:lnTo>
                  <a:lnTo>
                    <a:pt x="2598" y="4665"/>
                  </a:lnTo>
                  <a:lnTo>
                    <a:pt x="2362" y="4488"/>
                  </a:lnTo>
                  <a:lnTo>
                    <a:pt x="2185" y="4252"/>
                  </a:lnTo>
                  <a:lnTo>
                    <a:pt x="2126" y="4016"/>
                  </a:lnTo>
                  <a:lnTo>
                    <a:pt x="2067" y="3779"/>
                  </a:lnTo>
                  <a:lnTo>
                    <a:pt x="2067" y="3425"/>
                  </a:lnTo>
                  <a:lnTo>
                    <a:pt x="2067" y="3071"/>
                  </a:lnTo>
                  <a:lnTo>
                    <a:pt x="2185" y="2776"/>
                  </a:lnTo>
                  <a:lnTo>
                    <a:pt x="2303" y="2540"/>
                  </a:lnTo>
                  <a:lnTo>
                    <a:pt x="2421" y="2304"/>
                  </a:lnTo>
                  <a:lnTo>
                    <a:pt x="2598" y="2126"/>
                  </a:lnTo>
                  <a:lnTo>
                    <a:pt x="2834" y="2008"/>
                  </a:lnTo>
                  <a:lnTo>
                    <a:pt x="3070" y="1949"/>
                  </a:lnTo>
                  <a:lnTo>
                    <a:pt x="3307" y="1890"/>
                  </a:lnTo>
                  <a:lnTo>
                    <a:pt x="3602" y="1949"/>
                  </a:lnTo>
                  <a:lnTo>
                    <a:pt x="3897" y="2008"/>
                  </a:lnTo>
                  <a:lnTo>
                    <a:pt x="4074" y="2126"/>
                  </a:lnTo>
                  <a:lnTo>
                    <a:pt x="4251" y="2304"/>
                  </a:lnTo>
                  <a:lnTo>
                    <a:pt x="4369" y="2540"/>
                  </a:lnTo>
                  <a:lnTo>
                    <a:pt x="6495" y="2953"/>
                  </a:lnTo>
                  <a:lnTo>
                    <a:pt x="6495" y="2422"/>
                  </a:lnTo>
                  <a:lnTo>
                    <a:pt x="6377" y="1949"/>
                  </a:lnTo>
                  <a:lnTo>
                    <a:pt x="6200" y="1536"/>
                  </a:lnTo>
                  <a:lnTo>
                    <a:pt x="5904" y="1123"/>
                  </a:lnTo>
                  <a:lnTo>
                    <a:pt x="5550" y="768"/>
                  </a:lnTo>
                  <a:lnTo>
                    <a:pt x="5078" y="473"/>
                  </a:lnTo>
                  <a:lnTo>
                    <a:pt x="4546" y="237"/>
                  </a:lnTo>
                  <a:lnTo>
                    <a:pt x="3956" y="119"/>
                  </a:lnTo>
                  <a:lnTo>
                    <a:pt x="34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34" name="Google Shape;1734;p27"/>
            <p:cNvSpPr/>
            <p:nvPr/>
          </p:nvSpPr>
          <p:spPr>
            <a:xfrm>
              <a:off x="5984100" y="1075975"/>
              <a:ext cx="95975" cy="171250"/>
            </a:xfrm>
            <a:custGeom>
              <a:avLst/>
              <a:gdLst/>
              <a:ahLst/>
              <a:cxnLst/>
              <a:rect l="l" t="t" r="r" b="b"/>
              <a:pathLst>
                <a:path w="3839" h="6850" extrusionOk="0">
                  <a:moveTo>
                    <a:pt x="1831" y="1"/>
                  </a:moveTo>
                  <a:lnTo>
                    <a:pt x="1" y="6259"/>
                  </a:lnTo>
                  <a:lnTo>
                    <a:pt x="1949" y="6849"/>
                  </a:lnTo>
                  <a:lnTo>
                    <a:pt x="3838" y="591"/>
                  </a:lnTo>
                  <a:lnTo>
                    <a:pt x="18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35" name="Google Shape;1735;p27"/>
            <p:cNvSpPr/>
            <p:nvPr/>
          </p:nvSpPr>
          <p:spPr>
            <a:xfrm>
              <a:off x="6062325" y="1102550"/>
              <a:ext cx="205200" cy="208150"/>
            </a:xfrm>
            <a:custGeom>
              <a:avLst/>
              <a:gdLst/>
              <a:ahLst/>
              <a:cxnLst/>
              <a:rect l="l" t="t" r="r" b="b"/>
              <a:pathLst>
                <a:path w="8208" h="8326" extrusionOk="0">
                  <a:moveTo>
                    <a:pt x="2362" y="1"/>
                  </a:moveTo>
                  <a:lnTo>
                    <a:pt x="1" y="6082"/>
                  </a:lnTo>
                  <a:lnTo>
                    <a:pt x="1949" y="6790"/>
                  </a:lnTo>
                  <a:lnTo>
                    <a:pt x="3130" y="3779"/>
                  </a:lnTo>
                  <a:lnTo>
                    <a:pt x="3957" y="7617"/>
                  </a:lnTo>
                  <a:lnTo>
                    <a:pt x="5846" y="8325"/>
                  </a:lnTo>
                  <a:lnTo>
                    <a:pt x="8207" y="2244"/>
                  </a:lnTo>
                  <a:lnTo>
                    <a:pt x="6259" y="1476"/>
                  </a:lnTo>
                  <a:lnTo>
                    <a:pt x="5078" y="4606"/>
                  </a:lnTo>
                  <a:lnTo>
                    <a:pt x="4252" y="709"/>
                  </a:lnTo>
                  <a:lnTo>
                    <a:pt x="23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36" name="Google Shape;1736;p27"/>
            <p:cNvSpPr/>
            <p:nvPr/>
          </p:nvSpPr>
          <p:spPr>
            <a:xfrm>
              <a:off x="6236500" y="1177825"/>
              <a:ext cx="169775" cy="194850"/>
            </a:xfrm>
            <a:custGeom>
              <a:avLst/>
              <a:gdLst/>
              <a:ahLst/>
              <a:cxnLst/>
              <a:rect l="l" t="t" r="r" b="b"/>
              <a:pathLst>
                <a:path w="6791" h="7794" extrusionOk="0">
                  <a:moveTo>
                    <a:pt x="2893" y="0"/>
                  </a:moveTo>
                  <a:lnTo>
                    <a:pt x="1" y="5845"/>
                  </a:lnTo>
                  <a:lnTo>
                    <a:pt x="3897" y="7794"/>
                  </a:lnTo>
                  <a:lnTo>
                    <a:pt x="4606" y="6318"/>
                  </a:lnTo>
                  <a:lnTo>
                    <a:pt x="2539" y="5314"/>
                  </a:lnTo>
                  <a:lnTo>
                    <a:pt x="2953" y="4487"/>
                  </a:lnTo>
                  <a:lnTo>
                    <a:pt x="4783" y="5373"/>
                  </a:lnTo>
                  <a:lnTo>
                    <a:pt x="5432" y="4015"/>
                  </a:lnTo>
                  <a:lnTo>
                    <a:pt x="3661" y="3071"/>
                  </a:lnTo>
                  <a:lnTo>
                    <a:pt x="4015" y="2362"/>
                  </a:lnTo>
                  <a:lnTo>
                    <a:pt x="6082" y="3366"/>
                  </a:lnTo>
                  <a:lnTo>
                    <a:pt x="6790" y="1949"/>
                  </a:lnTo>
                  <a:lnTo>
                    <a:pt x="28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37" name="Google Shape;1737;p27"/>
            <p:cNvSpPr/>
            <p:nvPr/>
          </p:nvSpPr>
          <p:spPr>
            <a:xfrm>
              <a:off x="6356050" y="1245725"/>
              <a:ext cx="177150" cy="194850"/>
            </a:xfrm>
            <a:custGeom>
              <a:avLst/>
              <a:gdLst/>
              <a:ahLst/>
              <a:cxnLst/>
              <a:rect l="l" t="t" r="r" b="b"/>
              <a:pathLst>
                <a:path w="7086" h="7794" extrusionOk="0">
                  <a:moveTo>
                    <a:pt x="3366" y="0"/>
                  </a:moveTo>
                  <a:lnTo>
                    <a:pt x="1" y="5550"/>
                  </a:lnTo>
                  <a:lnTo>
                    <a:pt x="3779" y="7793"/>
                  </a:lnTo>
                  <a:lnTo>
                    <a:pt x="4606" y="6436"/>
                  </a:lnTo>
                  <a:lnTo>
                    <a:pt x="2598" y="5255"/>
                  </a:lnTo>
                  <a:lnTo>
                    <a:pt x="3071" y="4428"/>
                  </a:lnTo>
                  <a:lnTo>
                    <a:pt x="4842" y="5491"/>
                  </a:lnTo>
                  <a:lnTo>
                    <a:pt x="5609" y="4192"/>
                  </a:lnTo>
                  <a:lnTo>
                    <a:pt x="3897" y="3129"/>
                  </a:lnTo>
                  <a:lnTo>
                    <a:pt x="4311" y="2421"/>
                  </a:lnTo>
                  <a:lnTo>
                    <a:pt x="6259" y="3602"/>
                  </a:lnTo>
                  <a:lnTo>
                    <a:pt x="7085" y="2244"/>
                  </a:lnTo>
                  <a:lnTo>
                    <a:pt x="33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38" name="Google Shape;1738;p27"/>
            <p:cNvSpPr/>
            <p:nvPr/>
          </p:nvSpPr>
          <p:spPr>
            <a:xfrm>
              <a:off x="6472650" y="1323950"/>
              <a:ext cx="186000" cy="212550"/>
            </a:xfrm>
            <a:custGeom>
              <a:avLst/>
              <a:gdLst/>
              <a:ahLst/>
              <a:cxnLst/>
              <a:rect l="l" t="t" r="r" b="b"/>
              <a:pathLst>
                <a:path w="7440" h="8502" extrusionOk="0">
                  <a:moveTo>
                    <a:pt x="4488" y="2598"/>
                  </a:moveTo>
                  <a:lnTo>
                    <a:pt x="5137" y="3070"/>
                  </a:lnTo>
                  <a:lnTo>
                    <a:pt x="5314" y="3248"/>
                  </a:lnTo>
                  <a:lnTo>
                    <a:pt x="5373" y="3425"/>
                  </a:lnTo>
                  <a:lnTo>
                    <a:pt x="5373" y="3661"/>
                  </a:lnTo>
                  <a:lnTo>
                    <a:pt x="5255" y="3838"/>
                  </a:lnTo>
                  <a:lnTo>
                    <a:pt x="5078" y="4015"/>
                  </a:lnTo>
                  <a:lnTo>
                    <a:pt x="4901" y="4133"/>
                  </a:lnTo>
                  <a:lnTo>
                    <a:pt x="4724" y="4074"/>
                  </a:lnTo>
                  <a:lnTo>
                    <a:pt x="4488" y="3956"/>
                  </a:lnTo>
                  <a:lnTo>
                    <a:pt x="3838" y="3484"/>
                  </a:lnTo>
                  <a:lnTo>
                    <a:pt x="4488" y="2598"/>
                  </a:lnTo>
                  <a:close/>
                  <a:moveTo>
                    <a:pt x="3838" y="0"/>
                  </a:moveTo>
                  <a:lnTo>
                    <a:pt x="1" y="5255"/>
                  </a:lnTo>
                  <a:lnTo>
                    <a:pt x="1654" y="6495"/>
                  </a:lnTo>
                  <a:lnTo>
                    <a:pt x="3012" y="4605"/>
                  </a:lnTo>
                  <a:lnTo>
                    <a:pt x="2658" y="7203"/>
                  </a:lnTo>
                  <a:lnTo>
                    <a:pt x="4429" y="8502"/>
                  </a:lnTo>
                  <a:lnTo>
                    <a:pt x="4783" y="5668"/>
                  </a:lnTo>
                  <a:lnTo>
                    <a:pt x="5137" y="5727"/>
                  </a:lnTo>
                  <a:lnTo>
                    <a:pt x="5432" y="5786"/>
                  </a:lnTo>
                  <a:lnTo>
                    <a:pt x="5728" y="5786"/>
                  </a:lnTo>
                  <a:lnTo>
                    <a:pt x="6023" y="5668"/>
                  </a:lnTo>
                  <a:lnTo>
                    <a:pt x="6318" y="5550"/>
                  </a:lnTo>
                  <a:lnTo>
                    <a:pt x="6613" y="5432"/>
                  </a:lnTo>
                  <a:lnTo>
                    <a:pt x="6849" y="5196"/>
                  </a:lnTo>
                  <a:lnTo>
                    <a:pt x="7027" y="4960"/>
                  </a:lnTo>
                  <a:lnTo>
                    <a:pt x="7204" y="4723"/>
                  </a:lnTo>
                  <a:lnTo>
                    <a:pt x="7322" y="4487"/>
                  </a:lnTo>
                  <a:lnTo>
                    <a:pt x="7381" y="4192"/>
                  </a:lnTo>
                  <a:lnTo>
                    <a:pt x="7440" y="3897"/>
                  </a:lnTo>
                  <a:lnTo>
                    <a:pt x="7440" y="3661"/>
                  </a:lnTo>
                  <a:lnTo>
                    <a:pt x="7440" y="3366"/>
                  </a:lnTo>
                  <a:lnTo>
                    <a:pt x="7322" y="3070"/>
                  </a:lnTo>
                  <a:lnTo>
                    <a:pt x="7204" y="2834"/>
                  </a:lnTo>
                  <a:lnTo>
                    <a:pt x="7027" y="2539"/>
                  </a:lnTo>
                  <a:lnTo>
                    <a:pt x="6849" y="2244"/>
                  </a:lnTo>
                  <a:lnTo>
                    <a:pt x="6554" y="2008"/>
                  </a:lnTo>
                  <a:lnTo>
                    <a:pt x="6259" y="1772"/>
                  </a:lnTo>
                  <a:lnTo>
                    <a:pt x="38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39" name="Google Shape;1739;p27"/>
            <p:cNvSpPr/>
            <p:nvPr/>
          </p:nvSpPr>
          <p:spPr>
            <a:xfrm>
              <a:off x="6639450" y="1464175"/>
              <a:ext cx="186000" cy="153525"/>
            </a:xfrm>
            <a:custGeom>
              <a:avLst/>
              <a:gdLst/>
              <a:ahLst/>
              <a:cxnLst/>
              <a:rect l="l" t="t" r="r" b="b"/>
              <a:pathLst>
                <a:path w="7440" h="6141" extrusionOk="0">
                  <a:moveTo>
                    <a:pt x="4782" y="2598"/>
                  </a:moveTo>
                  <a:lnTo>
                    <a:pt x="5255" y="3011"/>
                  </a:lnTo>
                  <a:lnTo>
                    <a:pt x="5432" y="3188"/>
                  </a:lnTo>
                  <a:lnTo>
                    <a:pt x="5491" y="3424"/>
                  </a:lnTo>
                  <a:lnTo>
                    <a:pt x="5432" y="3661"/>
                  </a:lnTo>
                  <a:lnTo>
                    <a:pt x="5314" y="3838"/>
                  </a:lnTo>
                  <a:lnTo>
                    <a:pt x="5078" y="4015"/>
                  </a:lnTo>
                  <a:lnTo>
                    <a:pt x="4841" y="4074"/>
                  </a:lnTo>
                  <a:lnTo>
                    <a:pt x="4664" y="4015"/>
                  </a:lnTo>
                  <a:lnTo>
                    <a:pt x="4428" y="3838"/>
                  </a:lnTo>
                  <a:lnTo>
                    <a:pt x="4015" y="3483"/>
                  </a:lnTo>
                  <a:lnTo>
                    <a:pt x="4782" y="2598"/>
                  </a:lnTo>
                  <a:close/>
                  <a:moveTo>
                    <a:pt x="4428" y="0"/>
                  </a:moveTo>
                  <a:lnTo>
                    <a:pt x="0" y="4782"/>
                  </a:lnTo>
                  <a:lnTo>
                    <a:pt x="1476" y="6140"/>
                  </a:lnTo>
                  <a:lnTo>
                    <a:pt x="2893" y="4664"/>
                  </a:lnTo>
                  <a:lnTo>
                    <a:pt x="3484" y="5196"/>
                  </a:lnTo>
                  <a:lnTo>
                    <a:pt x="3779" y="5432"/>
                  </a:lnTo>
                  <a:lnTo>
                    <a:pt x="4074" y="5609"/>
                  </a:lnTo>
                  <a:lnTo>
                    <a:pt x="4369" y="5786"/>
                  </a:lnTo>
                  <a:lnTo>
                    <a:pt x="4664" y="5904"/>
                  </a:lnTo>
                  <a:lnTo>
                    <a:pt x="4960" y="5963"/>
                  </a:lnTo>
                  <a:lnTo>
                    <a:pt x="5550" y="5963"/>
                  </a:lnTo>
                  <a:lnTo>
                    <a:pt x="5845" y="5904"/>
                  </a:lnTo>
                  <a:lnTo>
                    <a:pt x="6081" y="5786"/>
                  </a:lnTo>
                  <a:lnTo>
                    <a:pt x="6317" y="5668"/>
                  </a:lnTo>
                  <a:lnTo>
                    <a:pt x="6554" y="5491"/>
                  </a:lnTo>
                  <a:lnTo>
                    <a:pt x="6790" y="5255"/>
                  </a:lnTo>
                  <a:lnTo>
                    <a:pt x="7085" y="4900"/>
                  </a:lnTo>
                  <a:lnTo>
                    <a:pt x="7321" y="4487"/>
                  </a:lnTo>
                  <a:lnTo>
                    <a:pt x="7439" y="4074"/>
                  </a:lnTo>
                  <a:lnTo>
                    <a:pt x="7439" y="3661"/>
                  </a:lnTo>
                  <a:lnTo>
                    <a:pt x="7380" y="3188"/>
                  </a:lnTo>
                  <a:lnTo>
                    <a:pt x="7203" y="2775"/>
                  </a:lnTo>
                  <a:lnTo>
                    <a:pt x="6908" y="2362"/>
                  </a:lnTo>
                  <a:lnTo>
                    <a:pt x="6495" y="1948"/>
                  </a:lnTo>
                  <a:lnTo>
                    <a:pt x="44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40" name="Google Shape;1740;p27"/>
            <p:cNvSpPr/>
            <p:nvPr/>
          </p:nvSpPr>
          <p:spPr>
            <a:xfrm>
              <a:off x="6782625" y="1611750"/>
              <a:ext cx="168275" cy="168300"/>
            </a:xfrm>
            <a:custGeom>
              <a:avLst/>
              <a:gdLst/>
              <a:ahLst/>
              <a:cxnLst/>
              <a:rect l="l" t="t" r="r" b="b"/>
              <a:pathLst>
                <a:path w="6731" h="6732" extrusionOk="0">
                  <a:moveTo>
                    <a:pt x="3542" y="1949"/>
                  </a:moveTo>
                  <a:lnTo>
                    <a:pt x="3779" y="2008"/>
                  </a:lnTo>
                  <a:lnTo>
                    <a:pt x="4015" y="2067"/>
                  </a:lnTo>
                  <a:lnTo>
                    <a:pt x="4251" y="2185"/>
                  </a:lnTo>
                  <a:lnTo>
                    <a:pt x="4428" y="2422"/>
                  </a:lnTo>
                  <a:lnTo>
                    <a:pt x="4605" y="2658"/>
                  </a:lnTo>
                  <a:lnTo>
                    <a:pt x="4723" y="2894"/>
                  </a:lnTo>
                  <a:lnTo>
                    <a:pt x="4782" y="3130"/>
                  </a:lnTo>
                  <a:lnTo>
                    <a:pt x="4782" y="3366"/>
                  </a:lnTo>
                  <a:lnTo>
                    <a:pt x="4723" y="3602"/>
                  </a:lnTo>
                  <a:lnTo>
                    <a:pt x="4605" y="3898"/>
                  </a:lnTo>
                  <a:lnTo>
                    <a:pt x="4428" y="4075"/>
                  </a:lnTo>
                  <a:lnTo>
                    <a:pt x="4192" y="4311"/>
                  </a:lnTo>
                  <a:lnTo>
                    <a:pt x="3956" y="4547"/>
                  </a:lnTo>
                  <a:lnTo>
                    <a:pt x="3720" y="4665"/>
                  </a:lnTo>
                  <a:lnTo>
                    <a:pt x="3424" y="4724"/>
                  </a:lnTo>
                  <a:lnTo>
                    <a:pt x="3188" y="4783"/>
                  </a:lnTo>
                  <a:lnTo>
                    <a:pt x="2952" y="4724"/>
                  </a:lnTo>
                  <a:lnTo>
                    <a:pt x="2716" y="4665"/>
                  </a:lnTo>
                  <a:lnTo>
                    <a:pt x="2480" y="4547"/>
                  </a:lnTo>
                  <a:lnTo>
                    <a:pt x="2244" y="4311"/>
                  </a:lnTo>
                  <a:lnTo>
                    <a:pt x="2125" y="4075"/>
                  </a:lnTo>
                  <a:lnTo>
                    <a:pt x="2007" y="3839"/>
                  </a:lnTo>
                  <a:lnTo>
                    <a:pt x="1948" y="3602"/>
                  </a:lnTo>
                  <a:lnTo>
                    <a:pt x="1948" y="3366"/>
                  </a:lnTo>
                  <a:lnTo>
                    <a:pt x="2007" y="3071"/>
                  </a:lnTo>
                  <a:lnTo>
                    <a:pt x="2125" y="2835"/>
                  </a:lnTo>
                  <a:lnTo>
                    <a:pt x="2303" y="2658"/>
                  </a:lnTo>
                  <a:lnTo>
                    <a:pt x="2539" y="2422"/>
                  </a:lnTo>
                  <a:lnTo>
                    <a:pt x="2775" y="2185"/>
                  </a:lnTo>
                  <a:lnTo>
                    <a:pt x="3011" y="2067"/>
                  </a:lnTo>
                  <a:lnTo>
                    <a:pt x="3306" y="2008"/>
                  </a:lnTo>
                  <a:lnTo>
                    <a:pt x="3542" y="1949"/>
                  </a:lnTo>
                  <a:close/>
                  <a:moveTo>
                    <a:pt x="3188" y="1"/>
                  </a:moveTo>
                  <a:lnTo>
                    <a:pt x="2716" y="60"/>
                  </a:lnTo>
                  <a:lnTo>
                    <a:pt x="2303" y="178"/>
                  </a:lnTo>
                  <a:lnTo>
                    <a:pt x="1889" y="296"/>
                  </a:lnTo>
                  <a:lnTo>
                    <a:pt x="1535" y="532"/>
                  </a:lnTo>
                  <a:lnTo>
                    <a:pt x="1122" y="828"/>
                  </a:lnTo>
                  <a:lnTo>
                    <a:pt x="827" y="1182"/>
                  </a:lnTo>
                  <a:lnTo>
                    <a:pt x="531" y="1536"/>
                  </a:lnTo>
                  <a:lnTo>
                    <a:pt x="295" y="1890"/>
                  </a:lnTo>
                  <a:lnTo>
                    <a:pt x="177" y="2304"/>
                  </a:lnTo>
                  <a:lnTo>
                    <a:pt x="59" y="2717"/>
                  </a:lnTo>
                  <a:lnTo>
                    <a:pt x="0" y="3130"/>
                  </a:lnTo>
                  <a:lnTo>
                    <a:pt x="0" y="3602"/>
                  </a:lnTo>
                  <a:lnTo>
                    <a:pt x="59" y="4016"/>
                  </a:lnTo>
                  <a:lnTo>
                    <a:pt x="177" y="4429"/>
                  </a:lnTo>
                  <a:lnTo>
                    <a:pt x="354" y="4842"/>
                  </a:lnTo>
                  <a:lnTo>
                    <a:pt x="531" y="5196"/>
                  </a:lnTo>
                  <a:lnTo>
                    <a:pt x="827" y="5551"/>
                  </a:lnTo>
                  <a:lnTo>
                    <a:pt x="1122" y="5905"/>
                  </a:lnTo>
                  <a:lnTo>
                    <a:pt x="1476" y="6141"/>
                  </a:lnTo>
                  <a:lnTo>
                    <a:pt x="1889" y="6377"/>
                  </a:lnTo>
                  <a:lnTo>
                    <a:pt x="2244" y="6554"/>
                  </a:lnTo>
                  <a:lnTo>
                    <a:pt x="2657" y="6672"/>
                  </a:lnTo>
                  <a:lnTo>
                    <a:pt x="3129" y="6731"/>
                  </a:lnTo>
                  <a:lnTo>
                    <a:pt x="3542" y="6731"/>
                  </a:lnTo>
                  <a:lnTo>
                    <a:pt x="3956" y="6672"/>
                  </a:lnTo>
                  <a:lnTo>
                    <a:pt x="4369" y="6554"/>
                  </a:lnTo>
                  <a:lnTo>
                    <a:pt x="4782" y="6377"/>
                  </a:lnTo>
                  <a:lnTo>
                    <a:pt x="5196" y="6200"/>
                  </a:lnTo>
                  <a:lnTo>
                    <a:pt x="5550" y="5905"/>
                  </a:lnTo>
                  <a:lnTo>
                    <a:pt x="5904" y="5551"/>
                  </a:lnTo>
                  <a:lnTo>
                    <a:pt x="6199" y="5196"/>
                  </a:lnTo>
                  <a:lnTo>
                    <a:pt x="6376" y="4842"/>
                  </a:lnTo>
                  <a:lnTo>
                    <a:pt x="6553" y="4429"/>
                  </a:lnTo>
                  <a:lnTo>
                    <a:pt x="6672" y="4016"/>
                  </a:lnTo>
                  <a:lnTo>
                    <a:pt x="6731" y="3602"/>
                  </a:lnTo>
                  <a:lnTo>
                    <a:pt x="6731" y="3130"/>
                  </a:lnTo>
                  <a:lnTo>
                    <a:pt x="6672" y="2717"/>
                  </a:lnTo>
                  <a:lnTo>
                    <a:pt x="6553" y="2304"/>
                  </a:lnTo>
                  <a:lnTo>
                    <a:pt x="6376" y="1890"/>
                  </a:lnTo>
                  <a:lnTo>
                    <a:pt x="6140" y="1536"/>
                  </a:lnTo>
                  <a:lnTo>
                    <a:pt x="5904" y="1182"/>
                  </a:lnTo>
                  <a:lnTo>
                    <a:pt x="5550" y="828"/>
                  </a:lnTo>
                  <a:lnTo>
                    <a:pt x="5196" y="591"/>
                  </a:lnTo>
                  <a:lnTo>
                    <a:pt x="4841" y="355"/>
                  </a:lnTo>
                  <a:lnTo>
                    <a:pt x="4428" y="178"/>
                  </a:lnTo>
                  <a:lnTo>
                    <a:pt x="4015" y="60"/>
                  </a:lnTo>
                  <a:lnTo>
                    <a:pt x="360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41" name="Google Shape;1741;p27"/>
            <p:cNvSpPr/>
            <p:nvPr/>
          </p:nvSpPr>
          <p:spPr>
            <a:xfrm>
              <a:off x="6874125" y="1740175"/>
              <a:ext cx="191900" cy="206650"/>
            </a:xfrm>
            <a:custGeom>
              <a:avLst/>
              <a:gdLst/>
              <a:ahLst/>
              <a:cxnLst/>
              <a:rect l="l" t="t" r="r" b="b"/>
              <a:pathLst>
                <a:path w="7676" h="8266" extrusionOk="0">
                  <a:moveTo>
                    <a:pt x="5137" y="2657"/>
                  </a:moveTo>
                  <a:lnTo>
                    <a:pt x="5609" y="3307"/>
                  </a:lnTo>
                  <a:lnTo>
                    <a:pt x="5727" y="3543"/>
                  </a:lnTo>
                  <a:lnTo>
                    <a:pt x="5727" y="3720"/>
                  </a:lnTo>
                  <a:lnTo>
                    <a:pt x="5668" y="3956"/>
                  </a:lnTo>
                  <a:lnTo>
                    <a:pt x="5491" y="4074"/>
                  </a:lnTo>
                  <a:lnTo>
                    <a:pt x="5255" y="4192"/>
                  </a:lnTo>
                  <a:lnTo>
                    <a:pt x="5078" y="4192"/>
                  </a:lnTo>
                  <a:lnTo>
                    <a:pt x="4842" y="4133"/>
                  </a:lnTo>
                  <a:lnTo>
                    <a:pt x="4665" y="3956"/>
                  </a:lnTo>
                  <a:lnTo>
                    <a:pt x="4192" y="3248"/>
                  </a:lnTo>
                  <a:lnTo>
                    <a:pt x="5137" y="2657"/>
                  </a:lnTo>
                  <a:close/>
                  <a:moveTo>
                    <a:pt x="5314" y="0"/>
                  </a:moveTo>
                  <a:lnTo>
                    <a:pt x="1" y="3720"/>
                  </a:lnTo>
                  <a:lnTo>
                    <a:pt x="1181" y="5373"/>
                  </a:lnTo>
                  <a:lnTo>
                    <a:pt x="3130" y="4074"/>
                  </a:lnTo>
                  <a:lnTo>
                    <a:pt x="1890" y="6436"/>
                  </a:lnTo>
                  <a:lnTo>
                    <a:pt x="3189" y="8266"/>
                  </a:lnTo>
                  <a:lnTo>
                    <a:pt x="4428" y="5668"/>
                  </a:lnTo>
                  <a:lnTo>
                    <a:pt x="4724" y="5845"/>
                  </a:lnTo>
                  <a:lnTo>
                    <a:pt x="5019" y="5963"/>
                  </a:lnTo>
                  <a:lnTo>
                    <a:pt x="5314" y="6081"/>
                  </a:lnTo>
                  <a:lnTo>
                    <a:pt x="5904" y="6081"/>
                  </a:lnTo>
                  <a:lnTo>
                    <a:pt x="6200" y="5963"/>
                  </a:lnTo>
                  <a:lnTo>
                    <a:pt x="6495" y="5904"/>
                  </a:lnTo>
                  <a:lnTo>
                    <a:pt x="6790" y="5727"/>
                  </a:lnTo>
                  <a:lnTo>
                    <a:pt x="7026" y="5550"/>
                  </a:lnTo>
                  <a:lnTo>
                    <a:pt x="7203" y="5314"/>
                  </a:lnTo>
                  <a:lnTo>
                    <a:pt x="7380" y="5078"/>
                  </a:lnTo>
                  <a:lnTo>
                    <a:pt x="7498" y="4842"/>
                  </a:lnTo>
                  <a:lnTo>
                    <a:pt x="7617" y="4605"/>
                  </a:lnTo>
                  <a:lnTo>
                    <a:pt x="7676" y="4310"/>
                  </a:lnTo>
                  <a:lnTo>
                    <a:pt x="7676" y="4015"/>
                  </a:lnTo>
                  <a:lnTo>
                    <a:pt x="7617" y="3720"/>
                  </a:lnTo>
                  <a:lnTo>
                    <a:pt x="7558" y="3425"/>
                  </a:lnTo>
                  <a:lnTo>
                    <a:pt x="7439" y="3070"/>
                  </a:lnTo>
                  <a:lnTo>
                    <a:pt x="7321" y="2775"/>
                  </a:lnTo>
                  <a:lnTo>
                    <a:pt x="7085" y="2480"/>
                  </a:lnTo>
                  <a:lnTo>
                    <a:pt x="53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42" name="Google Shape;1742;p27"/>
            <p:cNvSpPr/>
            <p:nvPr/>
          </p:nvSpPr>
          <p:spPr>
            <a:xfrm>
              <a:off x="6983350" y="1877450"/>
              <a:ext cx="187475" cy="162375"/>
            </a:xfrm>
            <a:custGeom>
              <a:avLst/>
              <a:gdLst/>
              <a:ahLst/>
              <a:cxnLst/>
              <a:rect l="l" t="t" r="r" b="b"/>
              <a:pathLst>
                <a:path w="7499" h="6495" extrusionOk="0">
                  <a:moveTo>
                    <a:pt x="4783" y="0"/>
                  </a:moveTo>
                  <a:lnTo>
                    <a:pt x="3366" y="768"/>
                  </a:lnTo>
                  <a:lnTo>
                    <a:pt x="4251" y="2244"/>
                  </a:lnTo>
                  <a:lnTo>
                    <a:pt x="0" y="4723"/>
                  </a:lnTo>
                  <a:lnTo>
                    <a:pt x="1004" y="6494"/>
                  </a:lnTo>
                  <a:lnTo>
                    <a:pt x="5255" y="4015"/>
                  </a:lnTo>
                  <a:lnTo>
                    <a:pt x="6081" y="5550"/>
                  </a:lnTo>
                  <a:lnTo>
                    <a:pt x="7498" y="4723"/>
                  </a:lnTo>
                  <a:lnTo>
                    <a:pt x="47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43" name="Google Shape;1743;p27"/>
            <p:cNvSpPr/>
            <p:nvPr/>
          </p:nvSpPr>
          <p:spPr>
            <a:xfrm>
              <a:off x="7039425" y="2028000"/>
              <a:ext cx="196350" cy="129900"/>
            </a:xfrm>
            <a:custGeom>
              <a:avLst/>
              <a:gdLst/>
              <a:ahLst/>
              <a:cxnLst/>
              <a:rect l="l" t="t" r="r" b="b"/>
              <a:pathLst>
                <a:path w="7854" h="5196" extrusionOk="0">
                  <a:moveTo>
                    <a:pt x="5905" y="0"/>
                  </a:moveTo>
                  <a:lnTo>
                    <a:pt x="1" y="2716"/>
                  </a:lnTo>
                  <a:lnTo>
                    <a:pt x="827" y="4605"/>
                  </a:lnTo>
                  <a:lnTo>
                    <a:pt x="3071" y="3542"/>
                  </a:lnTo>
                  <a:lnTo>
                    <a:pt x="3838" y="5195"/>
                  </a:lnTo>
                  <a:lnTo>
                    <a:pt x="5255" y="4546"/>
                  </a:lnTo>
                  <a:lnTo>
                    <a:pt x="4488" y="2893"/>
                  </a:lnTo>
                  <a:lnTo>
                    <a:pt x="5314" y="2539"/>
                  </a:lnTo>
                  <a:lnTo>
                    <a:pt x="6377" y="4841"/>
                  </a:lnTo>
                  <a:lnTo>
                    <a:pt x="7853" y="4133"/>
                  </a:lnTo>
                  <a:lnTo>
                    <a:pt x="59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44" name="Google Shape;1744;p27"/>
            <p:cNvSpPr/>
            <p:nvPr/>
          </p:nvSpPr>
          <p:spPr>
            <a:xfrm>
              <a:off x="7117650" y="2185925"/>
              <a:ext cx="168300" cy="168275"/>
            </a:xfrm>
            <a:custGeom>
              <a:avLst/>
              <a:gdLst/>
              <a:ahLst/>
              <a:cxnLst/>
              <a:rect l="l" t="t" r="r" b="b"/>
              <a:pathLst>
                <a:path w="6732" h="6731" extrusionOk="0">
                  <a:moveTo>
                    <a:pt x="3780" y="2067"/>
                  </a:moveTo>
                  <a:lnTo>
                    <a:pt x="4075" y="2126"/>
                  </a:lnTo>
                  <a:lnTo>
                    <a:pt x="4252" y="2244"/>
                  </a:lnTo>
                  <a:lnTo>
                    <a:pt x="4488" y="2421"/>
                  </a:lnTo>
                  <a:lnTo>
                    <a:pt x="4606" y="2598"/>
                  </a:lnTo>
                  <a:lnTo>
                    <a:pt x="4724" y="2893"/>
                  </a:lnTo>
                  <a:lnTo>
                    <a:pt x="4783" y="3188"/>
                  </a:lnTo>
                  <a:lnTo>
                    <a:pt x="4842" y="3424"/>
                  </a:lnTo>
                  <a:lnTo>
                    <a:pt x="4783" y="3661"/>
                  </a:lnTo>
                  <a:lnTo>
                    <a:pt x="4665" y="3897"/>
                  </a:lnTo>
                  <a:lnTo>
                    <a:pt x="4547" y="4133"/>
                  </a:lnTo>
                  <a:lnTo>
                    <a:pt x="4311" y="4310"/>
                  </a:lnTo>
                  <a:lnTo>
                    <a:pt x="4075" y="4428"/>
                  </a:lnTo>
                  <a:lnTo>
                    <a:pt x="3780" y="4546"/>
                  </a:lnTo>
                  <a:lnTo>
                    <a:pt x="3484" y="4664"/>
                  </a:lnTo>
                  <a:lnTo>
                    <a:pt x="2953" y="4664"/>
                  </a:lnTo>
                  <a:lnTo>
                    <a:pt x="2658" y="4605"/>
                  </a:lnTo>
                  <a:lnTo>
                    <a:pt x="2481" y="4487"/>
                  </a:lnTo>
                  <a:lnTo>
                    <a:pt x="2244" y="4310"/>
                  </a:lnTo>
                  <a:lnTo>
                    <a:pt x="2126" y="4133"/>
                  </a:lnTo>
                  <a:lnTo>
                    <a:pt x="2008" y="3838"/>
                  </a:lnTo>
                  <a:lnTo>
                    <a:pt x="1949" y="3543"/>
                  </a:lnTo>
                  <a:lnTo>
                    <a:pt x="1890" y="3306"/>
                  </a:lnTo>
                  <a:lnTo>
                    <a:pt x="1949" y="3070"/>
                  </a:lnTo>
                  <a:lnTo>
                    <a:pt x="2067" y="2834"/>
                  </a:lnTo>
                  <a:lnTo>
                    <a:pt x="2185" y="2598"/>
                  </a:lnTo>
                  <a:lnTo>
                    <a:pt x="2422" y="2421"/>
                  </a:lnTo>
                  <a:lnTo>
                    <a:pt x="2658" y="2303"/>
                  </a:lnTo>
                  <a:lnTo>
                    <a:pt x="2953" y="2185"/>
                  </a:lnTo>
                  <a:lnTo>
                    <a:pt x="3248" y="2067"/>
                  </a:lnTo>
                  <a:close/>
                  <a:moveTo>
                    <a:pt x="3130" y="0"/>
                  </a:moveTo>
                  <a:lnTo>
                    <a:pt x="2717" y="59"/>
                  </a:lnTo>
                  <a:lnTo>
                    <a:pt x="2244" y="177"/>
                  </a:lnTo>
                  <a:lnTo>
                    <a:pt x="1831" y="354"/>
                  </a:lnTo>
                  <a:lnTo>
                    <a:pt x="1418" y="591"/>
                  </a:lnTo>
                  <a:lnTo>
                    <a:pt x="1064" y="886"/>
                  </a:lnTo>
                  <a:lnTo>
                    <a:pt x="768" y="1181"/>
                  </a:lnTo>
                  <a:lnTo>
                    <a:pt x="532" y="1535"/>
                  </a:lnTo>
                  <a:lnTo>
                    <a:pt x="296" y="1949"/>
                  </a:lnTo>
                  <a:lnTo>
                    <a:pt x="178" y="2303"/>
                  </a:lnTo>
                  <a:lnTo>
                    <a:pt x="60" y="2716"/>
                  </a:lnTo>
                  <a:lnTo>
                    <a:pt x="1" y="3188"/>
                  </a:lnTo>
                  <a:lnTo>
                    <a:pt x="1" y="3602"/>
                  </a:lnTo>
                  <a:lnTo>
                    <a:pt x="60" y="4074"/>
                  </a:lnTo>
                  <a:lnTo>
                    <a:pt x="178" y="4487"/>
                  </a:lnTo>
                  <a:lnTo>
                    <a:pt x="355" y="4900"/>
                  </a:lnTo>
                  <a:lnTo>
                    <a:pt x="591" y="5255"/>
                  </a:lnTo>
                  <a:lnTo>
                    <a:pt x="887" y="5609"/>
                  </a:lnTo>
                  <a:lnTo>
                    <a:pt x="1182" y="5904"/>
                  </a:lnTo>
                  <a:lnTo>
                    <a:pt x="1536" y="6199"/>
                  </a:lnTo>
                  <a:lnTo>
                    <a:pt x="1890" y="6376"/>
                  </a:lnTo>
                  <a:lnTo>
                    <a:pt x="2304" y="6554"/>
                  </a:lnTo>
                  <a:lnTo>
                    <a:pt x="2717" y="6672"/>
                  </a:lnTo>
                  <a:lnTo>
                    <a:pt x="3130" y="6731"/>
                  </a:lnTo>
                  <a:lnTo>
                    <a:pt x="3602" y="6731"/>
                  </a:lnTo>
                  <a:lnTo>
                    <a:pt x="4016" y="6672"/>
                  </a:lnTo>
                  <a:lnTo>
                    <a:pt x="4488" y="6495"/>
                  </a:lnTo>
                  <a:lnTo>
                    <a:pt x="4901" y="6317"/>
                  </a:lnTo>
                  <a:lnTo>
                    <a:pt x="5315" y="6140"/>
                  </a:lnTo>
                  <a:lnTo>
                    <a:pt x="5669" y="5845"/>
                  </a:lnTo>
                  <a:lnTo>
                    <a:pt x="5964" y="5550"/>
                  </a:lnTo>
                  <a:lnTo>
                    <a:pt x="6200" y="5196"/>
                  </a:lnTo>
                  <a:lnTo>
                    <a:pt x="6436" y="4782"/>
                  </a:lnTo>
                  <a:lnTo>
                    <a:pt x="6554" y="4428"/>
                  </a:lnTo>
                  <a:lnTo>
                    <a:pt x="6672" y="4015"/>
                  </a:lnTo>
                  <a:lnTo>
                    <a:pt x="6731" y="3543"/>
                  </a:lnTo>
                  <a:lnTo>
                    <a:pt x="6731" y="3129"/>
                  </a:lnTo>
                  <a:lnTo>
                    <a:pt x="6613" y="2716"/>
                  </a:lnTo>
                  <a:lnTo>
                    <a:pt x="6495" y="2244"/>
                  </a:lnTo>
                  <a:lnTo>
                    <a:pt x="6318" y="1830"/>
                  </a:lnTo>
                  <a:lnTo>
                    <a:pt x="6141" y="1476"/>
                  </a:lnTo>
                  <a:lnTo>
                    <a:pt x="5846" y="1122"/>
                  </a:lnTo>
                  <a:lnTo>
                    <a:pt x="5551" y="827"/>
                  </a:lnTo>
                  <a:lnTo>
                    <a:pt x="5196" y="532"/>
                  </a:lnTo>
                  <a:lnTo>
                    <a:pt x="4842" y="295"/>
                  </a:lnTo>
                  <a:lnTo>
                    <a:pt x="4429" y="177"/>
                  </a:lnTo>
                  <a:lnTo>
                    <a:pt x="4016" y="59"/>
                  </a:lnTo>
                  <a:lnTo>
                    <a:pt x="36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45" name="Google Shape;1745;p27"/>
            <p:cNvSpPr/>
            <p:nvPr/>
          </p:nvSpPr>
          <p:spPr>
            <a:xfrm>
              <a:off x="7157525" y="2361550"/>
              <a:ext cx="171225" cy="137300"/>
            </a:xfrm>
            <a:custGeom>
              <a:avLst/>
              <a:gdLst/>
              <a:ahLst/>
              <a:cxnLst/>
              <a:rect l="l" t="t" r="r" b="b"/>
              <a:pathLst>
                <a:path w="6849" h="5492" extrusionOk="0">
                  <a:moveTo>
                    <a:pt x="6317" y="1"/>
                  </a:moveTo>
                  <a:lnTo>
                    <a:pt x="0" y="1595"/>
                  </a:lnTo>
                  <a:lnTo>
                    <a:pt x="1004" y="5492"/>
                  </a:lnTo>
                  <a:lnTo>
                    <a:pt x="2480" y="5078"/>
                  </a:lnTo>
                  <a:lnTo>
                    <a:pt x="2007" y="3189"/>
                  </a:lnTo>
                  <a:lnTo>
                    <a:pt x="6849" y="2008"/>
                  </a:lnTo>
                  <a:lnTo>
                    <a:pt x="63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46" name="Google Shape;1746;p27"/>
            <p:cNvSpPr/>
            <p:nvPr/>
          </p:nvSpPr>
          <p:spPr>
            <a:xfrm>
              <a:off x="7187025" y="2492925"/>
              <a:ext cx="169775" cy="79725"/>
            </a:xfrm>
            <a:custGeom>
              <a:avLst/>
              <a:gdLst/>
              <a:ahLst/>
              <a:cxnLst/>
              <a:rect l="l" t="t" r="r" b="b"/>
              <a:pathLst>
                <a:path w="6791" h="3189" extrusionOk="0">
                  <a:moveTo>
                    <a:pt x="6377" y="0"/>
                  </a:moveTo>
                  <a:lnTo>
                    <a:pt x="1" y="1181"/>
                  </a:lnTo>
                  <a:lnTo>
                    <a:pt x="355" y="3188"/>
                  </a:lnTo>
                  <a:lnTo>
                    <a:pt x="6790" y="2008"/>
                  </a:lnTo>
                  <a:lnTo>
                    <a:pt x="63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47" name="Google Shape;1747;p27"/>
            <p:cNvSpPr/>
            <p:nvPr/>
          </p:nvSpPr>
          <p:spPr>
            <a:xfrm>
              <a:off x="7207700" y="2588850"/>
              <a:ext cx="168275" cy="168300"/>
            </a:xfrm>
            <a:custGeom>
              <a:avLst/>
              <a:gdLst/>
              <a:ahLst/>
              <a:cxnLst/>
              <a:rect l="l" t="t" r="r" b="b"/>
              <a:pathLst>
                <a:path w="6731" h="6732" extrusionOk="0">
                  <a:moveTo>
                    <a:pt x="3543" y="2067"/>
                  </a:moveTo>
                  <a:lnTo>
                    <a:pt x="3838" y="2126"/>
                  </a:lnTo>
                  <a:lnTo>
                    <a:pt x="4133" y="2185"/>
                  </a:lnTo>
                  <a:lnTo>
                    <a:pt x="4369" y="2303"/>
                  </a:lnTo>
                  <a:lnTo>
                    <a:pt x="4546" y="2481"/>
                  </a:lnTo>
                  <a:lnTo>
                    <a:pt x="4664" y="2717"/>
                  </a:lnTo>
                  <a:lnTo>
                    <a:pt x="4783" y="2953"/>
                  </a:lnTo>
                  <a:lnTo>
                    <a:pt x="4842" y="3248"/>
                  </a:lnTo>
                  <a:lnTo>
                    <a:pt x="4842" y="3543"/>
                  </a:lnTo>
                  <a:lnTo>
                    <a:pt x="4783" y="3779"/>
                  </a:lnTo>
                  <a:lnTo>
                    <a:pt x="4664" y="4016"/>
                  </a:lnTo>
                  <a:lnTo>
                    <a:pt x="4546" y="4193"/>
                  </a:lnTo>
                  <a:lnTo>
                    <a:pt x="4310" y="4370"/>
                  </a:lnTo>
                  <a:lnTo>
                    <a:pt x="4074" y="4488"/>
                  </a:lnTo>
                  <a:lnTo>
                    <a:pt x="3838" y="4606"/>
                  </a:lnTo>
                  <a:lnTo>
                    <a:pt x="3484" y="4665"/>
                  </a:lnTo>
                  <a:lnTo>
                    <a:pt x="3189" y="4665"/>
                  </a:lnTo>
                  <a:lnTo>
                    <a:pt x="2893" y="4606"/>
                  </a:lnTo>
                  <a:lnTo>
                    <a:pt x="2657" y="4547"/>
                  </a:lnTo>
                  <a:lnTo>
                    <a:pt x="2421" y="4429"/>
                  </a:lnTo>
                  <a:lnTo>
                    <a:pt x="2244" y="4252"/>
                  </a:lnTo>
                  <a:lnTo>
                    <a:pt x="2067" y="4075"/>
                  </a:lnTo>
                  <a:lnTo>
                    <a:pt x="2008" y="3779"/>
                  </a:lnTo>
                  <a:lnTo>
                    <a:pt x="1949" y="3543"/>
                  </a:lnTo>
                  <a:lnTo>
                    <a:pt x="1949" y="3248"/>
                  </a:lnTo>
                  <a:lnTo>
                    <a:pt x="2008" y="2953"/>
                  </a:lnTo>
                  <a:lnTo>
                    <a:pt x="2067" y="2717"/>
                  </a:lnTo>
                  <a:lnTo>
                    <a:pt x="2244" y="2540"/>
                  </a:lnTo>
                  <a:lnTo>
                    <a:pt x="2421" y="2362"/>
                  </a:lnTo>
                  <a:lnTo>
                    <a:pt x="2657" y="2244"/>
                  </a:lnTo>
                  <a:lnTo>
                    <a:pt x="2952" y="2185"/>
                  </a:lnTo>
                  <a:lnTo>
                    <a:pt x="3248" y="2126"/>
                  </a:lnTo>
                  <a:lnTo>
                    <a:pt x="3543" y="2067"/>
                  </a:lnTo>
                  <a:close/>
                  <a:moveTo>
                    <a:pt x="3484" y="1"/>
                  </a:moveTo>
                  <a:lnTo>
                    <a:pt x="3011" y="60"/>
                  </a:lnTo>
                  <a:lnTo>
                    <a:pt x="2598" y="119"/>
                  </a:lnTo>
                  <a:lnTo>
                    <a:pt x="2126" y="237"/>
                  </a:lnTo>
                  <a:lnTo>
                    <a:pt x="1713" y="414"/>
                  </a:lnTo>
                  <a:lnTo>
                    <a:pt x="1358" y="650"/>
                  </a:lnTo>
                  <a:lnTo>
                    <a:pt x="1004" y="946"/>
                  </a:lnTo>
                  <a:lnTo>
                    <a:pt x="768" y="1241"/>
                  </a:lnTo>
                  <a:lnTo>
                    <a:pt x="473" y="1595"/>
                  </a:lnTo>
                  <a:lnTo>
                    <a:pt x="296" y="2008"/>
                  </a:lnTo>
                  <a:lnTo>
                    <a:pt x="178" y="2421"/>
                  </a:lnTo>
                  <a:lnTo>
                    <a:pt x="59" y="2835"/>
                  </a:lnTo>
                  <a:lnTo>
                    <a:pt x="0" y="3248"/>
                  </a:lnTo>
                  <a:lnTo>
                    <a:pt x="59" y="3720"/>
                  </a:lnTo>
                  <a:lnTo>
                    <a:pt x="118" y="4193"/>
                  </a:lnTo>
                  <a:lnTo>
                    <a:pt x="237" y="4606"/>
                  </a:lnTo>
                  <a:lnTo>
                    <a:pt x="414" y="4960"/>
                  </a:lnTo>
                  <a:lnTo>
                    <a:pt x="650" y="5373"/>
                  </a:lnTo>
                  <a:lnTo>
                    <a:pt x="945" y="5669"/>
                  </a:lnTo>
                  <a:lnTo>
                    <a:pt x="1240" y="5964"/>
                  </a:lnTo>
                  <a:lnTo>
                    <a:pt x="1594" y="6259"/>
                  </a:lnTo>
                  <a:lnTo>
                    <a:pt x="1949" y="6436"/>
                  </a:lnTo>
                  <a:lnTo>
                    <a:pt x="2362" y="6613"/>
                  </a:lnTo>
                  <a:lnTo>
                    <a:pt x="2834" y="6672"/>
                  </a:lnTo>
                  <a:lnTo>
                    <a:pt x="3248" y="6731"/>
                  </a:lnTo>
                  <a:lnTo>
                    <a:pt x="3720" y="6672"/>
                  </a:lnTo>
                  <a:lnTo>
                    <a:pt x="4192" y="6613"/>
                  </a:lnTo>
                  <a:lnTo>
                    <a:pt x="4605" y="6495"/>
                  </a:lnTo>
                  <a:lnTo>
                    <a:pt x="5019" y="6318"/>
                  </a:lnTo>
                  <a:lnTo>
                    <a:pt x="5373" y="6082"/>
                  </a:lnTo>
                  <a:lnTo>
                    <a:pt x="5727" y="5787"/>
                  </a:lnTo>
                  <a:lnTo>
                    <a:pt x="6022" y="5492"/>
                  </a:lnTo>
                  <a:lnTo>
                    <a:pt x="6259" y="5137"/>
                  </a:lnTo>
                  <a:lnTo>
                    <a:pt x="6436" y="4724"/>
                  </a:lnTo>
                  <a:lnTo>
                    <a:pt x="6613" y="4370"/>
                  </a:lnTo>
                  <a:lnTo>
                    <a:pt x="6672" y="3897"/>
                  </a:lnTo>
                  <a:lnTo>
                    <a:pt x="6731" y="3484"/>
                  </a:lnTo>
                  <a:lnTo>
                    <a:pt x="6731" y="3012"/>
                  </a:lnTo>
                  <a:lnTo>
                    <a:pt x="6613" y="2599"/>
                  </a:lnTo>
                  <a:lnTo>
                    <a:pt x="6495" y="2185"/>
                  </a:lnTo>
                  <a:lnTo>
                    <a:pt x="6318" y="1772"/>
                  </a:lnTo>
                  <a:lnTo>
                    <a:pt x="6081" y="1418"/>
                  </a:lnTo>
                  <a:lnTo>
                    <a:pt x="5845" y="1064"/>
                  </a:lnTo>
                  <a:lnTo>
                    <a:pt x="5550" y="768"/>
                  </a:lnTo>
                  <a:lnTo>
                    <a:pt x="5196" y="532"/>
                  </a:lnTo>
                  <a:lnTo>
                    <a:pt x="4783" y="296"/>
                  </a:lnTo>
                  <a:lnTo>
                    <a:pt x="4369" y="119"/>
                  </a:lnTo>
                  <a:lnTo>
                    <a:pt x="3956" y="60"/>
                  </a:lnTo>
                  <a:lnTo>
                    <a:pt x="34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48" name="Google Shape;1748;p27"/>
            <p:cNvSpPr/>
            <p:nvPr/>
          </p:nvSpPr>
          <p:spPr>
            <a:xfrm>
              <a:off x="7215075" y="2826500"/>
              <a:ext cx="166800" cy="178600"/>
            </a:xfrm>
            <a:custGeom>
              <a:avLst/>
              <a:gdLst/>
              <a:ahLst/>
              <a:cxnLst/>
              <a:rect l="l" t="t" r="r" b="b"/>
              <a:pathLst>
                <a:path w="6672" h="7144" extrusionOk="0">
                  <a:moveTo>
                    <a:pt x="2657" y="3070"/>
                  </a:moveTo>
                  <a:lnTo>
                    <a:pt x="4488" y="3720"/>
                  </a:lnTo>
                  <a:lnTo>
                    <a:pt x="2657" y="4251"/>
                  </a:lnTo>
                  <a:lnTo>
                    <a:pt x="2657" y="3070"/>
                  </a:lnTo>
                  <a:close/>
                  <a:moveTo>
                    <a:pt x="237" y="0"/>
                  </a:moveTo>
                  <a:lnTo>
                    <a:pt x="178" y="2185"/>
                  </a:lnTo>
                  <a:lnTo>
                    <a:pt x="1181" y="2539"/>
                  </a:lnTo>
                  <a:lnTo>
                    <a:pt x="1063" y="4664"/>
                  </a:lnTo>
                  <a:lnTo>
                    <a:pt x="119" y="4959"/>
                  </a:lnTo>
                  <a:lnTo>
                    <a:pt x="1" y="7144"/>
                  </a:lnTo>
                  <a:lnTo>
                    <a:pt x="1" y="7144"/>
                  </a:lnTo>
                  <a:lnTo>
                    <a:pt x="6613" y="4959"/>
                  </a:lnTo>
                  <a:lnTo>
                    <a:pt x="6672" y="2598"/>
                  </a:lnTo>
                  <a:lnTo>
                    <a:pt x="2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49" name="Google Shape;1749;p27"/>
            <p:cNvSpPr/>
            <p:nvPr/>
          </p:nvSpPr>
          <p:spPr>
            <a:xfrm>
              <a:off x="7200325" y="3030175"/>
              <a:ext cx="174175" cy="156475"/>
            </a:xfrm>
            <a:custGeom>
              <a:avLst/>
              <a:gdLst/>
              <a:ahLst/>
              <a:cxnLst/>
              <a:rect l="l" t="t" r="r" b="b"/>
              <a:pathLst>
                <a:path w="6967" h="6259" extrusionOk="0">
                  <a:moveTo>
                    <a:pt x="2480" y="1"/>
                  </a:moveTo>
                  <a:lnTo>
                    <a:pt x="2067" y="60"/>
                  </a:lnTo>
                  <a:lnTo>
                    <a:pt x="1712" y="178"/>
                  </a:lnTo>
                  <a:lnTo>
                    <a:pt x="1358" y="355"/>
                  </a:lnTo>
                  <a:lnTo>
                    <a:pt x="1063" y="532"/>
                  </a:lnTo>
                  <a:lnTo>
                    <a:pt x="827" y="768"/>
                  </a:lnTo>
                  <a:lnTo>
                    <a:pt x="591" y="1063"/>
                  </a:lnTo>
                  <a:lnTo>
                    <a:pt x="413" y="1358"/>
                  </a:lnTo>
                  <a:lnTo>
                    <a:pt x="236" y="1713"/>
                  </a:lnTo>
                  <a:lnTo>
                    <a:pt x="118" y="2067"/>
                  </a:lnTo>
                  <a:lnTo>
                    <a:pt x="59" y="2480"/>
                  </a:lnTo>
                  <a:lnTo>
                    <a:pt x="0" y="2834"/>
                  </a:lnTo>
                  <a:lnTo>
                    <a:pt x="59" y="3248"/>
                  </a:lnTo>
                  <a:lnTo>
                    <a:pt x="59" y="3602"/>
                  </a:lnTo>
                  <a:lnTo>
                    <a:pt x="177" y="4015"/>
                  </a:lnTo>
                  <a:lnTo>
                    <a:pt x="295" y="4310"/>
                  </a:lnTo>
                  <a:lnTo>
                    <a:pt x="532" y="4665"/>
                  </a:lnTo>
                  <a:lnTo>
                    <a:pt x="709" y="4901"/>
                  </a:lnTo>
                  <a:lnTo>
                    <a:pt x="1004" y="5196"/>
                  </a:lnTo>
                  <a:lnTo>
                    <a:pt x="1358" y="5373"/>
                  </a:lnTo>
                  <a:lnTo>
                    <a:pt x="1712" y="5550"/>
                  </a:lnTo>
                  <a:lnTo>
                    <a:pt x="2067" y="5668"/>
                  </a:lnTo>
                  <a:lnTo>
                    <a:pt x="2539" y="5786"/>
                  </a:lnTo>
                  <a:lnTo>
                    <a:pt x="6199" y="6259"/>
                  </a:lnTo>
                  <a:lnTo>
                    <a:pt x="6435" y="4251"/>
                  </a:lnTo>
                  <a:lnTo>
                    <a:pt x="2834" y="3779"/>
                  </a:lnTo>
                  <a:lnTo>
                    <a:pt x="2421" y="3661"/>
                  </a:lnTo>
                  <a:lnTo>
                    <a:pt x="2126" y="3425"/>
                  </a:lnTo>
                  <a:lnTo>
                    <a:pt x="2067" y="3307"/>
                  </a:lnTo>
                  <a:lnTo>
                    <a:pt x="2008" y="3130"/>
                  </a:lnTo>
                  <a:lnTo>
                    <a:pt x="1948" y="2953"/>
                  </a:lnTo>
                  <a:lnTo>
                    <a:pt x="1948" y="2775"/>
                  </a:lnTo>
                  <a:lnTo>
                    <a:pt x="2008" y="2539"/>
                  </a:lnTo>
                  <a:lnTo>
                    <a:pt x="2067" y="2421"/>
                  </a:lnTo>
                  <a:lnTo>
                    <a:pt x="2185" y="2244"/>
                  </a:lnTo>
                  <a:lnTo>
                    <a:pt x="2303" y="2185"/>
                  </a:lnTo>
                  <a:lnTo>
                    <a:pt x="2657" y="2067"/>
                  </a:lnTo>
                  <a:lnTo>
                    <a:pt x="3070" y="2067"/>
                  </a:lnTo>
                  <a:lnTo>
                    <a:pt x="6672" y="2598"/>
                  </a:lnTo>
                  <a:lnTo>
                    <a:pt x="6967" y="591"/>
                  </a:lnTo>
                  <a:lnTo>
                    <a:pt x="3306" y="60"/>
                  </a:lnTo>
                  <a:lnTo>
                    <a:pt x="28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50" name="Google Shape;1750;p27"/>
            <p:cNvSpPr/>
            <p:nvPr/>
          </p:nvSpPr>
          <p:spPr>
            <a:xfrm>
              <a:off x="7167850" y="3192525"/>
              <a:ext cx="178625" cy="171250"/>
            </a:xfrm>
            <a:custGeom>
              <a:avLst/>
              <a:gdLst/>
              <a:ahLst/>
              <a:cxnLst/>
              <a:rect l="l" t="t" r="r" b="b"/>
              <a:pathLst>
                <a:path w="7145" h="6850" extrusionOk="0">
                  <a:moveTo>
                    <a:pt x="2067" y="2421"/>
                  </a:moveTo>
                  <a:lnTo>
                    <a:pt x="4901" y="3130"/>
                  </a:lnTo>
                  <a:lnTo>
                    <a:pt x="4783" y="3602"/>
                  </a:lnTo>
                  <a:lnTo>
                    <a:pt x="4664" y="3957"/>
                  </a:lnTo>
                  <a:lnTo>
                    <a:pt x="4546" y="4193"/>
                  </a:lnTo>
                  <a:lnTo>
                    <a:pt x="4369" y="4429"/>
                  </a:lnTo>
                  <a:lnTo>
                    <a:pt x="4133" y="4606"/>
                  </a:lnTo>
                  <a:lnTo>
                    <a:pt x="3897" y="4724"/>
                  </a:lnTo>
                  <a:lnTo>
                    <a:pt x="3661" y="4783"/>
                  </a:lnTo>
                  <a:lnTo>
                    <a:pt x="3307" y="4783"/>
                  </a:lnTo>
                  <a:lnTo>
                    <a:pt x="3011" y="4724"/>
                  </a:lnTo>
                  <a:lnTo>
                    <a:pt x="2716" y="4606"/>
                  </a:lnTo>
                  <a:lnTo>
                    <a:pt x="2421" y="4488"/>
                  </a:lnTo>
                  <a:lnTo>
                    <a:pt x="2244" y="4311"/>
                  </a:lnTo>
                  <a:lnTo>
                    <a:pt x="2067" y="4075"/>
                  </a:lnTo>
                  <a:lnTo>
                    <a:pt x="1949" y="3838"/>
                  </a:lnTo>
                  <a:lnTo>
                    <a:pt x="1890" y="3543"/>
                  </a:lnTo>
                  <a:lnTo>
                    <a:pt x="1890" y="3248"/>
                  </a:lnTo>
                  <a:lnTo>
                    <a:pt x="1949" y="2894"/>
                  </a:lnTo>
                  <a:lnTo>
                    <a:pt x="2067" y="2421"/>
                  </a:lnTo>
                  <a:close/>
                  <a:moveTo>
                    <a:pt x="827" y="1"/>
                  </a:moveTo>
                  <a:lnTo>
                    <a:pt x="118" y="2658"/>
                  </a:lnTo>
                  <a:lnTo>
                    <a:pt x="59" y="3130"/>
                  </a:lnTo>
                  <a:lnTo>
                    <a:pt x="0" y="3602"/>
                  </a:lnTo>
                  <a:lnTo>
                    <a:pt x="59" y="4075"/>
                  </a:lnTo>
                  <a:lnTo>
                    <a:pt x="118" y="4488"/>
                  </a:lnTo>
                  <a:lnTo>
                    <a:pt x="296" y="4901"/>
                  </a:lnTo>
                  <a:lnTo>
                    <a:pt x="473" y="5255"/>
                  </a:lnTo>
                  <a:lnTo>
                    <a:pt x="709" y="5610"/>
                  </a:lnTo>
                  <a:lnTo>
                    <a:pt x="1004" y="5905"/>
                  </a:lnTo>
                  <a:lnTo>
                    <a:pt x="1299" y="6200"/>
                  </a:lnTo>
                  <a:lnTo>
                    <a:pt x="1653" y="6436"/>
                  </a:lnTo>
                  <a:lnTo>
                    <a:pt x="2067" y="6613"/>
                  </a:lnTo>
                  <a:lnTo>
                    <a:pt x="2480" y="6731"/>
                  </a:lnTo>
                  <a:lnTo>
                    <a:pt x="2952" y="6849"/>
                  </a:lnTo>
                  <a:lnTo>
                    <a:pt x="3838" y="6849"/>
                  </a:lnTo>
                  <a:lnTo>
                    <a:pt x="4251" y="6731"/>
                  </a:lnTo>
                  <a:lnTo>
                    <a:pt x="4605" y="6613"/>
                  </a:lnTo>
                  <a:lnTo>
                    <a:pt x="5019" y="6377"/>
                  </a:lnTo>
                  <a:lnTo>
                    <a:pt x="5314" y="6141"/>
                  </a:lnTo>
                  <a:lnTo>
                    <a:pt x="5668" y="5846"/>
                  </a:lnTo>
                  <a:lnTo>
                    <a:pt x="5904" y="5492"/>
                  </a:lnTo>
                  <a:lnTo>
                    <a:pt x="6140" y="5137"/>
                  </a:lnTo>
                  <a:lnTo>
                    <a:pt x="6318" y="4724"/>
                  </a:lnTo>
                  <a:lnTo>
                    <a:pt x="6495" y="4252"/>
                  </a:lnTo>
                  <a:lnTo>
                    <a:pt x="7144" y="1595"/>
                  </a:lnTo>
                  <a:lnTo>
                    <a:pt x="8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51" name="Google Shape;1751;p27"/>
            <p:cNvSpPr/>
            <p:nvPr/>
          </p:nvSpPr>
          <p:spPr>
            <a:xfrm>
              <a:off x="7125050" y="3365225"/>
              <a:ext cx="171225" cy="100400"/>
            </a:xfrm>
            <a:custGeom>
              <a:avLst/>
              <a:gdLst/>
              <a:ahLst/>
              <a:cxnLst/>
              <a:rect l="l" t="t" r="r" b="b"/>
              <a:pathLst>
                <a:path w="6849" h="4016" extrusionOk="0">
                  <a:moveTo>
                    <a:pt x="650" y="0"/>
                  </a:moveTo>
                  <a:lnTo>
                    <a:pt x="0" y="1949"/>
                  </a:lnTo>
                  <a:lnTo>
                    <a:pt x="6199" y="4015"/>
                  </a:lnTo>
                  <a:lnTo>
                    <a:pt x="6849" y="2067"/>
                  </a:lnTo>
                  <a:lnTo>
                    <a:pt x="6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52" name="Google Shape;1752;p27"/>
            <p:cNvSpPr/>
            <p:nvPr/>
          </p:nvSpPr>
          <p:spPr>
            <a:xfrm>
              <a:off x="7077800" y="3464125"/>
              <a:ext cx="168300" cy="168275"/>
            </a:xfrm>
            <a:custGeom>
              <a:avLst/>
              <a:gdLst/>
              <a:ahLst/>
              <a:cxnLst/>
              <a:rect l="l" t="t" r="r" b="b"/>
              <a:pathLst>
                <a:path w="6732" h="6731" extrusionOk="0">
                  <a:moveTo>
                    <a:pt x="3248" y="2066"/>
                  </a:moveTo>
                  <a:lnTo>
                    <a:pt x="3543" y="2125"/>
                  </a:lnTo>
                  <a:lnTo>
                    <a:pt x="3838" y="2185"/>
                  </a:lnTo>
                  <a:lnTo>
                    <a:pt x="4134" y="2362"/>
                  </a:lnTo>
                  <a:lnTo>
                    <a:pt x="4370" y="2539"/>
                  </a:lnTo>
                  <a:lnTo>
                    <a:pt x="4547" y="2716"/>
                  </a:lnTo>
                  <a:lnTo>
                    <a:pt x="4724" y="2952"/>
                  </a:lnTo>
                  <a:lnTo>
                    <a:pt x="4783" y="3188"/>
                  </a:lnTo>
                  <a:lnTo>
                    <a:pt x="4783" y="3424"/>
                  </a:lnTo>
                  <a:lnTo>
                    <a:pt x="4783" y="3661"/>
                  </a:lnTo>
                  <a:lnTo>
                    <a:pt x="4665" y="3956"/>
                  </a:lnTo>
                  <a:lnTo>
                    <a:pt x="4547" y="4192"/>
                  </a:lnTo>
                  <a:lnTo>
                    <a:pt x="4370" y="4428"/>
                  </a:lnTo>
                  <a:lnTo>
                    <a:pt x="4193" y="4546"/>
                  </a:lnTo>
                  <a:lnTo>
                    <a:pt x="3957" y="4664"/>
                  </a:lnTo>
                  <a:lnTo>
                    <a:pt x="3720" y="4723"/>
                  </a:lnTo>
                  <a:lnTo>
                    <a:pt x="3425" y="4723"/>
                  </a:lnTo>
                  <a:lnTo>
                    <a:pt x="3130" y="4664"/>
                  </a:lnTo>
                  <a:lnTo>
                    <a:pt x="2835" y="4546"/>
                  </a:lnTo>
                  <a:lnTo>
                    <a:pt x="2540" y="4428"/>
                  </a:lnTo>
                  <a:lnTo>
                    <a:pt x="2362" y="4251"/>
                  </a:lnTo>
                  <a:lnTo>
                    <a:pt x="2126" y="4074"/>
                  </a:lnTo>
                  <a:lnTo>
                    <a:pt x="2008" y="3838"/>
                  </a:lnTo>
                  <a:lnTo>
                    <a:pt x="1949" y="3601"/>
                  </a:lnTo>
                  <a:lnTo>
                    <a:pt x="1890" y="3365"/>
                  </a:lnTo>
                  <a:lnTo>
                    <a:pt x="1949" y="3070"/>
                  </a:lnTo>
                  <a:lnTo>
                    <a:pt x="2008" y="2834"/>
                  </a:lnTo>
                  <a:lnTo>
                    <a:pt x="2126" y="2539"/>
                  </a:lnTo>
                  <a:lnTo>
                    <a:pt x="2303" y="2362"/>
                  </a:lnTo>
                  <a:lnTo>
                    <a:pt x="2540" y="2185"/>
                  </a:lnTo>
                  <a:lnTo>
                    <a:pt x="2776" y="2066"/>
                  </a:lnTo>
                  <a:close/>
                  <a:moveTo>
                    <a:pt x="2894" y="0"/>
                  </a:moveTo>
                  <a:lnTo>
                    <a:pt x="2481" y="118"/>
                  </a:lnTo>
                  <a:lnTo>
                    <a:pt x="2067" y="236"/>
                  </a:lnTo>
                  <a:lnTo>
                    <a:pt x="1654" y="413"/>
                  </a:lnTo>
                  <a:lnTo>
                    <a:pt x="1300" y="709"/>
                  </a:lnTo>
                  <a:lnTo>
                    <a:pt x="1005" y="945"/>
                  </a:lnTo>
                  <a:lnTo>
                    <a:pt x="709" y="1299"/>
                  </a:lnTo>
                  <a:lnTo>
                    <a:pt x="473" y="1653"/>
                  </a:lnTo>
                  <a:lnTo>
                    <a:pt x="237" y="2066"/>
                  </a:lnTo>
                  <a:lnTo>
                    <a:pt x="119" y="2480"/>
                  </a:lnTo>
                  <a:lnTo>
                    <a:pt x="1" y="2893"/>
                  </a:lnTo>
                  <a:lnTo>
                    <a:pt x="1" y="3365"/>
                  </a:lnTo>
                  <a:lnTo>
                    <a:pt x="1" y="3779"/>
                  </a:lnTo>
                  <a:lnTo>
                    <a:pt x="60" y="4192"/>
                  </a:lnTo>
                  <a:lnTo>
                    <a:pt x="237" y="4605"/>
                  </a:lnTo>
                  <a:lnTo>
                    <a:pt x="414" y="5018"/>
                  </a:lnTo>
                  <a:lnTo>
                    <a:pt x="650" y="5373"/>
                  </a:lnTo>
                  <a:lnTo>
                    <a:pt x="887" y="5727"/>
                  </a:lnTo>
                  <a:lnTo>
                    <a:pt x="1241" y="6022"/>
                  </a:lnTo>
                  <a:lnTo>
                    <a:pt x="1595" y="6258"/>
                  </a:lnTo>
                  <a:lnTo>
                    <a:pt x="2067" y="6435"/>
                  </a:lnTo>
                  <a:lnTo>
                    <a:pt x="2481" y="6612"/>
                  </a:lnTo>
                  <a:lnTo>
                    <a:pt x="2894" y="6731"/>
                  </a:lnTo>
                  <a:lnTo>
                    <a:pt x="3779" y="6731"/>
                  </a:lnTo>
                  <a:lnTo>
                    <a:pt x="4252" y="6612"/>
                  </a:lnTo>
                  <a:lnTo>
                    <a:pt x="4606" y="6494"/>
                  </a:lnTo>
                  <a:lnTo>
                    <a:pt x="5019" y="6317"/>
                  </a:lnTo>
                  <a:lnTo>
                    <a:pt x="5374" y="6081"/>
                  </a:lnTo>
                  <a:lnTo>
                    <a:pt x="5669" y="5786"/>
                  </a:lnTo>
                  <a:lnTo>
                    <a:pt x="5964" y="5432"/>
                  </a:lnTo>
                  <a:lnTo>
                    <a:pt x="6200" y="5077"/>
                  </a:lnTo>
                  <a:lnTo>
                    <a:pt x="6436" y="4664"/>
                  </a:lnTo>
                  <a:lnTo>
                    <a:pt x="6554" y="4251"/>
                  </a:lnTo>
                  <a:lnTo>
                    <a:pt x="6672" y="3838"/>
                  </a:lnTo>
                  <a:lnTo>
                    <a:pt x="6731" y="3424"/>
                  </a:lnTo>
                  <a:lnTo>
                    <a:pt x="6672" y="2952"/>
                  </a:lnTo>
                  <a:lnTo>
                    <a:pt x="6613" y="2539"/>
                  </a:lnTo>
                  <a:lnTo>
                    <a:pt x="6495" y="2125"/>
                  </a:lnTo>
                  <a:lnTo>
                    <a:pt x="6318" y="1771"/>
                  </a:lnTo>
                  <a:lnTo>
                    <a:pt x="6082" y="1358"/>
                  </a:lnTo>
                  <a:lnTo>
                    <a:pt x="5787" y="1063"/>
                  </a:lnTo>
                  <a:lnTo>
                    <a:pt x="5433" y="768"/>
                  </a:lnTo>
                  <a:lnTo>
                    <a:pt x="5078" y="472"/>
                  </a:lnTo>
                  <a:lnTo>
                    <a:pt x="4665" y="295"/>
                  </a:lnTo>
                  <a:lnTo>
                    <a:pt x="4193" y="118"/>
                  </a:lnTo>
                  <a:lnTo>
                    <a:pt x="3779" y="59"/>
                  </a:lnTo>
                  <a:lnTo>
                    <a:pt x="33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53" name="Google Shape;1753;p27"/>
            <p:cNvSpPr/>
            <p:nvPr/>
          </p:nvSpPr>
          <p:spPr>
            <a:xfrm>
              <a:off x="6964150" y="3658950"/>
              <a:ext cx="194875" cy="175650"/>
            </a:xfrm>
            <a:custGeom>
              <a:avLst/>
              <a:gdLst/>
              <a:ahLst/>
              <a:cxnLst/>
              <a:rect l="l" t="t" r="r" b="b"/>
              <a:pathLst>
                <a:path w="7795" h="7026" extrusionOk="0">
                  <a:moveTo>
                    <a:pt x="2185" y="0"/>
                  </a:moveTo>
                  <a:lnTo>
                    <a:pt x="1" y="3720"/>
                  </a:lnTo>
                  <a:lnTo>
                    <a:pt x="1359" y="4546"/>
                  </a:lnTo>
                  <a:lnTo>
                    <a:pt x="2540" y="2598"/>
                  </a:lnTo>
                  <a:lnTo>
                    <a:pt x="3366" y="3011"/>
                  </a:lnTo>
                  <a:lnTo>
                    <a:pt x="2303" y="4782"/>
                  </a:lnTo>
                  <a:lnTo>
                    <a:pt x="3661" y="5550"/>
                  </a:lnTo>
                  <a:lnTo>
                    <a:pt x="4665" y="3838"/>
                  </a:lnTo>
                  <a:lnTo>
                    <a:pt x="5373" y="4192"/>
                  </a:lnTo>
                  <a:lnTo>
                    <a:pt x="4193" y="6199"/>
                  </a:lnTo>
                  <a:lnTo>
                    <a:pt x="5610" y="7026"/>
                  </a:lnTo>
                  <a:lnTo>
                    <a:pt x="7794" y="3247"/>
                  </a:lnTo>
                  <a:lnTo>
                    <a:pt x="218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54" name="Google Shape;1754;p27"/>
            <p:cNvSpPr/>
            <p:nvPr/>
          </p:nvSpPr>
          <p:spPr>
            <a:xfrm>
              <a:off x="6859375" y="3775550"/>
              <a:ext cx="222900" cy="221425"/>
            </a:xfrm>
            <a:custGeom>
              <a:avLst/>
              <a:gdLst/>
              <a:ahLst/>
              <a:cxnLst/>
              <a:rect l="l" t="t" r="r" b="b"/>
              <a:pathLst>
                <a:path w="8916" h="8857" extrusionOk="0">
                  <a:moveTo>
                    <a:pt x="3602" y="0"/>
                  </a:moveTo>
                  <a:lnTo>
                    <a:pt x="2421" y="1653"/>
                  </a:lnTo>
                  <a:lnTo>
                    <a:pt x="5077" y="3543"/>
                  </a:lnTo>
                  <a:lnTo>
                    <a:pt x="5077" y="3543"/>
                  </a:lnTo>
                  <a:lnTo>
                    <a:pt x="1181" y="3425"/>
                  </a:lnTo>
                  <a:lnTo>
                    <a:pt x="0" y="5078"/>
                  </a:lnTo>
                  <a:lnTo>
                    <a:pt x="5255" y="8856"/>
                  </a:lnTo>
                  <a:lnTo>
                    <a:pt x="6494" y="7203"/>
                  </a:lnTo>
                  <a:lnTo>
                    <a:pt x="3779" y="5255"/>
                  </a:lnTo>
                  <a:lnTo>
                    <a:pt x="7734" y="5432"/>
                  </a:lnTo>
                  <a:lnTo>
                    <a:pt x="8915" y="3779"/>
                  </a:lnTo>
                  <a:lnTo>
                    <a:pt x="36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55" name="Google Shape;1755;p27"/>
            <p:cNvSpPr/>
            <p:nvPr/>
          </p:nvSpPr>
          <p:spPr>
            <a:xfrm>
              <a:off x="6764900" y="3952675"/>
              <a:ext cx="169775" cy="169750"/>
            </a:xfrm>
            <a:custGeom>
              <a:avLst/>
              <a:gdLst/>
              <a:ahLst/>
              <a:cxnLst/>
              <a:rect l="l" t="t" r="r" b="b"/>
              <a:pathLst>
                <a:path w="6791" h="6790" extrusionOk="0">
                  <a:moveTo>
                    <a:pt x="3189" y="0"/>
                  </a:moveTo>
                  <a:lnTo>
                    <a:pt x="2775" y="59"/>
                  </a:lnTo>
                  <a:lnTo>
                    <a:pt x="2362" y="177"/>
                  </a:lnTo>
                  <a:lnTo>
                    <a:pt x="2008" y="354"/>
                  </a:lnTo>
                  <a:lnTo>
                    <a:pt x="1595" y="590"/>
                  </a:lnTo>
                  <a:lnTo>
                    <a:pt x="1240" y="886"/>
                  </a:lnTo>
                  <a:lnTo>
                    <a:pt x="886" y="1181"/>
                  </a:lnTo>
                  <a:lnTo>
                    <a:pt x="532" y="1653"/>
                  </a:lnTo>
                  <a:lnTo>
                    <a:pt x="296" y="2066"/>
                  </a:lnTo>
                  <a:lnTo>
                    <a:pt x="119" y="2539"/>
                  </a:lnTo>
                  <a:lnTo>
                    <a:pt x="1" y="2952"/>
                  </a:lnTo>
                  <a:lnTo>
                    <a:pt x="1" y="3424"/>
                  </a:lnTo>
                  <a:lnTo>
                    <a:pt x="1" y="3838"/>
                  </a:lnTo>
                  <a:lnTo>
                    <a:pt x="60" y="4251"/>
                  </a:lnTo>
                  <a:lnTo>
                    <a:pt x="178" y="4664"/>
                  </a:lnTo>
                  <a:lnTo>
                    <a:pt x="1713" y="6022"/>
                  </a:lnTo>
                  <a:lnTo>
                    <a:pt x="3897" y="3542"/>
                  </a:lnTo>
                  <a:lnTo>
                    <a:pt x="2834" y="2598"/>
                  </a:lnTo>
                  <a:lnTo>
                    <a:pt x="1772" y="3779"/>
                  </a:lnTo>
                  <a:lnTo>
                    <a:pt x="1713" y="3483"/>
                  </a:lnTo>
                  <a:lnTo>
                    <a:pt x="1772" y="3129"/>
                  </a:lnTo>
                  <a:lnTo>
                    <a:pt x="1890" y="2834"/>
                  </a:lnTo>
                  <a:lnTo>
                    <a:pt x="2067" y="2598"/>
                  </a:lnTo>
                  <a:lnTo>
                    <a:pt x="2362" y="2303"/>
                  </a:lnTo>
                  <a:lnTo>
                    <a:pt x="2598" y="2125"/>
                  </a:lnTo>
                  <a:lnTo>
                    <a:pt x="2834" y="2066"/>
                  </a:lnTo>
                  <a:lnTo>
                    <a:pt x="3130" y="2007"/>
                  </a:lnTo>
                  <a:lnTo>
                    <a:pt x="3366" y="2007"/>
                  </a:lnTo>
                  <a:lnTo>
                    <a:pt x="3661" y="2125"/>
                  </a:lnTo>
                  <a:lnTo>
                    <a:pt x="3897" y="2244"/>
                  </a:lnTo>
                  <a:lnTo>
                    <a:pt x="4192" y="2480"/>
                  </a:lnTo>
                  <a:lnTo>
                    <a:pt x="4429" y="2716"/>
                  </a:lnTo>
                  <a:lnTo>
                    <a:pt x="4606" y="2952"/>
                  </a:lnTo>
                  <a:lnTo>
                    <a:pt x="4724" y="3188"/>
                  </a:lnTo>
                  <a:lnTo>
                    <a:pt x="4783" y="3424"/>
                  </a:lnTo>
                  <a:lnTo>
                    <a:pt x="4783" y="3660"/>
                  </a:lnTo>
                  <a:lnTo>
                    <a:pt x="4724" y="3897"/>
                  </a:lnTo>
                  <a:lnTo>
                    <a:pt x="4606" y="4133"/>
                  </a:lnTo>
                  <a:lnTo>
                    <a:pt x="4429" y="4369"/>
                  </a:lnTo>
                  <a:lnTo>
                    <a:pt x="4251" y="4546"/>
                  </a:lnTo>
                  <a:lnTo>
                    <a:pt x="4015" y="4664"/>
                  </a:lnTo>
                  <a:lnTo>
                    <a:pt x="3779" y="4723"/>
                  </a:lnTo>
                  <a:lnTo>
                    <a:pt x="3543" y="4723"/>
                  </a:lnTo>
                  <a:lnTo>
                    <a:pt x="2126" y="6376"/>
                  </a:lnTo>
                  <a:lnTo>
                    <a:pt x="2539" y="6612"/>
                  </a:lnTo>
                  <a:lnTo>
                    <a:pt x="3012" y="6730"/>
                  </a:lnTo>
                  <a:lnTo>
                    <a:pt x="3484" y="6790"/>
                  </a:lnTo>
                  <a:lnTo>
                    <a:pt x="4015" y="6730"/>
                  </a:lnTo>
                  <a:lnTo>
                    <a:pt x="4488" y="6612"/>
                  </a:lnTo>
                  <a:lnTo>
                    <a:pt x="4960" y="6376"/>
                  </a:lnTo>
                  <a:lnTo>
                    <a:pt x="5432" y="6022"/>
                  </a:lnTo>
                  <a:lnTo>
                    <a:pt x="5845" y="5609"/>
                  </a:lnTo>
                  <a:lnTo>
                    <a:pt x="6141" y="5255"/>
                  </a:lnTo>
                  <a:lnTo>
                    <a:pt x="6377" y="4841"/>
                  </a:lnTo>
                  <a:lnTo>
                    <a:pt x="6554" y="4428"/>
                  </a:lnTo>
                  <a:lnTo>
                    <a:pt x="6731" y="4015"/>
                  </a:lnTo>
                  <a:lnTo>
                    <a:pt x="6790" y="3601"/>
                  </a:lnTo>
                  <a:lnTo>
                    <a:pt x="6790" y="3188"/>
                  </a:lnTo>
                  <a:lnTo>
                    <a:pt x="6731" y="2775"/>
                  </a:lnTo>
                  <a:lnTo>
                    <a:pt x="6613" y="2421"/>
                  </a:lnTo>
                  <a:lnTo>
                    <a:pt x="6436" y="2007"/>
                  </a:lnTo>
                  <a:lnTo>
                    <a:pt x="6200" y="1653"/>
                  </a:lnTo>
                  <a:lnTo>
                    <a:pt x="5905" y="1299"/>
                  </a:lnTo>
                  <a:lnTo>
                    <a:pt x="5550" y="945"/>
                  </a:lnTo>
                  <a:lnTo>
                    <a:pt x="5196" y="649"/>
                  </a:lnTo>
                  <a:lnTo>
                    <a:pt x="4842" y="413"/>
                  </a:lnTo>
                  <a:lnTo>
                    <a:pt x="4429" y="236"/>
                  </a:lnTo>
                  <a:lnTo>
                    <a:pt x="4015" y="118"/>
                  </a:lnTo>
                  <a:lnTo>
                    <a:pt x="36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56" name="Google Shape;1756;p27"/>
            <p:cNvSpPr/>
            <p:nvPr/>
          </p:nvSpPr>
          <p:spPr>
            <a:xfrm>
              <a:off x="6680775" y="4057450"/>
              <a:ext cx="149100" cy="153525"/>
            </a:xfrm>
            <a:custGeom>
              <a:avLst/>
              <a:gdLst/>
              <a:ahLst/>
              <a:cxnLst/>
              <a:rect l="l" t="t" r="r" b="b"/>
              <a:pathLst>
                <a:path w="5964" h="6141" extrusionOk="0">
                  <a:moveTo>
                    <a:pt x="1476" y="1"/>
                  </a:moveTo>
                  <a:lnTo>
                    <a:pt x="0" y="1418"/>
                  </a:lnTo>
                  <a:lnTo>
                    <a:pt x="4487" y="6141"/>
                  </a:lnTo>
                  <a:lnTo>
                    <a:pt x="5963" y="4724"/>
                  </a:lnTo>
                  <a:lnTo>
                    <a:pt x="147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57" name="Google Shape;1757;p27"/>
            <p:cNvSpPr/>
            <p:nvPr/>
          </p:nvSpPr>
          <p:spPr>
            <a:xfrm>
              <a:off x="6537600" y="4115025"/>
              <a:ext cx="224375" cy="225850"/>
            </a:xfrm>
            <a:custGeom>
              <a:avLst/>
              <a:gdLst/>
              <a:ahLst/>
              <a:cxnLst/>
              <a:rect l="l" t="t" r="r" b="b"/>
              <a:pathLst>
                <a:path w="8975" h="9034" extrusionOk="0">
                  <a:moveTo>
                    <a:pt x="4842" y="0"/>
                  </a:moveTo>
                  <a:lnTo>
                    <a:pt x="3248" y="1299"/>
                  </a:lnTo>
                  <a:lnTo>
                    <a:pt x="5373" y="3838"/>
                  </a:lnTo>
                  <a:lnTo>
                    <a:pt x="1595" y="2657"/>
                  </a:lnTo>
                  <a:lnTo>
                    <a:pt x="1" y="3956"/>
                  </a:lnTo>
                  <a:lnTo>
                    <a:pt x="4133" y="9033"/>
                  </a:lnTo>
                  <a:lnTo>
                    <a:pt x="5727" y="7734"/>
                  </a:lnTo>
                  <a:lnTo>
                    <a:pt x="3602" y="5137"/>
                  </a:lnTo>
                  <a:lnTo>
                    <a:pt x="7380" y="6318"/>
                  </a:lnTo>
                  <a:lnTo>
                    <a:pt x="8975" y="5078"/>
                  </a:lnTo>
                  <a:lnTo>
                    <a:pt x="48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58" name="Google Shape;1758;p27"/>
            <p:cNvSpPr/>
            <p:nvPr/>
          </p:nvSpPr>
          <p:spPr>
            <a:xfrm>
              <a:off x="6422475" y="4230150"/>
              <a:ext cx="181575" cy="196325"/>
            </a:xfrm>
            <a:custGeom>
              <a:avLst/>
              <a:gdLst/>
              <a:ahLst/>
              <a:cxnLst/>
              <a:rect l="l" t="t" r="r" b="b"/>
              <a:pathLst>
                <a:path w="7263" h="7853" extrusionOk="0">
                  <a:moveTo>
                    <a:pt x="3602" y="0"/>
                  </a:moveTo>
                  <a:lnTo>
                    <a:pt x="0" y="2421"/>
                  </a:lnTo>
                  <a:lnTo>
                    <a:pt x="886" y="3779"/>
                  </a:lnTo>
                  <a:lnTo>
                    <a:pt x="2834" y="2539"/>
                  </a:lnTo>
                  <a:lnTo>
                    <a:pt x="3366" y="3307"/>
                  </a:lnTo>
                  <a:lnTo>
                    <a:pt x="1654" y="4428"/>
                  </a:lnTo>
                  <a:lnTo>
                    <a:pt x="2539" y="5668"/>
                  </a:lnTo>
                  <a:lnTo>
                    <a:pt x="4192" y="4546"/>
                  </a:lnTo>
                  <a:lnTo>
                    <a:pt x="4665" y="5196"/>
                  </a:lnTo>
                  <a:lnTo>
                    <a:pt x="2716" y="6495"/>
                  </a:lnTo>
                  <a:lnTo>
                    <a:pt x="3661" y="7853"/>
                  </a:lnTo>
                  <a:lnTo>
                    <a:pt x="7262" y="5432"/>
                  </a:lnTo>
                  <a:lnTo>
                    <a:pt x="36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59" name="Google Shape;1759;p27"/>
            <p:cNvSpPr/>
            <p:nvPr/>
          </p:nvSpPr>
          <p:spPr>
            <a:xfrm>
              <a:off x="6304400" y="4305425"/>
              <a:ext cx="174175" cy="194850"/>
            </a:xfrm>
            <a:custGeom>
              <a:avLst/>
              <a:gdLst/>
              <a:ahLst/>
              <a:cxnLst/>
              <a:rect l="l" t="t" r="r" b="b"/>
              <a:pathLst>
                <a:path w="6967" h="7794" extrusionOk="0">
                  <a:moveTo>
                    <a:pt x="3838" y="0"/>
                  </a:moveTo>
                  <a:lnTo>
                    <a:pt x="0" y="2126"/>
                  </a:lnTo>
                  <a:lnTo>
                    <a:pt x="827" y="3543"/>
                  </a:lnTo>
                  <a:lnTo>
                    <a:pt x="2834" y="2421"/>
                  </a:lnTo>
                  <a:lnTo>
                    <a:pt x="3248" y="3188"/>
                  </a:lnTo>
                  <a:lnTo>
                    <a:pt x="1476" y="4192"/>
                  </a:lnTo>
                  <a:lnTo>
                    <a:pt x="2244" y="5550"/>
                  </a:lnTo>
                  <a:lnTo>
                    <a:pt x="4015" y="4546"/>
                  </a:lnTo>
                  <a:lnTo>
                    <a:pt x="4428" y="5255"/>
                  </a:lnTo>
                  <a:lnTo>
                    <a:pt x="2421" y="6377"/>
                  </a:lnTo>
                  <a:lnTo>
                    <a:pt x="3188" y="7794"/>
                  </a:lnTo>
                  <a:lnTo>
                    <a:pt x="6967" y="5668"/>
                  </a:lnTo>
                  <a:lnTo>
                    <a:pt x="38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60" name="Google Shape;1760;p27"/>
            <p:cNvSpPr/>
            <p:nvPr/>
          </p:nvSpPr>
          <p:spPr>
            <a:xfrm>
              <a:off x="6155325" y="4370375"/>
              <a:ext cx="191900" cy="187475"/>
            </a:xfrm>
            <a:custGeom>
              <a:avLst/>
              <a:gdLst/>
              <a:ahLst/>
              <a:cxnLst/>
              <a:rect l="l" t="t" r="r" b="b"/>
              <a:pathLst>
                <a:path w="7676" h="7499" extrusionOk="0">
                  <a:moveTo>
                    <a:pt x="4664" y="4192"/>
                  </a:moveTo>
                  <a:lnTo>
                    <a:pt x="5137" y="5196"/>
                  </a:lnTo>
                  <a:lnTo>
                    <a:pt x="4369" y="5550"/>
                  </a:lnTo>
                  <a:lnTo>
                    <a:pt x="4133" y="5609"/>
                  </a:lnTo>
                  <a:lnTo>
                    <a:pt x="3956" y="5609"/>
                  </a:lnTo>
                  <a:lnTo>
                    <a:pt x="3779" y="5491"/>
                  </a:lnTo>
                  <a:lnTo>
                    <a:pt x="3602" y="5255"/>
                  </a:lnTo>
                  <a:lnTo>
                    <a:pt x="3543" y="5018"/>
                  </a:lnTo>
                  <a:lnTo>
                    <a:pt x="3602" y="4841"/>
                  </a:lnTo>
                  <a:lnTo>
                    <a:pt x="3720" y="4664"/>
                  </a:lnTo>
                  <a:lnTo>
                    <a:pt x="3956" y="4546"/>
                  </a:lnTo>
                  <a:lnTo>
                    <a:pt x="4664" y="4192"/>
                  </a:lnTo>
                  <a:close/>
                  <a:moveTo>
                    <a:pt x="5019" y="0"/>
                  </a:moveTo>
                  <a:lnTo>
                    <a:pt x="3189" y="827"/>
                  </a:lnTo>
                  <a:lnTo>
                    <a:pt x="4133" y="2952"/>
                  </a:lnTo>
                  <a:lnTo>
                    <a:pt x="2067" y="1358"/>
                  </a:lnTo>
                  <a:lnTo>
                    <a:pt x="0" y="2244"/>
                  </a:lnTo>
                  <a:lnTo>
                    <a:pt x="2303" y="3956"/>
                  </a:lnTo>
                  <a:lnTo>
                    <a:pt x="2067" y="4192"/>
                  </a:lnTo>
                  <a:lnTo>
                    <a:pt x="1890" y="4487"/>
                  </a:lnTo>
                  <a:lnTo>
                    <a:pt x="1713" y="4723"/>
                  </a:lnTo>
                  <a:lnTo>
                    <a:pt x="1653" y="5018"/>
                  </a:lnTo>
                  <a:lnTo>
                    <a:pt x="1594" y="5373"/>
                  </a:lnTo>
                  <a:lnTo>
                    <a:pt x="1594" y="5668"/>
                  </a:lnTo>
                  <a:lnTo>
                    <a:pt x="1653" y="5963"/>
                  </a:lnTo>
                  <a:lnTo>
                    <a:pt x="1772" y="6258"/>
                  </a:lnTo>
                  <a:lnTo>
                    <a:pt x="1949" y="6494"/>
                  </a:lnTo>
                  <a:lnTo>
                    <a:pt x="2067" y="6731"/>
                  </a:lnTo>
                  <a:lnTo>
                    <a:pt x="2303" y="6967"/>
                  </a:lnTo>
                  <a:lnTo>
                    <a:pt x="2480" y="7144"/>
                  </a:lnTo>
                  <a:lnTo>
                    <a:pt x="2716" y="7262"/>
                  </a:lnTo>
                  <a:lnTo>
                    <a:pt x="3011" y="7380"/>
                  </a:lnTo>
                  <a:lnTo>
                    <a:pt x="3248" y="7439"/>
                  </a:lnTo>
                  <a:lnTo>
                    <a:pt x="3602" y="7498"/>
                  </a:lnTo>
                  <a:lnTo>
                    <a:pt x="3897" y="7498"/>
                  </a:lnTo>
                  <a:lnTo>
                    <a:pt x="4251" y="7439"/>
                  </a:lnTo>
                  <a:lnTo>
                    <a:pt x="4546" y="7321"/>
                  </a:lnTo>
                  <a:lnTo>
                    <a:pt x="4901" y="7203"/>
                  </a:lnTo>
                  <a:lnTo>
                    <a:pt x="7675" y="5963"/>
                  </a:lnTo>
                  <a:lnTo>
                    <a:pt x="50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61" name="Google Shape;1761;p27"/>
            <p:cNvSpPr/>
            <p:nvPr/>
          </p:nvSpPr>
          <p:spPr>
            <a:xfrm>
              <a:off x="5988525" y="4451550"/>
              <a:ext cx="146150" cy="180075"/>
            </a:xfrm>
            <a:custGeom>
              <a:avLst/>
              <a:gdLst/>
              <a:ahLst/>
              <a:cxnLst/>
              <a:rect l="l" t="t" r="r" b="b"/>
              <a:pathLst>
                <a:path w="5846" h="7203" extrusionOk="0">
                  <a:moveTo>
                    <a:pt x="3071" y="4133"/>
                  </a:moveTo>
                  <a:lnTo>
                    <a:pt x="3425" y="5255"/>
                  </a:lnTo>
                  <a:lnTo>
                    <a:pt x="2894" y="5432"/>
                  </a:lnTo>
                  <a:lnTo>
                    <a:pt x="2599" y="5491"/>
                  </a:lnTo>
                  <a:lnTo>
                    <a:pt x="2363" y="5432"/>
                  </a:lnTo>
                  <a:lnTo>
                    <a:pt x="2244" y="5255"/>
                  </a:lnTo>
                  <a:lnTo>
                    <a:pt x="2126" y="5019"/>
                  </a:lnTo>
                  <a:lnTo>
                    <a:pt x="2067" y="4782"/>
                  </a:lnTo>
                  <a:lnTo>
                    <a:pt x="2126" y="4546"/>
                  </a:lnTo>
                  <a:lnTo>
                    <a:pt x="2303" y="4369"/>
                  </a:lnTo>
                  <a:lnTo>
                    <a:pt x="2540" y="4251"/>
                  </a:lnTo>
                  <a:lnTo>
                    <a:pt x="3071" y="4133"/>
                  </a:lnTo>
                  <a:close/>
                  <a:moveTo>
                    <a:pt x="3957" y="0"/>
                  </a:moveTo>
                  <a:lnTo>
                    <a:pt x="2008" y="591"/>
                  </a:lnTo>
                  <a:lnTo>
                    <a:pt x="2599" y="2539"/>
                  </a:lnTo>
                  <a:lnTo>
                    <a:pt x="1831" y="2775"/>
                  </a:lnTo>
                  <a:lnTo>
                    <a:pt x="1477" y="2952"/>
                  </a:lnTo>
                  <a:lnTo>
                    <a:pt x="1182" y="3070"/>
                  </a:lnTo>
                  <a:lnTo>
                    <a:pt x="887" y="3247"/>
                  </a:lnTo>
                  <a:lnTo>
                    <a:pt x="650" y="3484"/>
                  </a:lnTo>
                  <a:lnTo>
                    <a:pt x="414" y="3720"/>
                  </a:lnTo>
                  <a:lnTo>
                    <a:pt x="296" y="3956"/>
                  </a:lnTo>
                  <a:lnTo>
                    <a:pt x="178" y="4192"/>
                  </a:lnTo>
                  <a:lnTo>
                    <a:pt x="60" y="4487"/>
                  </a:lnTo>
                  <a:lnTo>
                    <a:pt x="1" y="4782"/>
                  </a:lnTo>
                  <a:lnTo>
                    <a:pt x="1" y="5078"/>
                  </a:lnTo>
                  <a:lnTo>
                    <a:pt x="60" y="5373"/>
                  </a:lnTo>
                  <a:lnTo>
                    <a:pt x="119" y="5668"/>
                  </a:lnTo>
                  <a:lnTo>
                    <a:pt x="296" y="6081"/>
                  </a:lnTo>
                  <a:lnTo>
                    <a:pt x="532" y="6495"/>
                  </a:lnTo>
                  <a:lnTo>
                    <a:pt x="827" y="6790"/>
                  </a:lnTo>
                  <a:lnTo>
                    <a:pt x="1182" y="7026"/>
                  </a:lnTo>
                  <a:lnTo>
                    <a:pt x="1654" y="7144"/>
                  </a:lnTo>
                  <a:lnTo>
                    <a:pt x="2067" y="7203"/>
                  </a:lnTo>
                  <a:lnTo>
                    <a:pt x="2599" y="7203"/>
                  </a:lnTo>
                  <a:lnTo>
                    <a:pt x="3130" y="7085"/>
                  </a:lnTo>
                  <a:lnTo>
                    <a:pt x="5846" y="6199"/>
                  </a:lnTo>
                  <a:lnTo>
                    <a:pt x="39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62" name="Google Shape;1762;p27"/>
            <p:cNvSpPr/>
            <p:nvPr/>
          </p:nvSpPr>
          <p:spPr>
            <a:xfrm>
              <a:off x="5792225" y="4507625"/>
              <a:ext cx="168300" cy="168300"/>
            </a:xfrm>
            <a:custGeom>
              <a:avLst/>
              <a:gdLst/>
              <a:ahLst/>
              <a:cxnLst/>
              <a:rect l="l" t="t" r="r" b="b"/>
              <a:pathLst>
                <a:path w="6732" h="6732" extrusionOk="0">
                  <a:moveTo>
                    <a:pt x="3602" y="1949"/>
                  </a:moveTo>
                  <a:lnTo>
                    <a:pt x="3897" y="2008"/>
                  </a:lnTo>
                  <a:lnTo>
                    <a:pt x="4074" y="2185"/>
                  </a:lnTo>
                  <a:lnTo>
                    <a:pt x="4252" y="2362"/>
                  </a:lnTo>
                  <a:lnTo>
                    <a:pt x="4429" y="2539"/>
                  </a:lnTo>
                  <a:lnTo>
                    <a:pt x="4547" y="2835"/>
                  </a:lnTo>
                  <a:lnTo>
                    <a:pt x="4606" y="3130"/>
                  </a:lnTo>
                  <a:lnTo>
                    <a:pt x="4665" y="3425"/>
                  </a:lnTo>
                  <a:lnTo>
                    <a:pt x="4665" y="3720"/>
                  </a:lnTo>
                  <a:lnTo>
                    <a:pt x="4606" y="4015"/>
                  </a:lnTo>
                  <a:lnTo>
                    <a:pt x="4488" y="4252"/>
                  </a:lnTo>
                  <a:lnTo>
                    <a:pt x="4370" y="4429"/>
                  </a:lnTo>
                  <a:lnTo>
                    <a:pt x="4133" y="4606"/>
                  </a:lnTo>
                  <a:lnTo>
                    <a:pt x="3897" y="4724"/>
                  </a:lnTo>
                  <a:lnTo>
                    <a:pt x="3661" y="4783"/>
                  </a:lnTo>
                  <a:lnTo>
                    <a:pt x="3366" y="4842"/>
                  </a:lnTo>
                  <a:lnTo>
                    <a:pt x="3071" y="4842"/>
                  </a:lnTo>
                  <a:lnTo>
                    <a:pt x="2835" y="4724"/>
                  </a:lnTo>
                  <a:lnTo>
                    <a:pt x="2657" y="4606"/>
                  </a:lnTo>
                  <a:lnTo>
                    <a:pt x="2480" y="4429"/>
                  </a:lnTo>
                  <a:lnTo>
                    <a:pt x="2303" y="4193"/>
                  </a:lnTo>
                  <a:lnTo>
                    <a:pt x="2185" y="3956"/>
                  </a:lnTo>
                  <a:lnTo>
                    <a:pt x="2126" y="3602"/>
                  </a:lnTo>
                  <a:lnTo>
                    <a:pt x="2067" y="3307"/>
                  </a:lnTo>
                  <a:lnTo>
                    <a:pt x="2067" y="3012"/>
                  </a:lnTo>
                  <a:lnTo>
                    <a:pt x="2126" y="2776"/>
                  </a:lnTo>
                  <a:lnTo>
                    <a:pt x="2244" y="2539"/>
                  </a:lnTo>
                  <a:lnTo>
                    <a:pt x="2362" y="2303"/>
                  </a:lnTo>
                  <a:lnTo>
                    <a:pt x="2539" y="2185"/>
                  </a:lnTo>
                  <a:lnTo>
                    <a:pt x="2776" y="2067"/>
                  </a:lnTo>
                  <a:lnTo>
                    <a:pt x="3071" y="1949"/>
                  </a:lnTo>
                  <a:close/>
                  <a:moveTo>
                    <a:pt x="3602" y="1"/>
                  </a:moveTo>
                  <a:lnTo>
                    <a:pt x="3130" y="60"/>
                  </a:lnTo>
                  <a:lnTo>
                    <a:pt x="2717" y="119"/>
                  </a:lnTo>
                  <a:lnTo>
                    <a:pt x="2303" y="178"/>
                  </a:lnTo>
                  <a:lnTo>
                    <a:pt x="1890" y="355"/>
                  </a:lnTo>
                  <a:lnTo>
                    <a:pt x="1477" y="591"/>
                  </a:lnTo>
                  <a:lnTo>
                    <a:pt x="1122" y="827"/>
                  </a:lnTo>
                  <a:lnTo>
                    <a:pt x="827" y="1122"/>
                  </a:lnTo>
                  <a:lnTo>
                    <a:pt x="591" y="1477"/>
                  </a:lnTo>
                  <a:lnTo>
                    <a:pt x="355" y="1831"/>
                  </a:lnTo>
                  <a:lnTo>
                    <a:pt x="178" y="2244"/>
                  </a:lnTo>
                  <a:lnTo>
                    <a:pt x="60" y="2657"/>
                  </a:lnTo>
                  <a:lnTo>
                    <a:pt x="1" y="3130"/>
                  </a:lnTo>
                  <a:lnTo>
                    <a:pt x="1" y="3543"/>
                  </a:lnTo>
                  <a:lnTo>
                    <a:pt x="60" y="4015"/>
                  </a:lnTo>
                  <a:lnTo>
                    <a:pt x="178" y="4488"/>
                  </a:lnTo>
                  <a:lnTo>
                    <a:pt x="355" y="4901"/>
                  </a:lnTo>
                  <a:lnTo>
                    <a:pt x="591" y="5255"/>
                  </a:lnTo>
                  <a:lnTo>
                    <a:pt x="827" y="5609"/>
                  </a:lnTo>
                  <a:lnTo>
                    <a:pt x="1122" y="5964"/>
                  </a:lnTo>
                  <a:lnTo>
                    <a:pt x="1477" y="6200"/>
                  </a:lnTo>
                  <a:lnTo>
                    <a:pt x="1831" y="6377"/>
                  </a:lnTo>
                  <a:lnTo>
                    <a:pt x="2244" y="6554"/>
                  </a:lnTo>
                  <a:lnTo>
                    <a:pt x="2657" y="6672"/>
                  </a:lnTo>
                  <a:lnTo>
                    <a:pt x="3130" y="6731"/>
                  </a:lnTo>
                  <a:lnTo>
                    <a:pt x="3543" y="6731"/>
                  </a:lnTo>
                  <a:lnTo>
                    <a:pt x="4015" y="6672"/>
                  </a:lnTo>
                  <a:lnTo>
                    <a:pt x="4429" y="6554"/>
                  </a:lnTo>
                  <a:lnTo>
                    <a:pt x="4842" y="6377"/>
                  </a:lnTo>
                  <a:lnTo>
                    <a:pt x="5196" y="6200"/>
                  </a:lnTo>
                  <a:lnTo>
                    <a:pt x="5550" y="5905"/>
                  </a:lnTo>
                  <a:lnTo>
                    <a:pt x="5905" y="5609"/>
                  </a:lnTo>
                  <a:lnTo>
                    <a:pt x="6141" y="5255"/>
                  </a:lnTo>
                  <a:lnTo>
                    <a:pt x="6377" y="4901"/>
                  </a:lnTo>
                  <a:lnTo>
                    <a:pt x="6554" y="4488"/>
                  </a:lnTo>
                  <a:lnTo>
                    <a:pt x="6672" y="4074"/>
                  </a:lnTo>
                  <a:lnTo>
                    <a:pt x="6731" y="3661"/>
                  </a:lnTo>
                  <a:lnTo>
                    <a:pt x="6731" y="3189"/>
                  </a:lnTo>
                  <a:lnTo>
                    <a:pt x="6672" y="2717"/>
                  </a:lnTo>
                  <a:lnTo>
                    <a:pt x="6554" y="2303"/>
                  </a:lnTo>
                  <a:lnTo>
                    <a:pt x="6377" y="1890"/>
                  </a:lnTo>
                  <a:lnTo>
                    <a:pt x="6141" y="1477"/>
                  </a:lnTo>
                  <a:lnTo>
                    <a:pt x="5905" y="1122"/>
                  </a:lnTo>
                  <a:lnTo>
                    <a:pt x="5550" y="827"/>
                  </a:lnTo>
                  <a:lnTo>
                    <a:pt x="5196" y="591"/>
                  </a:lnTo>
                  <a:lnTo>
                    <a:pt x="4842" y="355"/>
                  </a:lnTo>
                  <a:lnTo>
                    <a:pt x="4429" y="178"/>
                  </a:lnTo>
                  <a:lnTo>
                    <a:pt x="4015" y="60"/>
                  </a:lnTo>
                  <a:lnTo>
                    <a:pt x="36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63" name="Google Shape;1763;p27"/>
            <p:cNvSpPr/>
            <p:nvPr/>
          </p:nvSpPr>
          <p:spPr>
            <a:xfrm>
              <a:off x="5615125" y="4529775"/>
              <a:ext cx="153525" cy="169750"/>
            </a:xfrm>
            <a:custGeom>
              <a:avLst/>
              <a:gdLst/>
              <a:ahLst/>
              <a:cxnLst/>
              <a:rect l="l" t="t" r="r" b="b"/>
              <a:pathLst>
                <a:path w="6141" h="6790" extrusionOk="0">
                  <a:moveTo>
                    <a:pt x="3838" y="3897"/>
                  </a:moveTo>
                  <a:lnTo>
                    <a:pt x="3956" y="5019"/>
                  </a:lnTo>
                  <a:lnTo>
                    <a:pt x="3129" y="5078"/>
                  </a:lnTo>
                  <a:lnTo>
                    <a:pt x="2893" y="5078"/>
                  </a:lnTo>
                  <a:lnTo>
                    <a:pt x="2657" y="4960"/>
                  </a:lnTo>
                  <a:lnTo>
                    <a:pt x="2539" y="4782"/>
                  </a:lnTo>
                  <a:lnTo>
                    <a:pt x="2480" y="4546"/>
                  </a:lnTo>
                  <a:lnTo>
                    <a:pt x="2480" y="4310"/>
                  </a:lnTo>
                  <a:lnTo>
                    <a:pt x="2598" y="4133"/>
                  </a:lnTo>
                  <a:lnTo>
                    <a:pt x="2775" y="4015"/>
                  </a:lnTo>
                  <a:lnTo>
                    <a:pt x="3011" y="3956"/>
                  </a:lnTo>
                  <a:lnTo>
                    <a:pt x="3838" y="3897"/>
                  </a:lnTo>
                  <a:close/>
                  <a:moveTo>
                    <a:pt x="5550" y="0"/>
                  </a:moveTo>
                  <a:lnTo>
                    <a:pt x="3483" y="177"/>
                  </a:lnTo>
                  <a:lnTo>
                    <a:pt x="3719" y="2539"/>
                  </a:lnTo>
                  <a:lnTo>
                    <a:pt x="2244" y="296"/>
                  </a:lnTo>
                  <a:lnTo>
                    <a:pt x="0" y="532"/>
                  </a:lnTo>
                  <a:lnTo>
                    <a:pt x="1653" y="2893"/>
                  </a:lnTo>
                  <a:lnTo>
                    <a:pt x="1358" y="3011"/>
                  </a:lnTo>
                  <a:lnTo>
                    <a:pt x="1063" y="3247"/>
                  </a:lnTo>
                  <a:lnTo>
                    <a:pt x="886" y="3425"/>
                  </a:lnTo>
                  <a:lnTo>
                    <a:pt x="708" y="3720"/>
                  </a:lnTo>
                  <a:lnTo>
                    <a:pt x="531" y="3956"/>
                  </a:lnTo>
                  <a:lnTo>
                    <a:pt x="472" y="4251"/>
                  </a:lnTo>
                  <a:lnTo>
                    <a:pt x="413" y="4546"/>
                  </a:lnTo>
                  <a:lnTo>
                    <a:pt x="413" y="4901"/>
                  </a:lnTo>
                  <a:lnTo>
                    <a:pt x="472" y="5196"/>
                  </a:lnTo>
                  <a:lnTo>
                    <a:pt x="531" y="5432"/>
                  </a:lnTo>
                  <a:lnTo>
                    <a:pt x="649" y="5727"/>
                  </a:lnTo>
                  <a:lnTo>
                    <a:pt x="827" y="5963"/>
                  </a:lnTo>
                  <a:lnTo>
                    <a:pt x="1004" y="6140"/>
                  </a:lnTo>
                  <a:lnTo>
                    <a:pt x="1181" y="6317"/>
                  </a:lnTo>
                  <a:lnTo>
                    <a:pt x="1417" y="6495"/>
                  </a:lnTo>
                  <a:lnTo>
                    <a:pt x="1712" y="6613"/>
                  </a:lnTo>
                  <a:lnTo>
                    <a:pt x="2007" y="6731"/>
                  </a:lnTo>
                  <a:lnTo>
                    <a:pt x="2362" y="6790"/>
                  </a:lnTo>
                  <a:lnTo>
                    <a:pt x="3070" y="6790"/>
                  </a:lnTo>
                  <a:lnTo>
                    <a:pt x="6140" y="6495"/>
                  </a:lnTo>
                  <a:lnTo>
                    <a:pt x="55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64" name="Google Shape;1764;p27"/>
            <p:cNvSpPr/>
            <p:nvPr/>
          </p:nvSpPr>
          <p:spPr>
            <a:xfrm>
              <a:off x="5461600" y="4543050"/>
              <a:ext cx="138775" cy="163850"/>
            </a:xfrm>
            <a:custGeom>
              <a:avLst/>
              <a:gdLst/>
              <a:ahLst/>
              <a:cxnLst/>
              <a:rect l="l" t="t" r="r" b="b"/>
              <a:pathLst>
                <a:path w="5551" h="6554" extrusionOk="0">
                  <a:moveTo>
                    <a:pt x="1831" y="1"/>
                  </a:moveTo>
                  <a:lnTo>
                    <a:pt x="1772" y="4901"/>
                  </a:lnTo>
                  <a:lnTo>
                    <a:pt x="60" y="4842"/>
                  </a:lnTo>
                  <a:lnTo>
                    <a:pt x="1" y="6495"/>
                  </a:lnTo>
                  <a:lnTo>
                    <a:pt x="5492" y="6554"/>
                  </a:lnTo>
                  <a:lnTo>
                    <a:pt x="5551" y="4960"/>
                  </a:lnTo>
                  <a:lnTo>
                    <a:pt x="3838" y="4901"/>
                  </a:lnTo>
                  <a:lnTo>
                    <a:pt x="38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65" name="Google Shape;1765;p27"/>
            <p:cNvSpPr/>
            <p:nvPr/>
          </p:nvSpPr>
          <p:spPr>
            <a:xfrm>
              <a:off x="5315500" y="4537150"/>
              <a:ext cx="128425" cy="166800"/>
            </a:xfrm>
            <a:custGeom>
              <a:avLst/>
              <a:gdLst/>
              <a:ahLst/>
              <a:cxnLst/>
              <a:rect l="l" t="t" r="r" b="b"/>
              <a:pathLst>
                <a:path w="5137" h="6672" extrusionOk="0">
                  <a:moveTo>
                    <a:pt x="3070" y="1"/>
                  </a:moveTo>
                  <a:lnTo>
                    <a:pt x="2893" y="2480"/>
                  </a:lnTo>
                  <a:lnTo>
                    <a:pt x="1063" y="2303"/>
                  </a:lnTo>
                  <a:lnTo>
                    <a:pt x="886" y="3838"/>
                  </a:lnTo>
                  <a:lnTo>
                    <a:pt x="2716" y="3956"/>
                  </a:lnTo>
                  <a:lnTo>
                    <a:pt x="2657" y="4901"/>
                  </a:lnTo>
                  <a:lnTo>
                    <a:pt x="118" y="4665"/>
                  </a:lnTo>
                  <a:lnTo>
                    <a:pt x="0" y="6259"/>
                  </a:lnTo>
                  <a:lnTo>
                    <a:pt x="4546" y="6672"/>
                  </a:lnTo>
                  <a:lnTo>
                    <a:pt x="5136" y="178"/>
                  </a:lnTo>
                  <a:lnTo>
                    <a:pt x="30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66" name="Google Shape;1766;p27"/>
            <p:cNvSpPr/>
            <p:nvPr/>
          </p:nvSpPr>
          <p:spPr>
            <a:xfrm>
              <a:off x="5128050" y="4512050"/>
              <a:ext cx="168275" cy="166825"/>
            </a:xfrm>
            <a:custGeom>
              <a:avLst/>
              <a:gdLst/>
              <a:ahLst/>
              <a:cxnLst/>
              <a:rect l="l" t="t" r="r" b="b"/>
              <a:pathLst>
                <a:path w="6731" h="6673" extrusionOk="0">
                  <a:moveTo>
                    <a:pt x="3306" y="1890"/>
                  </a:moveTo>
                  <a:lnTo>
                    <a:pt x="3601" y="1949"/>
                  </a:lnTo>
                  <a:lnTo>
                    <a:pt x="3897" y="2008"/>
                  </a:lnTo>
                  <a:lnTo>
                    <a:pt x="4133" y="2126"/>
                  </a:lnTo>
                  <a:lnTo>
                    <a:pt x="4310" y="2303"/>
                  </a:lnTo>
                  <a:lnTo>
                    <a:pt x="4487" y="2480"/>
                  </a:lnTo>
                  <a:lnTo>
                    <a:pt x="4546" y="2717"/>
                  </a:lnTo>
                  <a:lnTo>
                    <a:pt x="4605" y="3012"/>
                  </a:lnTo>
                  <a:lnTo>
                    <a:pt x="4664" y="3248"/>
                  </a:lnTo>
                  <a:lnTo>
                    <a:pt x="4605" y="3602"/>
                  </a:lnTo>
                  <a:lnTo>
                    <a:pt x="4546" y="3897"/>
                  </a:lnTo>
                  <a:lnTo>
                    <a:pt x="4428" y="4193"/>
                  </a:lnTo>
                  <a:lnTo>
                    <a:pt x="4251" y="4370"/>
                  </a:lnTo>
                  <a:lnTo>
                    <a:pt x="4074" y="4547"/>
                  </a:lnTo>
                  <a:lnTo>
                    <a:pt x="3897" y="4724"/>
                  </a:lnTo>
                  <a:lnTo>
                    <a:pt x="3601" y="4783"/>
                  </a:lnTo>
                  <a:lnTo>
                    <a:pt x="3365" y="4842"/>
                  </a:lnTo>
                  <a:lnTo>
                    <a:pt x="3070" y="4783"/>
                  </a:lnTo>
                  <a:lnTo>
                    <a:pt x="2775" y="4724"/>
                  </a:lnTo>
                  <a:lnTo>
                    <a:pt x="2539" y="4606"/>
                  </a:lnTo>
                  <a:lnTo>
                    <a:pt x="2362" y="4429"/>
                  </a:lnTo>
                  <a:lnTo>
                    <a:pt x="2244" y="4252"/>
                  </a:lnTo>
                  <a:lnTo>
                    <a:pt x="2125" y="4016"/>
                  </a:lnTo>
                  <a:lnTo>
                    <a:pt x="2066" y="3720"/>
                  </a:lnTo>
                  <a:lnTo>
                    <a:pt x="2066" y="3425"/>
                  </a:lnTo>
                  <a:lnTo>
                    <a:pt x="2066" y="3130"/>
                  </a:lnTo>
                  <a:lnTo>
                    <a:pt x="2185" y="2835"/>
                  </a:lnTo>
                  <a:lnTo>
                    <a:pt x="2303" y="2540"/>
                  </a:lnTo>
                  <a:lnTo>
                    <a:pt x="2421" y="2303"/>
                  </a:lnTo>
                  <a:lnTo>
                    <a:pt x="2598" y="2126"/>
                  </a:lnTo>
                  <a:lnTo>
                    <a:pt x="2834" y="2008"/>
                  </a:lnTo>
                  <a:lnTo>
                    <a:pt x="3070" y="1949"/>
                  </a:lnTo>
                  <a:lnTo>
                    <a:pt x="3306" y="1890"/>
                  </a:lnTo>
                  <a:close/>
                  <a:moveTo>
                    <a:pt x="3070" y="1"/>
                  </a:moveTo>
                  <a:lnTo>
                    <a:pt x="2657" y="60"/>
                  </a:lnTo>
                  <a:lnTo>
                    <a:pt x="2244" y="178"/>
                  </a:lnTo>
                  <a:lnTo>
                    <a:pt x="1830" y="355"/>
                  </a:lnTo>
                  <a:lnTo>
                    <a:pt x="1417" y="532"/>
                  </a:lnTo>
                  <a:lnTo>
                    <a:pt x="1122" y="827"/>
                  </a:lnTo>
                  <a:lnTo>
                    <a:pt x="827" y="1123"/>
                  </a:lnTo>
                  <a:lnTo>
                    <a:pt x="531" y="1477"/>
                  </a:lnTo>
                  <a:lnTo>
                    <a:pt x="354" y="1890"/>
                  </a:lnTo>
                  <a:lnTo>
                    <a:pt x="177" y="2303"/>
                  </a:lnTo>
                  <a:lnTo>
                    <a:pt x="59" y="2776"/>
                  </a:lnTo>
                  <a:lnTo>
                    <a:pt x="0" y="3189"/>
                  </a:lnTo>
                  <a:lnTo>
                    <a:pt x="0" y="3661"/>
                  </a:lnTo>
                  <a:lnTo>
                    <a:pt x="59" y="4075"/>
                  </a:lnTo>
                  <a:lnTo>
                    <a:pt x="177" y="4547"/>
                  </a:lnTo>
                  <a:lnTo>
                    <a:pt x="354" y="4901"/>
                  </a:lnTo>
                  <a:lnTo>
                    <a:pt x="590" y="5314"/>
                  </a:lnTo>
                  <a:lnTo>
                    <a:pt x="827" y="5610"/>
                  </a:lnTo>
                  <a:lnTo>
                    <a:pt x="1181" y="5905"/>
                  </a:lnTo>
                  <a:lnTo>
                    <a:pt x="1535" y="6200"/>
                  </a:lnTo>
                  <a:lnTo>
                    <a:pt x="1889" y="6377"/>
                  </a:lnTo>
                  <a:lnTo>
                    <a:pt x="2303" y="6554"/>
                  </a:lnTo>
                  <a:lnTo>
                    <a:pt x="2716" y="6672"/>
                  </a:lnTo>
                  <a:lnTo>
                    <a:pt x="3601" y="6672"/>
                  </a:lnTo>
                  <a:lnTo>
                    <a:pt x="4074" y="6613"/>
                  </a:lnTo>
                  <a:lnTo>
                    <a:pt x="4487" y="6554"/>
                  </a:lnTo>
                  <a:lnTo>
                    <a:pt x="4900" y="6377"/>
                  </a:lnTo>
                  <a:lnTo>
                    <a:pt x="5255" y="6141"/>
                  </a:lnTo>
                  <a:lnTo>
                    <a:pt x="5609" y="5905"/>
                  </a:lnTo>
                  <a:lnTo>
                    <a:pt x="5904" y="5551"/>
                  </a:lnTo>
                  <a:lnTo>
                    <a:pt x="6140" y="5196"/>
                  </a:lnTo>
                  <a:lnTo>
                    <a:pt x="6376" y="4842"/>
                  </a:lnTo>
                  <a:lnTo>
                    <a:pt x="6553" y="4429"/>
                  </a:lnTo>
                  <a:lnTo>
                    <a:pt x="6671" y="3956"/>
                  </a:lnTo>
                  <a:lnTo>
                    <a:pt x="6731" y="3484"/>
                  </a:lnTo>
                  <a:lnTo>
                    <a:pt x="6671" y="3071"/>
                  </a:lnTo>
                  <a:lnTo>
                    <a:pt x="6612" y="2599"/>
                  </a:lnTo>
                  <a:lnTo>
                    <a:pt x="6494" y="2185"/>
                  </a:lnTo>
                  <a:lnTo>
                    <a:pt x="6317" y="1772"/>
                  </a:lnTo>
                  <a:lnTo>
                    <a:pt x="6140" y="1418"/>
                  </a:lnTo>
                  <a:lnTo>
                    <a:pt x="5845" y="1064"/>
                  </a:lnTo>
                  <a:lnTo>
                    <a:pt x="5550" y="768"/>
                  </a:lnTo>
                  <a:lnTo>
                    <a:pt x="5196" y="532"/>
                  </a:lnTo>
                  <a:lnTo>
                    <a:pt x="4782" y="296"/>
                  </a:lnTo>
                  <a:lnTo>
                    <a:pt x="4369" y="178"/>
                  </a:lnTo>
                  <a:lnTo>
                    <a:pt x="3956" y="60"/>
                  </a:lnTo>
                  <a:lnTo>
                    <a:pt x="34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67" name="Google Shape;1767;p27"/>
            <p:cNvSpPr/>
            <p:nvPr/>
          </p:nvSpPr>
          <p:spPr>
            <a:xfrm>
              <a:off x="5012925" y="4464825"/>
              <a:ext cx="106275" cy="184525"/>
            </a:xfrm>
            <a:custGeom>
              <a:avLst/>
              <a:gdLst/>
              <a:ahLst/>
              <a:cxnLst/>
              <a:rect l="l" t="t" r="r" b="b"/>
              <a:pathLst>
                <a:path w="4251" h="7381" extrusionOk="0">
                  <a:moveTo>
                    <a:pt x="413" y="1"/>
                  </a:moveTo>
                  <a:lnTo>
                    <a:pt x="0" y="1477"/>
                  </a:lnTo>
                  <a:lnTo>
                    <a:pt x="1889" y="2067"/>
                  </a:lnTo>
                  <a:lnTo>
                    <a:pt x="531" y="6849"/>
                  </a:lnTo>
                  <a:lnTo>
                    <a:pt x="2480" y="7380"/>
                  </a:lnTo>
                  <a:lnTo>
                    <a:pt x="4251" y="1122"/>
                  </a:lnTo>
                  <a:lnTo>
                    <a:pt x="4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68" name="Google Shape;1768;p27"/>
            <p:cNvSpPr/>
            <p:nvPr/>
          </p:nvSpPr>
          <p:spPr>
            <a:xfrm>
              <a:off x="4897775" y="4439725"/>
              <a:ext cx="101875" cy="171250"/>
            </a:xfrm>
            <a:custGeom>
              <a:avLst/>
              <a:gdLst/>
              <a:ahLst/>
              <a:cxnLst/>
              <a:rect l="l" t="t" r="r" b="b"/>
              <a:pathLst>
                <a:path w="4075" h="6850" extrusionOk="0">
                  <a:moveTo>
                    <a:pt x="2185" y="1"/>
                  </a:moveTo>
                  <a:lnTo>
                    <a:pt x="1" y="6141"/>
                  </a:lnTo>
                  <a:lnTo>
                    <a:pt x="1949" y="6849"/>
                  </a:lnTo>
                  <a:lnTo>
                    <a:pt x="4075" y="709"/>
                  </a:lnTo>
                  <a:lnTo>
                    <a:pt x="21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69" name="Google Shape;1769;p27"/>
            <p:cNvSpPr/>
            <p:nvPr/>
          </p:nvSpPr>
          <p:spPr>
            <a:xfrm>
              <a:off x="4732475" y="4389550"/>
              <a:ext cx="168300" cy="168300"/>
            </a:xfrm>
            <a:custGeom>
              <a:avLst/>
              <a:gdLst/>
              <a:ahLst/>
              <a:cxnLst/>
              <a:rect l="l" t="t" r="r" b="b"/>
              <a:pathLst>
                <a:path w="6732" h="6732" extrusionOk="0">
                  <a:moveTo>
                    <a:pt x="3425" y="1890"/>
                  </a:moveTo>
                  <a:lnTo>
                    <a:pt x="3720" y="1949"/>
                  </a:lnTo>
                  <a:lnTo>
                    <a:pt x="3956" y="2067"/>
                  </a:lnTo>
                  <a:lnTo>
                    <a:pt x="4192" y="2185"/>
                  </a:lnTo>
                  <a:lnTo>
                    <a:pt x="4428" y="2362"/>
                  </a:lnTo>
                  <a:lnTo>
                    <a:pt x="4547" y="2539"/>
                  </a:lnTo>
                  <a:lnTo>
                    <a:pt x="4665" y="2775"/>
                  </a:lnTo>
                  <a:lnTo>
                    <a:pt x="4724" y="3071"/>
                  </a:lnTo>
                  <a:lnTo>
                    <a:pt x="4724" y="3307"/>
                  </a:lnTo>
                  <a:lnTo>
                    <a:pt x="4665" y="3602"/>
                  </a:lnTo>
                  <a:lnTo>
                    <a:pt x="4547" y="3897"/>
                  </a:lnTo>
                  <a:lnTo>
                    <a:pt x="4428" y="4192"/>
                  </a:lnTo>
                  <a:lnTo>
                    <a:pt x="4251" y="4429"/>
                  </a:lnTo>
                  <a:lnTo>
                    <a:pt x="4015" y="4606"/>
                  </a:lnTo>
                  <a:lnTo>
                    <a:pt x="3838" y="4724"/>
                  </a:lnTo>
                  <a:lnTo>
                    <a:pt x="3602" y="4783"/>
                  </a:lnTo>
                  <a:lnTo>
                    <a:pt x="3307" y="4842"/>
                  </a:lnTo>
                  <a:lnTo>
                    <a:pt x="3071" y="4783"/>
                  </a:lnTo>
                  <a:lnTo>
                    <a:pt x="2775" y="4724"/>
                  </a:lnTo>
                  <a:lnTo>
                    <a:pt x="2539" y="4547"/>
                  </a:lnTo>
                  <a:lnTo>
                    <a:pt x="2362" y="4369"/>
                  </a:lnTo>
                  <a:lnTo>
                    <a:pt x="2185" y="4192"/>
                  </a:lnTo>
                  <a:lnTo>
                    <a:pt x="2067" y="3956"/>
                  </a:lnTo>
                  <a:lnTo>
                    <a:pt x="2067" y="3720"/>
                  </a:lnTo>
                  <a:lnTo>
                    <a:pt x="2067" y="3425"/>
                  </a:lnTo>
                  <a:lnTo>
                    <a:pt x="2126" y="3130"/>
                  </a:lnTo>
                  <a:lnTo>
                    <a:pt x="2244" y="2834"/>
                  </a:lnTo>
                  <a:lnTo>
                    <a:pt x="2362" y="2598"/>
                  </a:lnTo>
                  <a:lnTo>
                    <a:pt x="2539" y="2362"/>
                  </a:lnTo>
                  <a:lnTo>
                    <a:pt x="2716" y="2185"/>
                  </a:lnTo>
                  <a:lnTo>
                    <a:pt x="2953" y="2008"/>
                  </a:lnTo>
                  <a:lnTo>
                    <a:pt x="3189" y="1949"/>
                  </a:lnTo>
                  <a:lnTo>
                    <a:pt x="3425" y="1890"/>
                  </a:lnTo>
                  <a:close/>
                  <a:moveTo>
                    <a:pt x="3012" y="1"/>
                  </a:moveTo>
                  <a:lnTo>
                    <a:pt x="2598" y="60"/>
                  </a:lnTo>
                  <a:lnTo>
                    <a:pt x="2185" y="237"/>
                  </a:lnTo>
                  <a:lnTo>
                    <a:pt x="1772" y="414"/>
                  </a:lnTo>
                  <a:lnTo>
                    <a:pt x="1417" y="591"/>
                  </a:lnTo>
                  <a:lnTo>
                    <a:pt x="1063" y="886"/>
                  </a:lnTo>
                  <a:lnTo>
                    <a:pt x="768" y="1240"/>
                  </a:lnTo>
                  <a:lnTo>
                    <a:pt x="532" y="1595"/>
                  </a:lnTo>
                  <a:lnTo>
                    <a:pt x="296" y="2008"/>
                  </a:lnTo>
                  <a:lnTo>
                    <a:pt x="178" y="2421"/>
                  </a:lnTo>
                  <a:lnTo>
                    <a:pt x="60" y="2894"/>
                  </a:lnTo>
                  <a:lnTo>
                    <a:pt x="1" y="3307"/>
                  </a:lnTo>
                  <a:lnTo>
                    <a:pt x="60" y="3779"/>
                  </a:lnTo>
                  <a:lnTo>
                    <a:pt x="119" y="4192"/>
                  </a:lnTo>
                  <a:lnTo>
                    <a:pt x="237" y="4606"/>
                  </a:lnTo>
                  <a:lnTo>
                    <a:pt x="414" y="4960"/>
                  </a:lnTo>
                  <a:lnTo>
                    <a:pt x="650" y="5373"/>
                  </a:lnTo>
                  <a:lnTo>
                    <a:pt x="945" y="5668"/>
                  </a:lnTo>
                  <a:lnTo>
                    <a:pt x="1240" y="5964"/>
                  </a:lnTo>
                  <a:lnTo>
                    <a:pt x="1595" y="6200"/>
                  </a:lnTo>
                  <a:lnTo>
                    <a:pt x="2008" y="6436"/>
                  </a:lnTo>
                  <a:lnTo>
                    <a:pt x="2421" y="6554"/>
                  </a:lnTo>
                  <a:lnTo>
                    <a:pt x="2893" y="6672"/>
                  </a:lnTo>
                  <a:lnTo>
                    <a:pt x="3307" y="6731"/>
                  </a:lnTo>
                  <a:lnTo>
                    <a:pt x="3720" y="6731"/>
                  </a:lnTo>
                  <a:lnTo>
                    <a:pt x="4192" y="6672"/>
                  </a:lnTo>
                  <a:lnTo>
                    <a:pt x="4606" y="6554"/>
                  </a:lnTo>
                  <a:lnTo>
                    <a:pt x="4960" y="6377"/>
                  </a:lnTo>
                  <a:lnTo>
                    <a:pt x="5314" y="6141"/>
                  </a:lnTo>
                  <a:lnTo>
                    <a:pt x="5668" y="5845"/>
                  </a:lnTo>
                  <a:lnTo>
                    <a:pt x="5964" y="5491"/>
                  </a:lnTo>
                  <a:lnTo>
                    <a:pt x="6259" y="5137"/>
                  </a:lnTo>
                  <a:lnTo>
                    <a:pt x="6436" y="4724"/>
                  </a:lnTo>
                  <a:lnTo>
                    <a:pt x="6613" y="4310"/>
                  </a:lnTo>
                  <a:lnTo>
                    <a:pt x="6731" y="3838"/>
                  </a:lnTo>
                  <a:lnTo>
                    <a:pt x="6731" y="3425"/>
                  </a:lnTo>
                  <a:lnTo>
                    <a:pt x="6731" y="2953"/>
                  </a:lnTo>
                  <a:lnTo>
                    <a:pt x="6672" y="2539"/>
                  </a:lnTo>
                  <a:lnTo>
                    <a:pt x="6554" y="2126"/>
                  </a:lnTo>
                  <a:lnTo>
                    <a:pt x="6318" y="1772"/>
                  </a:lnTo>
                  <a:lnTo>
                    <a:pt x="6082" y="1358"/>
                  </a:lnTo>
                  <a:lnTo>
                    <a:pt x="5845" y="1063"/>
                  </a:lnTo>
                  <a:lnTo>
                    <a:pt x="5491" y="768"/>
                  </a:lnTo>
                  <a:lnTo>
                    <a:pt x="5137" y="532"/>
                  </a:lnTo>
                  <a:lnTo>
                    <a:pt x="4724" y="296"/>
                  </a:lnTo>
                  <a:lnTo>
                    <a:pt x="4310" y="178"/>
                  </a:lnTo>
                  <a:lnTo>
                    <a:pt x="3897" y="60"/>
                  </a:lnTo>
                  <a:lnTo>
                    <a:pt x="34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70" name="Google Shape;1770;p27"/>
            <p:cNvSpPr/>
            <p:nvPr/>
          </p:nvSpPr>
          <p:spPr>
            <a:xfrm>
              <a:off x="4531750" y="4241950"/>
              <a:ext cx="187475" cy="200750"/>
            </a:xfrm>
            <a:custGeom>
              <a:avLst/>
              <a:gdLst/>
              <a:ahLst/>
              <a:cxnLst/>
              <a:rect l="l" t="t" r="r" b="b"/>
              <a:pathLst>
                <a:path w="7499" h="8030" extrusionOk="0">
                  <a:moveTo>
                    <a:pt x="2657" y="3720"/>
                  </a:moveTo>
                  <a:lnTo>
                    <a:pt x="3661" y="4311"/>
                  </a:lnTo>
                  <a:lnTo>
                    <a:pt x="2185" y="5550"/>
                  </a:lnTo>
                  <a:lnTo>
                    <a:pt x="2657" y="3720"/>
                  </a:lnTo>
                  <a:close/>
                  <a:moveTo>
                    <a:pt x="1417" y="1"/>
                  </a:moveTo>
                  <a:lnTo>
                    <a:pt x="0" y="6790"/>
                  </a:lnTo>
                  <a:lnTo>
                    <a:pt x="2008" y="8030"/>
                  </a:lnTo>
                  <a:lnTo>
                    <a:pt x="7498" y="3779"/>
                  </a:lnTo>
                  <a:lnTo>
                    <a:pt x="5668" y="2598"/>
                  </a:lnTo>
                  <a:lnTo>
                    <a:pt x="4900" y="3307"/>
                  </a:lnTo>
                  <a:lnTo>
                    <a:pt x="3011" y="2126"/>
                  </a:lnTo>
                  <a:lnTo>
                    <a:pt x="3247" y="1122"/>
                  </a:lnTo>
                  <a:lnTo>
                    <a:pt x="14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71" name="Google Shape;1771;p27"/>
            <p:cNvSpPr/>
            <p:nvPr/>
          </p:nvSpPr>
          <p:spPr>
            <a:xfrm>
              <a:off x="4339875" y="4168150"/>
              <a:ext cx="188950" cy="191900"/>
            </a:xfrm>
            <a:custGeom>
              <a:avLst/>
              <a:gdLst/>
              <a:ahLst/>
              <a:cxnLst/>
              <a:rect l="l" t="t" r="r" b="b"/>
              <a:pathLst>
                <a:path w="7558" h="7676" extrusionOk="0">
                  <a:moveTo>
                    <a:pt x="4251" y="1"/>
                  </a:moveTo>
                  <a:lnTo>
                    <a:pt x="3897" y="60"/>
                  </a:lnTo>
                  <a:lnTo>
                    <a:pt x="3542" y="178"/>
                  </a:lnTo>
                  <a:lnTo>
                    <a:pt x="3188" y="355"/>
                  </a:lnTo>
                  <a:lnTo>
                    <a:pt x="2893" y="591"/>
                  </a:lnTo>
                  <a:lnTo>
                    <a:pt x="2598" y="886"/>
                  </a:lnTo>
                  <a:lnTo>
                    <a:pt x="2303" y="1241"/>
                  </a:lnTo>
                  <a:lnTo>
                    <a:pt x="0" y="4133"/>
                  </a:lnTo>
                  <a:lnTo>
                    <a:pt x="1594" y="5373"/>
                  </a:lnTo>
                  <a:lnTo>
                    <a:pt x="3897" y="2480"/>
                  </a:lnTo>
                  <a:lnTo>
                    <a:pt x="4192" y="2185"/>
                  </a:lnTo>
                  <a:lnTo>
                    <a:pt x="4487" y="2008"/>
                  </a:lnTo>
                  <a:lnTo>
                    <a:pt x="4664" y="2008"/>
                  </a:lnTo>
                  <a:lnTo>
                    <a:pt x="4841" y="2067"/>
                  </a:lnTo>
                  <a:lnTo>
                    <a:pt x="4959" y="2126"/>
                  </a:lnTo>
                  <a:lnTo>
                    <a:pt x="5137" y="2244"/>
                  </a:lnTo>
                  <a:lnTo>
                    <a:pt x="5314" y="2362"/>
                  </a:lnTo>
                  <a:lnTo>
                    <a:pt x="5432" y="2539"/>
                  </a:lnTo>
                  <a:lnTo>
                    <a:pt x="5491" y="2657"/>
                  </a:lnTo>
                  <a:lnTo>
                    <a:pt x="5491" y="2835"/>
                  </a:lnTo>
                  <a:lnTo>
                    <a:pt x="5432" y="3189"/>
                  </a:lnTo>
                  <a:lnTo>
                    <a:pt x="5196" y="3484"/>
                  </a:lnTo>
                  <a:lnTo>
                    <a:pt x="2952" y="6436"/>
                  </a:lnTo>
                  <a:lnTo>
                    <a:pt x="4546" y="7676"/>
                  </a:lnTo>
                  <a:lnTo>
                    <a:pt x="6849" y="4783"/>
                  </a:lnTo>
                  <a:lnTo>
                    <a:pt x="7085" y="4370"/>
                  </a:lnTo>
                  <a:lnTo>
                    <a:pt x="7262" y="4015"/>
                  </a:lnTo>
                  <a:lnTo>
                    <a:pt x="7439" y="3661"/>
                  </a:lnTo>
                  <a:lnTo>
                    <a:pt x="7498" y="3307"/>
                  </a:lnTo>
                  <a:lnTo>
                    <a:pt x="7557" y="2953"/>
                  </a:lnTo>
                  <a:lnTo>
                    <a:pt x="7557" y="2598"/>
                  </a:lnTo>
                  <a:lnTo>
                    <a:pt x="7439" y="2244"/>
                  </a:lnTo>
                  <a:lnTo>
                    <a:pt x="7321" y="1890"/>
                  </a:lnTo>
                  <a:lnTo>
                    <a:pt x="7144" y="1595"/>
                  </a:lnTo>
                  <a:lnTo>
                    <a:pt x="6967" y="1300"/>
                  </a:lnTo>
                  <a:lnTo>
                    <a:pt x="6672" y="1004"/>
                  </a:lnTo>
                  <a:lnTo>
                    <a:pt x="6376" y="709"/>
                  </a:lnTo>
                  <a:lnTo>
                    <a:pt x="6081" y="473"/>
                  </a:lnTo>
                  <a:lnTo>
                    <a:pt x="5727" y="296"/>
                  </a:lnTo>
                  <a:lnTo>
                    <a:pt x="5373" y="178"/>
                  </a:lnTo>
                  <a:lnTo>
                    <a:pt x="5018" y="60"/>
                  </a:lnTo>
                  <a:lnTo>
                    <a:pt x="46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72" name="Google Shape;1772;p27"/>
            <p:cNvSpPr/>
            <p:nvPr/>
          </p:nvSpPr>
          <p:spPr>
            <a:xfrm>
              <a:off x="4227700" y="4050075"/>
              <a:ext cx="190425" cy="190425"/>
            </a:xfrm>
            <a:custGeom>
              <a:avLst/>
              <a:gdLst/>
              <a:ahLst/>
              <a:cxnLst/>
              <a:rect l="l" t="t" r="r" b="b"/>
              <a:pathLst>
                <a:path w="7617" h="7617" extrusionOk="0">
                  <a:moveTo>
                    <a:pt x="3483" y="2008"/>
                  </a:moveTo>
                  <a:lnTo>
                    <a:pt x="3779" y="2067"/>
                  </a:lnTo>
                  <a:lnTo>
                    <a:pt x="4015" y="2126"/>
                  </a:lnTo>
                  <a:lnTo>
                    <a:pt x="4310" y="2303"/>
                  </a:lnTo>
                  <a:lnTo>
                    <a:pt x="4546" y="2480"/>
                  </a:lnTo>
                  <a:lnTo>
                    <a:pt x="4900" y="2834"/>
                  </a:lnTo>
                  <a:lnTo>
                    <a:pt x="2893" y="4901"/>
                  </a:lnTo>
                  <a:lnTo>
                    <a:pt x="2539" y="4606"/>
                  </a:lnTo>
                  <a:lnTo>
                    <a:pt x="2303" y="4369"/>
                  </a:lnTo>
                  <a:lnTo>
                    <a:pt x="2126" y="4074"/>
                  </a:lnTo>
                  <a:lnTo>
                    <a:pt x="2066" y="3838"/>
                  </a:lnTo>
                  <a:lnTo>
                    <a:pt x="2007" y="3543"/>
                  </a:lnTo>
                  <a:lnTo>
                    <a:pt x="2007" y="3307"/>
                  </a:lnTo>
                  <a:lnTo>
                    <a:pt x="2126" y="3012"/>
                  </a:lnTo>
                  <a:lnTo>
                    <a:pt x="2244" y="2775"/>
                  </a:lnTo>
                  <a:lnTo>
                    <a:pt x="2480" y="2480"/>
                  </a:lnTo>
                  <a:lnTo>
                    <a:pt x="2716" y="2303"/>
                  </a:lnTo>
                  <a:lnTo>
                    <a:pt x="2952" y="2126"/>
                  </a:lnTo>
                  <a:lnTo>
                    <a:pt x="3247" y="2008"/>
                  </a:lnTo>
                  <a:close/>
                  <a:moveTo>
                    <a:pt x="3247" y="1"/>
                  </a:moveTo>
                  <a:lnTo>
                    <a:pt x="2834" y="60"/>
                  </a:lnTo>
                  <a:lnTo>
                    <a:pt x="2421" y="119"/>
                  </a:lnTo>
                  <a:lnTo>
                    <a:pt x="2007" y="296"/>
                  </a:lnTo>
                  <a:lnTo>
                    <a:pt x="1653" y="473"/>
                  </a:lnTo>
                  <a:lnTo>
                    <a:pt x="1299" y="768"/>
                  </a:lnTo>
                  <a:lnTo>
                    <a:pt x="945" y="1063"/>
                  </a:lnTo>
                  <a:lnTo>
                    <a:pt x="650" y="1418"/>
                  </a:lnTo>
                  <a:lnTo>
                    <a:pt x="413" y="1772"/>
                  </a:lnTo>
                  <a:lnTo>
                    <a:pt x="236" y="2185"/>
                  </a:lnTo>
                  <a:lnTo>
                    <a:pt x="118" y="2539"/>
                  </a:lnTo>
                  <a:lnTo>
                    <a:pt x="0" y="2953"/>
                  </a:lnTo>
                  <a:lnTo>
                    <a:pt x="0" y="3366"/>
                  </a:lnTo>
                  <a:lnTo>
                    <a:pt x="59" y="3779"/>
                  </a:lnTo>
                  <a:lnTo>
                    <a:pt x="177" y="4192"/>
                  </a:lnTo>
                  <a:lnTo>
                    <a:pt x="295" y="4606"/>
                  </a:lnTo>
                  <a:lnTo>
                    <a:pt x="531" y="5019"/>
                  </a:lnTo>
                  <a:lnTo>
                    <a:pt x="827" y="5373"/>
                  </a:lnTo>
                  <a:lnTo>
                    <a:pt x="1181" y="5727"/>
                  </a:lnTo>
                  <a:lnTo>
                    <a:pt x="3129" y="7617"/>
                  </a:lnTo>
                  <a:lnTo>
                    <a:pt x="7616" y="2953"/>
                  </a:lnTo>
                  <a:lnTo>
                    <a:pt x="5668" y="1063"/>
                  </a:lnTo>
                  <a:lnTo>
                    <a:pt x="5314" y="709"/>
                  </a:lnTo>
                  <a:lnTo>
                    <a:pt x="4900" y="473"/>
                  </a:lnTo>
                  <a:lnTo>
                    <a:pt x="4487" y="237"/>
                  </a:lnTo>
                  <a:lnTo>
                    <a:pt x="4074" y="119"/>
                  </a:lnTo>
                  <a:lnTo>
                    <a:pt x="3661" y="60"/>
                  </a:lnTo>
                  <a:lnTo>
                    <a:pt x="32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73" name="Google Shape;1773;p27"/>
            <p:cNvSpPr/>
            <p:nvPr/>
          </p:nvSpPr>
          <p:spPr>
            <a:xfrm>
              <a:off x="4136175" y="3958575"/>
              <a:ext cx="156475" cy="147625"/>
            </a:xfrm>
            <a:custGeom>
              <a:avLst/>
              <a:gdLst/>
              <a:ahLst/>
              <a:cxnLst/>
              <a:rect l="l" t="t" r="r" b="b"/>
              <a:pathLst>
                <a:path w="6259" h="5905" extrusionOk="0">
                  <a:moveTo>
                    <a:pt x="4901" y="0"/>
                  </a:moveTo>
                  <a:lnTo>
                    <a:pt x="1" y="4369"/>
                  </a:lnTo>
                  <a:lnTo>
                    <a:pt x="1359" y="5904"/>
                  </a:lnTo>
                  <a:lnTo>
                    <a:pt x="6259" y="1535"/>
                  </a:lnTo>
                  <a:lnTo>
                    <a:pt x="490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74" name="Google Shape;1774;p27"/>
            <p:cNvSpPr/>
            <p:nvPr/>
          </p:nvSpPr>
          <p:spPr>
            <a:xfrm>
              <a:off x="4038775" y="3839025"/>
              <a:ext cx="169750" cy="168275"/>
            </a:xfrm>
            <a:custGeom>
              <a:avLst/>
              <a:gdLst/>
              <a:ahLst/>
              <a:cxnLst/>
              <a:rect l="l" t="t" r="r" b="b"/>
              <a:pathLst>
                <a:path w="6790" h="6731" extrusionOk="0">
                  <a:moveTo>
                    <a:pt x="3897" y="2007"/>
                  </a:moveTo>
                  <a:lnTo>
                    <a:pt x="4133" y="2125"/>
                  </a:lnTo>
                  <a:lnTo>
                    <a:pt x="4369" y="2303"/>
                  </a:lnTo>
                  <a:lnTo>
                    <a:pt x="4546" y="2480"/>
                  </a:lnTo>
                  <a:lnTo>
                    <a:pt x="4723" y="2775"/>
                  </a:lnTo>
                  <a:lnTo>
                    <a:pt x="4782" y="3011"/>
                  </a:lnTo>
                  <a:lnTo>
                    <a:pt x="4841" y="3247"/>
                  </a:lnTo>
                  <a:lnTo>
                    <a:pt x="4782" y="3483"/>
                  </a:lnTo>
                  <a:lnTo>
                    <a:pt x="4723" y="3719"/>
                  </a:lnTo>
                  <a:lnTo>
                    <a:pt x="4605" y="3956"/>
                  </a:lnTo>
                  <a:lnTo>
                    <a:pt x="4428" y="4192"/>
                  </a:lnTo>
                  <a:lnTo>
                    <a:pt x="4192" y="4369"/>
                  </a:lnTo>
                  <a:lnTo>
                    <a:pt x="3897" y="4546"/>
                  </a:lnTo>
                  <a:lnTo>
                    <a:pt x="3661" y="4664"/>
                  </a:lnTo>
                  <a:lnTo>
                    <a:pt x="3365" y="4782"/>
                  </a:lnTo>
                  <a:lnTo>
                    <a:pt x="3129" y="4782"/>
                  </a:lnTo>
                  <a:lnTo>
                    <a:pt x="2893" y="4723"/>
                  </a:lnTo>
                  <a:lnTo>
                    <a:pt x="2657" y="4605"/>
                  </a:lnTo>
                  <a:lnTo>
                    <a:pt x="2421" y="4487"/>
                  </a:lnTo>
                  <a:lnTo>
                    <a:pt x="2244" y="4251"/>
                  </a:lnTo>
                  <a:lnTo>
                    <a:pt x="2066" y="4015"/>
                  </a:lnTo>
                  <a:lnTo>
                    <a:pt x="2007" y="3779"/>
                  </a:lnTo>
                  <a:lnTo>
                    <a:pt x="1948" y="3542"/>
                  </a:lnTo>
                  <a:lnTo>
                    <a:pt x="1948" y="3247"/>
                  </a:lnTo>
                  <a:lnTo>
                    <a:pt x="2066" y="3011"/>
                  </a:lnTo>
                  <a:lnTo>
                    <a:pt x="2185" y="2775"/>
                  </a:lnTo>
                  <a:lnTo>
                    <a:pt x="2362" y="2598"/>
                  </a:lnTo>
                  <a:lnTo>
                    <a:pt x="2598" y="2362"/>
                  </a:lnTo>
                  <a:lnTo>
                    <a:pt x="2893" y="2184"/>
                  </a:lnTo>
                  <a:lnTo>
                    <a:pt x="3129" y="2066"/>
                  </a:lnTo>
                  <a:lnTo>
                    <a:pt x="3424" y="2007"/>
                  </a:lnTo>
                  <a:close/>
                  <a:moveTo>
                    <a:pt x="3011" y="0"/>
                  </a:moveTo>
                  <a:lnTo>
                    <a:pt x="2598" y="118"/>
                  </a:lnTo>
                  <a:lnTo>
                    <a:pt x="2185" y="236"/>
                  </a:lnTo>
                  <a:lnTo>
                    <a:pt x="1771" y="472"/>
                  </a:lnTo>
                  <a:lnTo>
                    <a:pt x="1358" y="708"/>
                  </a:lnTo>
                  <a:lnTo>
                    <a:pt x="1004" y="1004"/>
                  </a:lnTo>
                  <a:lnTo>
                    <a:pt x="709" y="1358"/>
                  </a:lnTo>
                  <a:lnTo>
                    <a:pt x="472" y="1712"/>
                  </a:lnTo>
                  <a:lnTo>
                    <a:pt x="295" y="2125"/>
                  </a:lnTo>
                  <a:lnTo>
                    <a:pt x="118" y="2539"/>
                  </a:lnTo>
                  <a:lnTo>
                    <a:pt x="59" y="2952"/>
                  </a:lnTo>
                  <a:lnTo>
                    <a:pt x="0" y="3365"/>
                  </a:lnTo>
                  <a:lnTo>
                    <a:pt x="59" y="3779"/>
                  </a:lnTo>
                  <a:lnTo>
                    <a:pt x="118" y="4192"/>
                  </a:lnTo>
                  <a:lnTo>
                    <a:pt x="295" y="4605"/>
                  </a:lnTo>
                  <a:lnTo>
                    <a:pt x="472" y="5018"/>
                  </a:lnTo>
                  <a:lnTo>
                    <a:pt x="709" y="5373"/>
                  </a:lnTo>
                  <a:lnTo>
                    <a:pt x="1004" y="5727"/>
                  </a:lnTo>
                  <a:lnTo>
                    <a:pt x="1358" y="6022"/>
                  </a:lnTo>
                  <a:lnTo>
                    <a:pt x="1712" y="6258"/>
                  </a:lnTo>
                  <a:lnTo>
                    <a:pt x="2066" y="6494"/>
                  </a:lnTo>
                  <a:lnTo>
                    <a:pt x="2480" y="6612"/>
                  </a:lnTo>
                  <a:lnTo>
                    <a:pt x="2893" y="6730"/>
                  </a:lnTo>
                  <a:lnTo>
                    <a:pt x="3779" y="6730"/>
                  </a:lnTo>
                  <a:lnTo>
                    <a:pt x="4192" y="6671"/>
                  </a:lnTo>
                  <a:lnTo>
                    <a:pt x="4605" y="6494"/>
                  </a:lnTo>
                  <a:lnTo>
                    <a:pt x="5018" y="6317"/>
                  </a:lnTo>
                  <a:lnTo>
                    <a:pt x="5432" y="6081"/>
                  </a:lnTo>
                  <a:lnTo>
                    <a:pt x="5786" y="5727"/>
                  </a:lnTo>
                  <a:lnTo>
                    <a:pt x="6081" y="5432"/>
                  </a:lnTo>
                  <a:lnTo>
                    <a:pt x="6317" y="5077"/>
                  </a:lnTo>
                  <a:lnTo>
                    <a:pt x="6494" y="4664"/>
                  </a:lnTo>
                  <a:lnTo>
                    <a:pt x="6672" y="4251"/>
                  </a:lnTo>
                  <a:lnTo>
                    <a:pt x="6731" y="3838"/>
                  </a:lnTo>
                  <a:lnTo>
                    <a:pt x="6790" y="3365"/>
                  </a:lnTo>
                  <a:lnTo>
                    <a:pt x="6731" y="2952"/>
                  </a:lnTo>
                  <a:lnTo>
                    <a:pt x="6672" y="2539"/>
                  </a:lnTo>
                  <a:lnTo>
                    <a:pt x="6494" y="2125"/>
                  </a:lnTo>
                  <a:lnTo>
                    <a:pt x="6317" y="1712"/>
                  </a:lnTo>
                  <a:lnTo>
                    <a:pt x="6081" y="1358"/>
                  </a:lnTo>
                  <a:lnTo>
                    <a:pt x="5786" y="1004"/>
                  </a:lnTo>
                  <a:lnTo>
                    <a:pt x="5432" y="708"/>
                  </a:lnTo>
                  <a:lnTo>
                    <a:pt x="5077" y="472"/>
                  </a:lnTo>
                  <a:lnTo>
                    <a:pt x="4723" y="295"/>
                  </a:lnTo>
                  <a:lnTo>
                    <a:pt x="4310" y="118"/>
                  </a:lnTo>
                  <a:lnTo>
                    <a:pt x="3897" y="59"/>
                  </a:lnTo>
                  <a:lnTo>
                    <a:pt x="34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75" name="Google Shape;1775;p27"/>
            <p:cNvSpPr/>
            <p:nvPr/>
          </p:nvSpPr>
          <p:spPr>
            <a:xfrm>
              <a:off x="3904450" y="3650100"/>
              <a:ext cx="194850" cy="175650"/>
            </a:xfrm>
            <a:custGeom>
              <a:avLst/>
              <a:gdLst/>
              <a:ahLst/>
              <a:cxnLst/>
              <a:rect l="l" t="t" r="r" b="b"/>
              <a:pathLst>
                <a:path w="7794" h="7026" extrusionOk="0">
                  <a:moveTo>
                    <a:pt x="5609" y="0"/>
                  </a:moveTo>
                  <a:lnTo>
                    <a:pt x="4192" y="827"/>
                  </a:lnTo>
                  <a:lnTo>
                    <a:pt x="5373" y="2834"/>
                  </a:lnTo>
                  <a:lnTo>
                    <a:pt x="4547" y="3247"/>
                  </a:lnTo>
                  <a:lnTo>
                    <a:pt x="3543" y="1535"/>
                  </a:lnTo>
                  <a:lnTo>
                    <a:pt x="2244" y="2303"/>
                  </a:lnTo>
                  <a:lnTo>
                    <a:pt x="3248" y="4015"/>
                  </a:lnTo>
                  <a:lnTo>
                    <a:pt x="2539" y="4428"/>
                  </a:lnTo>
                  <a:lnTo>
                    <a:pt x="1358" y="2421"/>
                  </a:lnTo>
                  <a:lnTo>
                    <a:pt x="1" y="3247"/>
                  </a:lnTo>
                  <a:lnTo>
                    <a:pt x="2126" y="7026"/>
                  </a:lnTo>
                  <a:lnTo>
                    <a:pt x="7794" y="3779"/>
                  </a:lnTo>
                  <a:lnTo>
                    <a:pt x="56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76" name="Google Shape;1776;p27"/>
            <p:cNvSpPr/>
            <p:nvPr/>
          </p:nvSpPr>
          <p:spPr>
            <a:xfrm>
              <a:off x="3818850" y="3484775"/>
              <a:ext cx="212550" cy="209625"/>
            </a:xfrm>
            <a:custGeom>
              <a:avLst/>
              <a:gdLst/>
              <a:ahLst/>
              <a:cxnLst/>
              <a:rect l="l" t="t" r="r" b="b"/>
              <a:pathLst>
                <a:path w="8502" h="8385" extrusionOk="0">
                  <a:moveTo>
                    <a:pt x="5904" y="1"/>
                  </a:moveTo>
                  <a:lnTo>
                    <a:pt x="0" y="2716"/>
                  </a:lnTo>
                  <a:lnTo>
                    <a:pt x="827" y="4606"/>
                  </a:lnTo>
                  <a:lnTo>
                    <a:pt x="3897" y="3189"/>
                  </a:lnTo>
                  <a:lnTo>
                    <a:pt x="1771" y="6554"/>
                  </a:lnTo>
                  <a:lnTo>
                    <a:pt x="2598" y="8384"/>
                  </a:lnTo>
                  <a:lnTo>
                    <a:pt x="8502" y="5727"/>
                  </a:lnTo>
                  <a:lnTo>
                    <a:pt x="7675" y="3838"/>
                  </a:lnTo>
                  <a:lnTo>
                    <a:pt x="4723" y="5196"/>
                  </a:lnTo>
                  <a:lnTo>
                    <a:pt x="4723" y="5196"/>
                  </a:lnTo>
                  <a:lnTo>
                    <a:pt x="6790" y="1890"/>
                  </a:lnTo>
                  <a:lnTo>
                    <a:pt x="59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77" name="Google Shape;1777;p27"/>
            <p:cNvSpPr/>
            <p:nvPr/>
          </p:nvSpPr>
          <p:spPr>
            <a:xfrm>
              <a:off x="3770125" y="3323900"/>
              <a:ext cx="168300" cy="168275"/>
            </a:xfrm>
            <a:custGeom>
              <a:avLst/>
              <a:gdLst/>
              <a:ahLst/>
              <a:cxnLst/>
              <a:rect l="l" t="t" r="r" b="b"/>
              <a:pathLst>
                <a:path w="6732" h="6731" extrusionOk="0">
                  <a:moveTo>
                    <a:pt x="3898" y="0"/>
                  </a:moveTo>
                  <a:lnTo>
                    <a:pt x="1949" y="650"/>
                  </a:lnTo>
                  <a:lnTo>
                    <a:pt x="2953" y="3838"/>
                  </a:lnTo>
                  <a:lnTo>
                    <a:pt x="4370" y="3366"/>
                  </a:lnTo>
                  <a:lnTo>
                    <a:pt x="3838" y="1831"/>
                  </a:lnTo>
                  <a:lnTo>
                    <a:pt x="4134" y="1949"/>
                  </a:lnTo>
                  <a:lnTo>
                    <a:pt x="4429" y="2126"/>
                  </a:lnTo>
                  <a:lnTo>
                    <a:pt x="4606" y="2421"/>
                  </a:lnTo>
                  <a:lnTo>
                    <a:pt x="4724" y="2716"/>
                  </a:lnTo>
                  <a:lnTo>
                    <a:pt x="4842" y="3070"/>
                  </a:lnTo>
                  <a:lnTo>
                    <a:pt x="4842" y="3366"/>
                  </a:lnTo>
                  <a:lnTo>
                    <a:pt x="4842" y="3661"/>
                  </a:lnTo>
                  <a:lnTo>
                    <a:pt x="4724" y="3897"/>
                  </a:lnTo>
                  <a:lnTo>
                    <a:pt x="4606" y="4074"/>
                  </a:lnTo>
                  <a:lnTo>
                    <a:pt x="4370" y="4310"/>
                  </a:lnTo>
                  <a:lnTo>
                    <a:pt x="4075" y="4428"/>
                  </a:lnTo>
                  <a:lnTo>
                    <a:pt x="3779" y="4605"/>
                  </a:lnTo>
                  <a:lnTo>
                    <a:pt x="3484" y="4664"/>
                  </a:lnTo>
                  <a:lnTo>
                    <a:pt x="2894" y="4664"/>
                  </a:lnTo>
                  <a:lnTo>
                    <a:pt x="2658" y="4605"/>
                  </a:lnTo>
                  <a:lnTo>
                    <a:pt x="2481" y="4487"/>
                  </a:lnTo>
                  <a:lnTo>
                    <a:pt x="2244" y="4310"/>
                  </a:lnTo>
                  <a:lnTo>
                    <a:pt x="2126" y="4133"/>
                  </a:lnTo>
                  <a:lnTo>
                    <a:pt x="2008" y="3838"/>
                  </a:lnTo>
                  <a:lnTo>
                    <a:pt x="1949" y="3543"/>
                  </a:lnTo>
                  <a:lnTo>
                    <a:pt x="1949" y="3307"/>
                  </a:lnTo>
                  <a:lnTo>
                    <a:pt x="2008" y="3070"/>
                  </a:lnTo>
                  <a:lnTo>
                    <a:pt x="2126" y="2893"/>
                  </a:lnTo>
                  <a:lnTo>
                    <a:pt x="1477" y="827"/>
                  </a:lnTo>
                  <a:lnTo>
                    <a:pt x="1005" y="1122"/>
                  </a:lnTo>
                  <a:lnTo>
                    <a:pt x="650" y="1417"/>
                  </a:lnTo>
                  <a:lnTo>
                    <a:pt x="355" y="1831"/>
                  </a:lnTo>
                  <a:lnTo>
                    <a:pt x="178" y="2303"/>
                  </a:lnTo>
                  <a:lnTo>
                    <a:pt x="60" y="2775"/>
                  </a:lnTo>
                  <a:lnTo>
                    <a:pt x="1" y="3307"/>
                  </a:lnTo>
                  <a:lnTo>
                    <a:pt x="60" y="3838"/>
                  </a:lnTo>
                  <a:lnTo>
                    <a:pt x="237" y="4428"/>
                  </a:lnTo>
                  <a:lnTo>
                    <a:pt x="414" y="4901"/>
                  </a:lnTo>
                  <a:lnTo>
                    <a:pt x="650" y="5314"/>
                  </a:lnTo>
                  <a:lnTo>
                    <a:pt x="887" y="5668"/>
                  </a:lnTo>
                  <a:lnTo>
                    <a:pt x="1182" y="5963"/>
                  </a:lnTo>
                  <a:lnTo>
                    <a:pt x="1477" y="6259"/>
                  </a:lnTo>
                  <a:lnTo>
                    <a:pt x="1831" y="6436"/>
                  </a:lnTo>
                  <a:lnTo>
                    <a:pt x="2244" y="6613"/>
                  </a:lnTo>
                  <a:lnTo>
                    <a:pt x="2658" y="6731"/>
                  </a:lnTo>
                  <a:lnTo>
                    <a:pt x="3484" y="6731"/>
                  </a:lnTo>
                  <a:lnTo>
                    <a:pt x="3957" y="6672"/>
                  </a:lnTo>
                  <a:lnTo>
                    <a:pt x="4429" y="6554"/>
                  </a:lnTo>
                  <a:lnTo>
                    <a:pt x="4842" y="6377"/>
                  </a:lnTo>
                  <a:lnTo>
                    <a:pt x="5255" y="6140"/>
                  </a:lnTo>
                  <a:lnTo>
                    <a:pt x="5610" y="5904"/>
                  </a:lnTo>
                  <a:lnTo>
                    <a:pt x="5905" y="5609"/>
                  </a:lnTo>
                  <a:lnTo>
                    <a:pt x="6200" y="5314"/>
                  </a:lnTo>
                  <a:lnTo>
                    <a:pt x="6377" y="4960"/>
                  </a:lnTo>
                  <a:lnTo>
                    <a:pt x="6554" y="4546"/>
                  </a:lnTo>
                  <a:lnTo>
                    <a:pt x="6672" y="4192"/>
                  </a:lnTo>
                  <a:lnTo>
                    <a:pt x="6731" y="3720"/>
                  </a:lnTo>
                  <a:lnTo>
                    <a:pt x="6731" y="3307"/>
                  </a:lnTo>
                  <a:lnTo>
                    <a:pt x="6672" y="2834"/>
                  </a:lnTo>
                  <a:lnTo>
                    <a:pt x="6495" y="2362"/>
                  </a:lnTo>
                  <a:lnTo>
                    <a:pt x="6318" y="1831"/>
                  </a:lnTo>
                  <a:lnTo>
                    <a:pt x="6082" y="1417"/>
                  </a:lnTo>
                  <a:lnTo>
                    <a:pt x="5787" y="1063"/>
                  </a:lnTo>
                  <a:lnTo>
                    <a:pt x="5433" y="709"/>
                  </a:lnTo>
                  <a:lnTo>
                    <a:pt x="5078" y="473"/>
                  </a:lnTo>
                  <a:lnTo>
                    <a:pt x="4665" y="296"/>
                  </a:lnTo>
                  <a:lnTo>
                    <a:pt x="4311" y="118"/>
                  </a:lnTo>
                  <a:lnTo>
                    <a:pt x="389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78" name="Google Shape;1778;p27"/>
            <p:cNvSpPr/>
            <p:nvPr/>
          </p:nvSpPr>
          <p:spPr>
            <a:xfrm>
              <a:off x="3731750" y="3235350"/>
              <a:ext cx="171250" cy="88575"/>
            </a:xfrm>
            <a:custGeom>
              <a:avLst/>
              <a:gdLst/>
              <a:ahLst/>
              <a:cxnLst/>
              <a:rect l="l" t="t" r="r" b="b"/>
              <a:pathLst>
                <a:path w="6850" h="3543" extrusionOk="0">
                  <a:moveTo>
                    <a:pt x="6377" y="0"/>
                  </a:moveTo>
                  <a:lnTo>
                    <a:pt x="1" y="1535"/>
                  </a:lnTo>
                  <a:lnTo>
                    <a:pt x="532" y="3542"/>
                  </a:lnTo>
                  <a:lnTo>
                    <a:pt x="6849" y="2007"/>
                  </a:lnTo>
                  <a:lnTo>
                    <a:pt x="63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79" name="Google Shape;1779;p27"/>
            <p:cNvSpPr/>
            <p:nvPr/>
          </p:nvSpPr>
          <p:spPr>
            <a:xfrm>
              <a:off x="3696325" y="3050850"/>
              <a:ext cx="186000" cy="181550"/>
            </a:xfrm>
            <a:custGeom>
              <a:avLst/>
              <a:gdLst/>
              <a:ahLst/>
              <a:cxnLst/>
              <a:rect l="l" t="t" r="r" b="b"/>
              <a:pathLst>
                <a:path w="7440" h="7262" extrusionOk="0">
                  <a:moveTo>
                    <a:pt x="6436" y="0"/>
                  </a:moveTo>
                  <a:lnTo>
                    <a:pt x="1" y="1063"/>
                  </a:lnTo>
                  <a:lnTo>
                    <a:pt x="355" y="3070"/>
                  </a:lnTo>
                  <a:lnTo>
                    <a:pt x="3602" y="2539"/>
                  </a:lnTo>
                  <a:lnTo>
                    <a:pt x="3602" y="2539"/>
                  </a:lnTo>
                  <a:lnTo>
                    <a:pt x="709" y="5196"/>
                  </a:lnTo>
                  <a:lnTo>
                    <a:pt x="1005" y="7262"/>
                  </a:lnTo>
                  <a:lnTo>
                    <a:pt x="7440" y="6199"/>
                  </a:lnTo>
                  <a:lnTo>
                    <a:pt x="7145" y="4192"/>
                  </a:lnTo>
                  <a:lnTo>
                    <a:pt x="3898" y="4723"/>
                  </a:lnTo>
                  <a:lnTo>
                    <a:pt x="6790" y="2066"/>
                  </a:lnTo>
                  <a:lnTo>
                    <a:pt x="64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80" name="Google Shape;1780;p27"/>
            <p:cNvSpPr/>
            <p:nvPr/>
          </p:nvSpPr>
          <p:spPr>
            <a:xfrm>
              <a:off x="3686000" y="2913575"/>
              <a:ext cx="169775" cy="118100"/>
            </a:xfrm>
            <a:custGeom>
              <a:avLst/>
              <a:gdLst/>
              <a:ahLst/>
              <a:cxnLst/>
              <a:rect l="l" t="t" r="r" b="b"/>
              <a:pathLst>
                <a:path w="6791" h="4724" extrusionOk="0">
                  <a:moveTo>
                    <a:pt x="6495" y="0"/>
                  </a:moveTo>
                  <a:lnTo>
                    <a:pt x="4842" y="119"/>
                  </a:lnTo>
                  <a:lnTo>
                    <a:pt x="5019" y="2362"/>
                  </a:lnTo>
                  <a:lnTo>
                    <a:pt x="4074" y="2421"/>
                  </a:lnTo>
                  <a:lnTo>
                    <a:pt x="3956" y="414"/>
                  </a:lnTo>
                  <a:lnTo>
                    <a:pt x="2421" y="532"/>
                  </a:lnTo>
                  <a:lnTo>
                    <a:pt x="2539" y="2539"/>
                  </a:lnTo>
                  <a:lnTo>
                    <a:pt x="1772" y="2598"/>
                  </a:lnTo>
                  <a:lnTo>
                    <a:pt x="1595" y="296"/>
                  </a:lnTo>
                  <a:lnTo>
                    <a:pt x="1" y="414"/>
                  </a:lnTo>
                  <a:lnTo>
                    <a:pt x="296" y="4724"/>
                  </a:lnTo>
                  <a:lnTo>
                    <a:pt x="6790" y="4310"/>
                  </a:lnTo>
                  <a:lnTo>
                    <a:pt x="64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81" name="Google Shape;1781;p27"/>
            <p:cNvSpPr/>
            <p:nvPr/>
          </p:nvSpPr>
          <p:spPr>
            <a:xfrm>
              <a:off x="3684525" y="2774825"/>
              <a:ext cx="165350" cy="112200"/>
            </a:xfrm>
            <a:custGeom>
              <a:avLst/>
              <a:gdLst/>
              <a:ahLst/>
              <a:cxnLst/>
              <a:rect l="l" t="t" r="r" b="b"/>
              <a:pathLst>
                <a:path w="6614" h="4488" extrusionOk="0">
                  <a:moveTo>
                    <a:pt x="60" y="1"/>
                  </a:moveTo>
                  <a:lnTo>
                    <a:pt x="1" y="4370"/>
                  </a:lnTo>
                  <a:lnTo>
                    <a:pt x="6554" y="4488"/>
                  </a:lnTo>
                  <a:lnTo>
                    <a:pt x="6613" y="119"/>
                  </a:lnTo>
                  <a:lnTo>
                    <a:pt x="4960" y="60"/>
                  </a:lnTo>
                  <a:lnTo>
                    <a:pt x="4901" y="2362"/>
                  </a:lnTo>
                  <a:lnTo>
                    <a:pt x="4015" y="2362"/>
                  </a:lnTo>
                  <a:lnTo>
                    <a:pt x="4015" y="355"/>
                  </a:lnTo>
                  <a:lnTo>
                    <a:pt x="2480" y="296"/>
                  </a:lnTo>
                  <a:lnTo>
                    <a:pt x="2480" y="2362"/>
                  </a:lnTo>
                  <a:lnTo>
                    <a:pt x="1654" y="2362"/>
                  </a:lnTo>
                  <a:lnTo>
                    <a:pt x="1713" y="60"/>
                  </a:lnTo>
                  <a:lnTo>
                    <a:pt x="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82" name="Google Shape;1782;p27"/>
            <p:cNvSpPr/>
            <p:nvPr/>
          </p:nvSpPr>
          <p:spPr>
            <a:xfrm>
              <a:off x="3687475" y="2602150"/>
              <a:ext cx="177150" cy="149100"/>
            </a:xfrm>
            <a:custGeom>
              <a:avLst/>
              <a:gdLst/>
              <a:ahLst/>
              <a:cxnLst/>
              <a:rect l="l" t="t" r="r" b="b"/>
              <a:pathLst>
                <a:path w="7086" h="5964" extrusionOk="0">
                  <a:moveTo>
                    <a:pt x="2658" y="2126"/>
                  </a:moveTo>
                  <a:lnTo>
                    <a:pt x="2894" y="2185"/>
                  </a:lnTo>
                  <a:lnTo>
                    <a:pt x="3012" y="2303"/>
                  </a:lnTo>
                  <a:lnTo>
                    <a:pt x="3130" y="2480"/>
                  </a:lnTo>
                  <a:lnTo>
                    <a:pt x="3130" y="2716"/>
                  </a:lnTo>
                  <a:lnTo>
                    <a:pt x="3012" y="3543"/>
                  </a:lnTo>
                  <a:lnTo>
                    <a:pt x="1949" y="3425"/>
                  </a:lnTo>
                  <a:lnTo>
                    <a:pt x="2008" y="2598"/>
                  </a:lnTo>
                  <a:lnTo>
                    <a:pt x="2067" y="2362"/>
                  </a:lnTo>
                  <a:lnTo>
                    <a:pt x="2185" y="2185"/>
                  </a:lnTo>
                  <a:lnTo>
                    <a:pt x="2421" y="2126"/>
                  </a:lnTo>
                  <a:close/>
                  <a:moveTo>
                    <a:pt x="2421" y="0"/>
                  </a:moveTo>
                  <a:lnTo>
                    <a:pt x="2126" y="59"/>
                  </a:lnTo>
                  <a:lnTo>
                    <a:pt x="1831" y="118"/>
                  </a:lnTo>
                  <a:lnTo>
                    <a:pt x="1595" y="177"/>
                  </a:lnTo>
                  <a:lnTo>
                    <a:pt x="1359" y="354"/>
                  </a:lnTo>
                  <a:lnTo>
                    <a:pt x="1122" y="473"/>
                  </a:lnTo>
                  <a:lnTo>
                    <a:pt x="945" y="709"/>
                  </a:lnTo>
                  <a:lnTo>
                    <a:pt x="768" y="945"/>
                  </a:lnTo>
                  <a:lnTo>
                    <a:pt x="591" y="1240"/>
                  </a:lnTo>
                  <a:lnTo>
                    <a:pt x="473" y="1535"/>
                  </a:lnTo>
                  <a:lnTo>
                    <a:pt x="414" y="1889"/>
                  </a:lnTo>
                  <a:lnTo>
                    <a:pt x="355" y="2244"/>
                  </a:lnTo>
                  <a:lnTo>
                    <a:pt x="1" y="5314"/>
                  </a:lnTo>
                  <a:lnTo>
                    <a:pt x="6495" y="5963"/>
                  </a:lnTo>
                  <a:lnTo>
                    <a:pt x="6731" y="3897"/>
                  </a:lnTo>
                  <a:lnTo>
                    <a:pt x="4370" y="3661"/>
                  </a:lnTo>
                  <a:lnTo>
                    <a:pt x="6849" y="2716"/>
                  </a:lnTo>
                  <a:lnTo>
                    <a:pt x="7085" y="473"/>
                  </a:lnTo>
                  <a:lnTo>
                    <a:pt x="4429" y="1594"/>
                  </a:lnTo>
                  <a:lnTo>
                    <a:pt x="4370" y="1299"/>
                  </a:lnTo>
                  <a:lnTo>
                    <a:pt x="4193" y="1004"/>
                  </a:lnTo>
                  <a:lnTo>
                    <a:pt x="4015" y="709"/>
                  </a:lnTo>
                  <a:lnTo>
                    <a:pt x="3838" y="473"/>
                  </a:lnTo>
                  <a:lnTo>
                    <a:pt x="3602" y="295"/>
                  </a:lnTo>
                  <a:lnTo>
                    <a:pt x="3307" y="177"/>
                  </a:lnTo>
                  <a:lnTo>
                    <a:pt x="3012" y="59"/>
                  </a:lnTo>
                  <a:lnTo>
                    <a:pt x="27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83" name="Google Shape;1783;p27"/>
            <p:cNvSpPr/>
            <p:nvPr/>
          </p:nvSpPr>
          <p:spPr>
            <a:xfrm>
              <a:off x="3717000" y="2388125"/>
              <a:ext cx="171250" cy="155000"/>
            </a:xfrm>
            <a:custGeom>
              <a:avLst/>
              <a:gdLst/>
              <a:ahLst/>
              <a:cxnLst/>
              <a:rect l="l" t="t" r="r" b="b"/>
              <a:pathLst>
                <a:path w="6850" h="6200" extrusionOk="0">
                  <a:moveTo>
                    <a:pt x="2952" y="2067"/>
                  </a:moveTo>
                  <a:lnTo>
                    <a:pt x="3189" y="2185"/>
                  </a:lnTo>
                  <a:lnTo>
                    <a:pt x="3307" y="2303"/>
                  </a:lnTo>
                  <a:lnTo>
                    <a:pt x="3425" y="2539"/>
                  </a:lnTo>
                  <a:lnTo>
                    <a:pt x="3366" y="2834"/>
                  </a:lnTo>
                  <a:lnTo>
                    <a:pt x="3248" y="3366"/>
                  </a:lnTo>
                  <a:lnTo>
                    <a:pt x="2067" y="3130"/>
                  </a:lnTo>
                  <a:lnTo>
                    <a:pt x="2185" y="2539"/>
                  </a:lnTo>
                  <a:lnTo>
                    <a:pt x="2303" y="2303"/>
                  </a:lnTo>
                  <a:lnTo>
                    <a:pt x="2480" y="2126"/>
                  </a:lnTo>
                  <a:lnTo>
                    <a:pt x="2657" y="2067"/>
                  </a:lnTo>
                  <a:close/>
                  <a:moveTo>
                    <a:pt x="2480" y="1"/>
                  </a:moveTo>
                  <a:lnTo>
                    <a:pt x="2067" y="119"/>
                  </a:lnTo>
                  <a:lnTo>
                    <a:pt x="1654" y="296"/>
                  </a:lnTo>
                  <a:lnTo>
                    <a:pt x="1299" y="591"/>
                  </a:lnTo>
                  <a:lnTo>
                    <a:pt x="1063" y="945"/>
                  </a:lnTo>
                  <a:lnTo>
                    <a:pt x="827" y="1418"/>
                  </a:lnTo>
                  <a:lnTo>
                    <a:pt x="650" y="1949"/>
                  </a:lnTo>
                  <a:lnTo>
                    <a:pt x="1" y="4724"/>
                  </a:lnTo>
                  <a:lnTo>
                    <a:pt x="6377" y="6200"/>
                  </a:lnTo>
                  <a:lnTo>
                    <a:pt x="6849" y="4192"/>
                  </a:lnTo>
                  <a:lnTo>
                    <a:pt x="4842" y="3720"/>
                  </a:lnTo>
                  <a:lnTo>
                    <a:pt x="5019" y="2953"/>
                  </a:lnTo>
                  <a:lnTo>
                    <a:pt x="5078" y="2598"/>
                  </a:lnTo>
                  <a:lnTo>
                    <a:pt x="5078" y="2244"/>
                  </a:lnTo>
                  <a:lnTo>
                    <a:pt x="5078" y="1890"/>
                  </a:lnTo>
                  <a:lnTo>
                    <a:pt x="5019" y="1595"/>
                  </a:lnTo>
                  <a:lnTo>
                    <a:pt x="4901" y="1299"/>
                  </a:lnTo>
                  <a:lnTo>
                    <a:pt x="4783" y="1004"/>
                  </a:lnTo>
                  <a:lnTo>
                    <a:pt x="4606" y="768"/>
                  </a:lnTo>
                  <a:lnTo>
                    <a:pt x="4428" y="591"/>
                  </a:lnTo>
                  <a:lnTo>
                    <a:pt x="4192" y="414"/>
                  </a:lnTo>
                  <a:lnTo>
                    <a:pt x="3956" y="237"/>
                  </a:lnTo>
                  <a:lnTo>
                    <a:pt x="3661" y="119"/>
                  </a:lnTo>
                  <a:lnTo>
                    <a:pt x="3366" y="60"/>
                  </a:lnTo>
                  <a:lnTo>
                    <a:pt x="28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84" name="Google Shape;1784;p27"/>
            <p:cNvSpPr/>
            <p:nvPr/>
          </p:nvSpPr>
          <p:spPr>
            <a:xfrm>
              <a:off x="3776050" y="2205100"/>
              <a:ext cx="166800" cy="168300"/>
            </a:xfrm>
            <a:custGeom>
              <a:avLst/>
              <a:gdLst/>
              <a:ahLst/>
              <a:cxnLst/>
              <a:rect l="l" t="t" r="r" b="b"/>
              <a:pathLst>
                <a:path w="6672" h="6732" extrusionOk="0">
                  <a:moveTo>
                    <a:pt x="3424" y="2067"/>
                  </a:moveTo>
                  <a:lnTo>
                    <a:pt x="3779" y="2126"/>
                  </a:lnTo>
                  <a:lnTo>
                    <a:pt x="4015" y="2303"/>
                  </a:lnTo>
                  <a:lnTo>
                    <a:pt x="4310" y="2421"/>
                  </a:lnTo>
                  <a:lnTo>
                    <a:pt x="4487" y="2598"/>
                  </a:lnTo>
                  <a:lnTo>
                    <a:pt x="4664" y="2835"/>
                  </a:lnTo>
                  <a:lnTo>
                    <a:pt x="4723" y="3012"/>
                  </a:lnTo>
                  <a:lnTo>
                    <a:pt x="4782" y="3307"/>
                  </a:lnTo>
                  <a:lnTo>
                    <a:pt x="4782" y="3543"/>
                  </a:lnTo>
                  <a:lnTo>
                    <a:pt x="4723" y="3838"/>
                  </a:lnTo>
                  <a:lnTo>
                    <a:pt x="4605" y="4074"/>
                  </a:lnTo>
                  <a:lnTo>
                    <a:pt x="4428" y="4311"/>
                  </a:lnTo>
                  <a:lnTo>
                    <a:pt x="4251" y="4488"/>
                  </a:lnTo>
                  <a:lnTo>
                    <a:pt x="4015" y="4606"/>
                  </a:lnTo>
                  <a:lnTo>
                    <a:pt x="3779" y="4665"/>
                  </a:lnTo>
                  <a:lnTo>
                    <a:pt x="3247" y="4665"/>
                  </a:lnTo>
                  <a:lnTo>
                    <a:pt x="2952" y="4547"/>
                  </a:lnTo>
                  <a:lnTo>
                    <a:pt x="2657" y="4429"/>
                  </a:lnTo>
                  <a:lnTo>
                    <a:pt x="2362" y="4311"/>
                  </a:lnTo>
                  <a:lnTo>
                    <a:pt x="2185" y="4133"/>
                  </a:lnTo>
                  <a:lnTo>
                    <a:pt x="2007" y="3897"/>
                  </a:lnTo>
                  <a:lnTo>
                    <a:pt x="1948" y="3661"/>
                  </a:lnTo>
                  <a:lnTo>
                    <a:pt x="1889" y="3425"/>
                  </a:lnTo>
                  <a:lnTo>
                    <a:pt x="1889" y="3189"/>
                  </a:lnTo>
                  <a:lnTo>
                    <a:pt x="1948" y="2894"/>
                  </a:lnTo>
                  <a:lnTo>
                    <a:pt x="2066" y="2598"/>
                  </a:lnTo>
                  <a:lnTo>
                    <a:pt x="2244" y="2421"/>
                  </a:lnTo>
                  <a:lnTo>
                    <a:pt x="2421" y="2244"/>
                  </a:lnTo>
                  <a:lnTo>
                    <a:pt x="2657" y="2126"/>
                  </a:lnTo>
                  <a:lnTo>
                    <a:pt x="2893" y="2067"/>
                  </a:lnTo>
                  <a:close/>
                  <a:moveTo>
                    <a:pt x="3070" y="1"/>
                  </a:moveTo>
                  <a:lnTo>
                    <a:pt x="2657" y="60"/>
                  </a:lnTo>
                  <a:lnTo>
                    <a:pt x="2244" y="178"/>
                  </a:lnTo>
                  <a:lnTo>
                    <a:pt x="1830" y="355"/>
                  </a:lnTo>
                  <a:lnTo>
                    <a:pt x="1476" y="532"/>
                  </a:lnTo>
                  <a:lnTo>
                    <a:pt x="1122" y="827"/>
                  </a:lnTo>
                  <a:lnTo>
                    <a:pt x="827" y="1122"/>
                  </a:lnTo>
                  <a:lnTo>
                    <a:pt x="531" y="1477"/>
                  </a:lnTo>
                  <a:lnTo>
                    <a:pt x="354" y="1890"/>
                  </a:lnTo>
                  <a:lnTo>
                    <a:pt x="177" y="2303"/>
                  </a:lnTo>
                  <a:lnTo>
                    <a:pt x="59" y="2717"/>
                  </a:lnTo>
                  <a:lnTo>
                    <a:pt x="0" y="3130"/>
                  </a:lnTo>
                  <a:lnTo>
                    <a:pt x="0" y="3602"/>
                  </a:lnTo>
                  <a:lnTo>
                    <a:pt x="59" y="4015"/>
                  </a:lnTo>
                  <a:lnTo>
                    <a:pt x="118" y="4429"/>
                  </a:lnTo>
                  <a:lnTo>
                    <a:pt x="295" y="4842"/>
                  </a:lnTo>
                  <a:lnTo>
                    <a:pt x="531" y="5196"/>
                  </a:lnTo>
                  <a:lnTo>
                    <a:pt x="768" y="5550"/>
                  </a:lnTo>
                  <a:lnTo>
                    <a:pt x="1063" y="5846"/>
                  </a:lnTo>
                  <a:lnTo>
                    <a:pt x="1417" y="6141"/>
                  </a:lnTo>
                  <a:lnTo>
                    <a:pt x="1830" y="6377"/>
                  </a:lnTo>
                  <a:lnTo>
                    <a:pt x="2244" y="6554"/>
                  </a:lnTo>
                  <a:lnTo>
                    <a:pt x="2716" y="6672"/>
                  </a:lnTo>
                  <a:lnTo>
                    <a:pt x="3188" y="6731"/>
                  </a:lnTo>
                  <a:lnTo>
                    <a:pt x="3601" y="6731"/>
                  </a:lnTo>
                  <a:lnTo>
                    <a:pt x="4015" y="6672"/>
                  </a:lnTo>
                  <a:lnTo>
                    <a:pt x="4487" y="6554"/>
                  </a:lnTo>
                  <a:lnTo>
                    <a:pt x="4841" y="6377"/>
                  </a:lnTo>
                  <a:lnTo>
                    <a:pt x="5196" y="6141"/>
                  </a:lnTo>
                  <a:lnTo>
                    <a:pt x="5550" y="5905"/>
                  </a:lnTo>
                  <a:lnTo>
                    <a:pt x="5845" y="5609"/>
                  </a:lnTo>
                  <a:lnTo>
                    <a:pt x="6140" y="5255"/>
                  </a:lnTo>
                  <a:lnTo>
                    <a:pt x="6317" y="4842"/>
                  </a:lnTo>
                  <a:lnTo>
                    <a:pt x="6494" y="4429"/>
                  </a:lnTo>
                  <a:lnTo>
                    <a:pt x="6613" y="4015"/>
                  </a:lnTo>
                  <a:lnTo>
                    <a:pt x="6672" y="3543"/>
                  </a:lnTo>
                  <a:lnTo>
                    <a:pt x="6672" y="3130"/>
                  </a:lnTo>
                  <a:lnTo>
                    <a:pt x="6672" y="2717"/>
                  </a:lnTo>
                  <a:lnTo>
                    <a:pt x="6553" y="2303"/>
                  </a:lnTo>
                  <a:lnTo>
                    <a:pt x="6376" y="1890"/>
                  </a:lnTo>
                  <a:lnTo>
                    <a:pt x="6140" y="1536"/>
                  </a:lnTo>
                  <a:lnTo>
                    <a:pt x="5904" y="1182"/>
                  </a:lnTo>
                  <a:lnTo>
                    <a:pt x="5609" y="827"/>
                  </a:lnTo>
                  <a:lnTo>
                    <a:pt x="5255" y="591"/>
                  </a:lnTo>
                  <a:lnTo>
                    <a:pt x="4841" y="355"/>
                  </a:lnTo>
                  <a:lnTo>
                    <a:pt x="4428" y="178"/>
                  </a:lnTo>
                  <a:lnTo>
                    <a:pt x="3956" y="60"/>
                  </a:lnTo>
                  <a:lnTo>
                    <a:pt x="35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85" name="Google Shape;1785;p27"/>
            <p:cNvSpPr/>
            <p:nvPr/>
          </p:nvSpPr>
          <p:spPr>
            <a:xfrm>
              <a:off x="3826225" y="2036850"/>
              <a:ext cx="206650" cy="177125"/>
            </a:xfrm>
            <a:custGeom>
              <a:avLst/>
              <a:gdLst/>
              <a:ahLst/>
              <a:cxnLst/>
              <a:rect l="l" t="t" r="r" b="b"/>
              <a:pathLst>
                <a:path w="8266" h="7085" extrusionOk="0">
                  <a:moveTo>
                    <a:pt x="3307" y="2067"/>
                  </a:moveTo>
                  <a:lnTo>
                    <a:pt x="3484" y="2126"/>
                  </a:lnTo>
                  <a:lnTo>
                    <a:pt x="3720" y="2303"/>
                  </a:lnTo>
                  <a:lnTo>
                    <a:pt x="3838" y="2480"/>
                  </a:lnTo>
                  <a:lnTo>
                    <a:pt x="3838" y="2657"/>
                  </a:lnTo>
                  <a:lnTo>
                    <a:pt x="3779" y="2893"/>
                  </a:lnTo>
                  <a:lnTo>
                    <a:pt x="3425" y="3661"/>
                  </a:lnTo>
                  <a:lnTo>
                    <a:pt x="2421" y="3188"/>
                  </a:lnTo>
                  <a:lnTo>
                    <a:pt x="2775" y="2480"/>
                  </a:lnTo>
                  <a:lnTo>
                    <a:pt x="2893" y="2244"/>
                  </a:lnTo>
                  <a:lnTo>
                    <a:pt x="3070" y="2126"/>
                  </a:lnTo>
                  <a:lnTo>
                    <a:pt x="3307" y="2067"/>
                  </a:lnTo>
                  <a:close/>
                  <a:moveTo>
                    <a:pt x="3130" y="0"/>
                  </a:moveTo>
                  <a:lnTo>
                    <a:pt x="2893" y="59"/>
                  </a:lnTo>
                  <a:lnTo>
                    <a:pt x="2598" y="177"/>
                  </a:lnTo>
                  <a:lnTo>
                    <a:pt x="2362" y="295"/>
                  </a:lnTo>
                  <a:lnTo>
                    <a:pt x="2067" y="473"/>
                  </a:lnTo>
                  <a:lnTo>
                    <a:pt x="1890" y="709"/>
                  </a:lnTo>
                  <a:lnTo>
                    <a:pt x="1654" y="945"/>
                  </a:lnTo>
                  <a:lnTo>
                    <a:pt x="1476" y="1240"/>
                  </a:lnTo>
                  <a:lnTo>
                    <a:pt x="1299" y="1594"/>
                  </a:lnTo>
                  <a:lnTo>
                    <a:pt x="0" y="4310"/>
                  </a:lnTo>
                  <a:lnTo>
                    <a:pt x="5904" y="7085"/>
                  </a:lnTo>
                  <a:lnTo>
                    <a:pt x="6790" y="5196"/>
                  </a:lnTo>
                  <a:lnTo>
                    <a:pt x="4665" y="4251"/>
                  </a:lnTo>
                  <a:lnTo>
                    <a:pt x="4665" y="4192"/>
                  </a:lnTo>
                  <a:lnTo>
                    <a:pt x="7321" y="4074"/>
                  </a:lnTo>
                  <a:lnTo>
                    <a:pt x="8266" y="2067"/>
                  </a:lnTo>
                  <a:lnTo>
                    <a:pt x="5373" y="2303"/>
                  </a:lnTo>
                  <a:lnTo>
                    <a:pt x="5373" y="1949"/>
                  </a:lnTo>
                  <a:lnTo>
                    <a:pt x="5373" y="1594"/>
                  </a:lnTo>
                  <a:lnTo>
                    <a:pt x="5255" y="1299"/>
                  </a:lnTo>
                  <a:lnTo>
                    <a:pt x="5137" y="1004"/>
                  </a:lnTo>
                  <a:lnTo>
                    <a:pt x="4960" y="768"/>
                  </a:lnTo>
                  <a:lnTo>
                    <a:pt x="4783" y="532"/>
                  </a:lnTo>
                  <a:lnTo>
                    <a:pt x="4546" y="354"/>
                  </a:lnTo>
                  <a:lnTo>
                    <a:pt x="4251" y="236"/>
                  </a:lnTo>
                  <a:lnTo>
                    <a:pt x="3956" y="118"/>
                  </a:lnTo>
                  <a:lnTo>
                    <a:pt x="3720" y="59"/>
                  </a:lnTo>
                  <a:lnTo>
                    <a:pt x="34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86" name="Google Shape;1786;p27"/>
            <p:cNvSpPr/>
            <p:nvPr/>
          </p:nvSpPr>
          <p:spPr>
            <a:xfrm>
              <a:off x="3897075" y="1875950"/>
              <a:ext cx="188950" cy="162400"/>
            </a:xfrm>
            <a:custGeom>
              <a:avLst/>
              <a:gdLst/>
              <a:ahLst/>
              <a:cxnLst/>
              <a:rect l="l" t="t" r="r" b="b"/>
              <a:pathLst>
                <a:path w="7558" h="6496" extrusionOk="0">
                  <a:moveTo>
                    <a:pt x="2775" y="1"/>
                  </a:moveTo>
                  <a:lnTo>
                    <a:pt x="0" y="4724"/>
                  </a:lnTo>
                  <a:lnTo>
                    <a:pt x="1417" y="5551"/>
                  </a:lnTo>
                  <a:lnTo>
                    <a:pt x="2303" y="4075"/>
                  </a:lnTo>
                  <a:lnTo>
                    <a:pt x="6495" y="6495"/>
                  </a:lnTo>
                  <a:lnTo>
                    <a:pt x="7557" y="4724"/>
                  </a:lnTo>
                  <a:lnTo>
                    <a:pt x="3307" y="2304"/>
                  </a:lnTo>
                  <a:lnTo>
                    <a:pt x="4192" y="769"/>
                  </a:lnTo>
                  <a:lnTo>
                    <a:pt x="277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87" name="Google Shape;1787;p27"/>
            <p:cNvSpPr/>
            <p:nvPr/>
          </p:nvSpPr>
          <p:spPr>
            <a:xfrm>
              <a:off x="3985625" y="1751975"/>
              <a:ext cx="162375" cy="187475"/>
            </a:xfrm>
            <a:custGeom>
              <a:avLst/>
              <a:gdLst/>
              <a:ahLst/>
              <a:cxnLst/>
              <a:rect l="l" t="t" r="r" b="b"/>
              <a:pathLst>
                <a:path w="6495" h="7499" extrusionOk="0">
                  <a:moveTo>
                    <a:pt x="2598" y="1"/>
                  </a:moveTo>
                  <a:lnTo>
                    <a:pt x="1" y="3779"/>
                  </a:lnTo>
                  <a:lnTo>
                    <a:pt x="5314" y="7499"/>
                  </a:lnTo>
                  <a:lnTo>
                    <a:pt x="6495" y="5787"/>
                  </a:lnTo>
                  <a:lnTo>
                    <a:pt x="4488" y="4429"/>
                  </a:lnTo>
                  <a:lnTo>
                    <a:pt x="5550" y="2894"/>
                  </a:lnTo>
                  <a:lnTo>
                    <a:pt x="4311" y="2008"/>
                  </a:lnTo>
                  <a:lnTo>
                    <a:pt x="3248" y="3543"/>
                  </a:lnTo>
                  <a:lnTo>
                    <a:pt x="2480" y="3012"/>
                  </a:lnTo>
                  <a:lnTo>
                    <a:pt x="3956" y="886"/>
                  </a:lnTo>
                  <a:lnTo>
                    <a:pt x="25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88" name="Google Shape;1788;p27"/>
            <p:cNvSpPr/>
            <p:nvPr/>
          </p:nvSpPr>
          <p:spPr>
            <a:xfrm>
              <a:off x="4103700" y="1626525"/>
              <a:ext cx="168300" cy="169750"/>
            </a:xfrm>
            <a:custGeom>
              <a:avLst/>
              <a:gdLst/>
              <a:ahLst/>
              <a:cxnLst/>
              <a:rect l="l" t="t" r="r" b="b"/>
              <a:pathLst>
                <a:path w="6732" h="6790" extrusionOk="0">
                  <a:moveTo>
                    <a:pt x="3425" y="2008"/>
                  </a:moveTo>
                  <a:lnTo>
                    <a:pt x="3661" y="2126"/>
                  </a:lnTo>
                  <a:lnTo>
                    <a:pt x="3956" y="2244"/>
                  </a:lnTo>
                  <a:lnTo>
                    <a:pt x="4193" y="2421"/>
                  </a:lnTo>
                  <a:lnTo>
                    <a:pt x="4429" y="2657"/>
                  </a:lnTo>
                  <a:lnTo>
                    <a:pt x="4606" y="2893"/>
                  </a:lnTo>
                  <a:lnTo>
                    <a:pt x="4724" y="3129"/>
                  </a:lnTo>
                  <a:lnTo>
                    <a:pt x="4783" y="3366"/>
                  </a:lnTo>
                  <a:lnTo>
                    <a:pt x="4783" y="3602"/>
                  </a:lnTo>
                  <a:lnTo>
                    <a:pt x="4724" y="3838"/>
                  </a:lnTo>
                  <a:lnTo>
                    <a:pt x="4665" y="4074"/>
                  </a:lnTo>
                  <a:lnTo>
                    <a:pt x="4488" y="4310"/>
                  </a:lnTo>
                  <a:lnTo>
                    <a:pt x="4252" y="4546"/>
                  </a:lnTo>
                  <a:lnTo>
                    <a:pt x="4075" y="4664"/>
                  </a:lnTo>
                  <a:lnTo>
                    <a:pt x="3838" y="4783"/>
                  </a:lnTo>
                  <a:lnTo>
                    <a:pt x="3307" y="4783"/>
                  </a:lnTo>
                  <a:lnTo>
                    <a:pt x="3071" y="4664"/>
                  </a:lnTo>
                  <a:lnTo>
                    <a:pt x="2776" y="4546"/>
                  </a:lnTo>
                  <a:lnTo>
                    <a:pt x="2540" y="4369"/>
                  </a:lnTo>
                  <a:lnTo>
                    <a:pt x="2303" y="4133"/>
                  </a:lnTo>
                  <a:lnTo>
                    <a:pt x="2126" y="3897"/>
                  </a:lnTo>
                  <a:lnTo>
                    <a:pt x="2008" y="3661"/>
                  </a:lnTo>
                  <a:lnTo>
                    <a:pt x="1949" y="3425"/>
                  </a:lnTo>
                  <a:lnTo>
                    <a:pt x="1949" y="3189"/>
                  </a:lnTo>
                  <a:lnTo>
                    <a:pt x="2008" y="2952"/>
                  </a:lnTo>
                  <a:lnTo>
                    <a:pt x="2067" y="2716"/>
                  </a:lnTo>
                  <a:lnTo>
                    <a:pt x="2244" y="2421"/>
                  </a:lnTo>
                  <a:lnTo>
                    <a:pt x="2480" y="2244"/>
                  </a:lnTo>
                  <a:lnTo>
                    <a:pt x="2717" y="2126"/>
                  </a:lnTo>
                  <a:lnTo>
                    <a:pt x="2953" y="2008"/>
                  </a:lnTo>
                  <a:close/>
                  <a:moveTo>
                    <a:pt x="3484" y="0"/>
                  </a:moveTo>
                  <a:lnTo>
                    <a:pt x="3071" y="59"/>
                  </a:lnTo>
                  <a:lnTo>
                    <a:pt x="2658" y="118"/>
                  </a:lnTo>
                  <a:lnTo>
                    <a:pt x="2244" y="237"/>
                  </a:lnTo>
                  <a:lnTo>
                    <a:pt x="1831" y="414"/>
                  </a:lnTo>
                  <a:lnTo>
                    <a:pt x="1477" y="650"/>
                  </a:lnTo>
                  <a:lnTo>
                    <a:pt x="1123" y="886"/>
                  </a:lnTo>
                  <a:lnTo>
                    <a:pt x="827" y="1240"/>
                  </a:lnTo>
                  <a:lnTo>
                    <a:pt x="532" y="1594"/>
                  </a:lnTo>
                  <a:lnTo>
                    <a:pt x="355" y="1949"/>
                  </a:lnTo>
                  <a:lnTo>
                    <a:pt x="178" y="2362"/>
                  </a:lnTo>
                  <a:lnTo>
                    <a:pt x="60" y="2775"/>
                  </a:lnTo>
                  <a:lnTo>
                    <a:pt x="1" y="3248"/>
                  </a:lnTo>
                  <a:lnTo>
                    <a:pt x="1" y="3661"/>
                  </a:lnTo>
                  <a:lnTo>
                    <a:pt x="60" y="4074"/>
                  </a:lnTo>
                  <a:lnTo>
                    <a:pt x="178" y="4487"/>
                  </a:lnTo>
                  <a:lnTo>
                    <a:pt x="355" y="4901"/>
                  </a:lnTo>
                  <a:lnTo>
                    <a:pt x="591" y="5255"/>
                  </a:lnTo>
                  <a:lnTo>
                    <a:pt x="827" y="5609"/>
                  </a:lnTo>
                  <a:lnTo>
                    <a:pt x="1182" y="5963"/>
                  </a:lnTo>
                  <a:lnTo>
                    <a:pt x="1595" y="6259"/>
                  </a:lnTo>
                  <a:lnTo>
                    <a:pt x="1949" y="6436"/>
                  </a:lnTo>
                  <a:lnTo>
                    <a:pt x="2362" y="6613"/>
                  </a:lnTo>
                  <a:lnTo>
                    <a:pt x="2776" y="6731"/>
                  </a:lnTo>
                  <a:lnTo>
                    <a:pt x="3248" y="6790"/>
                  </a:lnTo>
                  <a:lnTo>
                    <a:pt x="3661" y="6790"/>
                  </a:lnTo>
                  <a:lnTo>
                    <a:pt x="4075" y="6672"/>
                  </a:lnTo>
                  <a:lnTo>
                    <a:pt x="4488" y="6554"/>
                  </a:lnTo>
                  <a:lnTo>
                    <a:pt x="4901" y="6377"/>
                  </a:lnTo>
                  <a:lnTo>
                    <a:pt x="5255" y="6140"/>
                  </a:lnTo>
                  <a:lnTo>
                    <a:pt x="5610" y="5904"/>
                  </a:lnTo>
                  <a:lnTo>
                    <a:pt x="5905" y="5550"/>
                  </a:lnTo>
                  <a:lnTo>
                    <a:pt x="6200" y="5196"/>
                  </a:lnTo>
                  <a:lnTo>
                    <a:pt x="6436" y="4842"/>
                  </a:lnTo>
                  <a:lnTo>
                    <a:pt x="6554" y="4428"/>
                  </a:lnTo>
                  <a:lnTo>
                    <a:pt x="6672" y="4015"/>
                  </a:lnTo>
                  <a:lnTo>
                    <a:pt x="6731" y="3602"/>
                  </a:lnTo>
                  <a:lnTo>
                    <a:pt x="6731" y="3129"/>
                  </a:lnTo>
                  <a:lnTo>
                    <a:pt x="6672" y="2716"/>
                  </a:lnTo>
                  <a:lnTo>
                    <a:pt x="6554" y="2303"/>
                  </a:lnTo>
                  <a:lnTo>
                    <a:pt x="6377" y="1890"/>
                  </a:lnTo>
                  <a:lnTo>
                    <a:pt x="6141" y="1535"/>
                  </a:lnTo>
                  <a:lnTo>
                    <a:pt x="5905" y="1181"/>
                  </a:lnTo>
                  <a:lnTo>
                    <a:pt x="5551" y="827"/>
                  </a:lnTo>
                  <a:lnTo>
                    <a:pt x="5196" y="591"/>
                  </a:lnTo>
                  <a:lnTo>
                    <a:pt x="4783" y="355"/>
                  </a:lnTo>
                  <a:lnTo>
                    <a:pt x="4370" y="178"/>
                  </a:lnTo>
                  <a:lnTo>
                    <a:pt x="3956" y="59"/>
                  </a:lnTo>
                  <a:lnTo>
                    <a:pt x="34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89" name="Google Shape;1789;p27"/>
            <p:cNvSpPr/>
            <p:nvPr/>
          </p:nvSpPr>
          <p:spPr>
            <a:xfrm>
              <a:off x="4209975" y="1530575"/>
              <a:ext cx="186000" cy="153525"/>
            </a:xfrm>
            <a:custGeom>
              <a:avLst/>
              <a:gdLst/>
              <a:ahLst/>
              <a:cxnLst/>
              <a:rect l="l" t="t" r="r" b="b"/>
              <a:pathLst>
                <a:path w="7440" h="6141" extrusionOk="0">
                  <a:moveTo>
                    <a:pt x="1477" y="1"/>
                  </a:moveTo>
                  <a:lnTo>
                    <a:pt x="1" y="1477"/>
                  </a:lnTo>
                  <a:lnTo>
                    <a:pt x="4547" y="6141"/>
                  </a:lnTo>
                  <a:lnTo>
                    <a:pt x="7440" y="3307"/>
                  </a:lnTo>
                  <a:lnTo>
                    <a:pt x="6318" y="2185"/>
                  </a:lnTo>
                  <a:lnTo>
                    <a:pt x="4901" y="3602"/>
                  </a:lnTo>
                  <a:lnTo>
                    <a:pt x="14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90" name="Google Shape;1790;p27"/>
            <p:cNvSpPr/>
            <p:nvPr/>
          </p:nvSpPr>
          <p:spPr>
            <a:xfrm>
              <a:off x="4307400" y="1440550"/>
              <a:ext cx="144675" cy="156475"/>
            </a:xfrm>
            <a:custGeom>
              <a:avLst/>
              <a:gdLst/>
              <a:ahLst/>
              <a:cxnLst/>
              <a:rect l="l" t="t" r="r" b="b"/>
              <a:pathLst>
                <a:path w="5787" h="6259" extrusionOk="0">
                  <a:moveTo>
                    <a:pt x="1535" y="0"/>
                  </a:moveTo>
                  <a:lnTo>
                    <a:pt x="0" y="1358"/>
                  </a:lnTo>
                  <a:lnTo>
                    <a:pt x="4251" y="6259"/>
                  </a:lnTo>
                  <a:lnTo>
                    <a:pt x="5786" y="4960"/>
                  </a:lnTo>
                  <a:lnTo>
                    <a:pt x="15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91" name="Google Shape;1791;p27"/>
            <p:cNvSpPr/>
            <p:nvPr/>
          </p:nvSpPr>
          <p:spPr>
            <a:xfrm>
              <a:off x="4406275" y="1346075"/>
              <a:ext cx="168300" cy="168300"/>
            </a:xfrm>
            <a:custGeom>
              <a:avLst/>
              <a:gdLst/>
              <a:ahLst/>
              <a:cxnLst/>
              <a:rect l="l" t="t" r="r" b="b"/>
              <a:pathLst>
                <a:path w="6732" h="6732" extrusionOk="0">
                  <a:moveTo>
                    <a:pt x="3484" y="1949"/>
                  </a:moveTo>
                  <a:lnTo>
                    <a:pt x="3720" y="2067"/>
                  </a:lnTo>
                  <a:lnTo>
                    <a:pt x="3956" y="2185"/>
                  </a:lnTo>
                  <a:lnTo>
                    <a:pt x="4193" y="2363"/>
                  </a:lnTo>
                  <a:lnTo>
                    <a:pt x="4429" y="2599"/>
                  </a:lnTo>
                  <a:lnTo>
                    <a:pt x="4547" y="2894"/>
                  </a:lnTo>
                  <a:lnTo>
                    <a:pt x="4665" y="3130"/>
                  </a:lnTo>
                  <a:lnTo>
                    <a:pt x="4724" y="3425"/>
                  </a:lnTo>
                  <a:lnTo>
                    <a:pt x="4783" y="3661"/>
                  </a:lnTo>
                  <a:lnTo>
                    <a:pt x="4724" y="3898"/>
                  </a:lnTo>
                  <a:lnTo>
                    <a:pt x="4606" y="4134"/>
                  </a:lnTo>
                  <a:lnTo>
                    <a:pt x="4429" y="4370"/>
                  </a:lnTo>
                  <a:lnTo>
                    <a:pt x="4252" y="4547"/>
                  </a:lnTo>
                  <a:lnTo>
                    <a:pt x="3956" y="4665"/>
                  </a:lnTo>
                  <a:lnTo>
                    <a:pt x="3720" y="4783"/>
                  </a:lnTo>
                  <a:lnTo>
                    <a:pt x="3248" y="4783"/>
                  </a:lnTo>
                  <a:lnTo>
                    <a:pt x="3012" y="4665"/>
                  </a:lnTo>
                  <a:lnTo>
                    <a:pt x="2776" y="4547"/>
                  </a:lnTo>
                  <a:lnTo>
                    <a:pt x="2540" y="4370"/>
                  </a:lnTo>
                  <a:lnTo>
                    <a:pt x="2362" y="4134"/>
                  </a:lnTo>
                  <a:lnTo>
                    <a:pt x="2185" y="3838"/>
                  </a:lnTo>
                  <a:lnTo>
                    <a:pt x="2067" y="3602"/>
                  </a:lnTo>
                  <a:lnTo>
                    <a:pt x="2008" y="3307"/>
                  </a:lnTo>
                  <a:lnTo>
                    <a:pt x="2008" y="3071"/>
                  </a:lnTo>
                  <a:lnTo>
                    <a:pt x="2008" y="2835"/>
                  </a:lnTo>
                  <a:lnTo>
                    <a:pt x="2126" y="2599"/>
                  </a:lnTo>
                  <a:lnTo>
                    <a:pt x="2303" y="2363"/>
                  </a:lnTo>
                  <a:lnTo>
                    <a:pt x="2540" y="2185"/>
                  </a:lnTo>
                  <a:lnTo>
                    <a:pt x="2776" y="2067"/>
                  </a:lnTo>
                  <a:lnTo>
                    <a:pt x="3012" y="1949"/>
                  </a:lnTo>
                  <a:close/>
                  <a:moveTo>
                    <a:pt x="3012" y="1"/>
                  </a:moveTo>
                  <a:lnTo>
                    <a:pt x="2599" y="119"/>
                  </a:lnTo>
                  <a:lnTo>
                    <a:pt x="2185" y="237"/>
                  </a:lnTo>
                  <a:lnTo>
                    <a:pt x="1772" y="414"/>
                  </a:lnTo>
                  <a:lnTo>
                    <a:pt x="1418" y="650"/>
                  </a:lnTo>
                  <a:lnTo>
                    <a:pt x="1064" y="946"/>
                  </a:lnTo>
                  <a:lnTo>
                    <a:pt x="768" y="1300"/>
                  </a:lnTo>
                  <a:lnTo>
                    <a:pt x="473" y="1654"/>
                  </a:lnTo>
                  <a:lnTo>
                    <a:pt x="296" y="2008"/>
                  </a:lnTo>
                  <a:lnTo>
                    <a:pt x="119" y="2422"/>
                  </a:lnTo>
                  <a:lnTo>
                    <a:pt x="60" y="2835"/>
                  </a:lnTo>
                  <a:lnTo>
                    <a:pt x="1" y="3248"/>
                  </a:lnTo>
                  <a:lnTo>
                    <a:pt x="1" y="3720"/>
                  </a:lnTo>
                  <a:lnTo>
                    <a:pt x="60" y="4134"/>
                  </a:lnTo>
                  <a:lnTo>
                    <a:pt x="237" y="4547"/>
                  </a:lnTo>
                  <a:lnTo>
                    <a:pt x="414" y="4960"/>
                  </a:lnTo>
                  <a:lnTo>
                    <a:pt x="650" y="5374"/>
                  </a:lnTo>
                  <a:lnTo>
                    <a:pt x="945" y="5728"/>
                  </a:lnTo>
                  <a:lnTo>
                    <a:pt x="1300" y="6023"/>
                  </a:lnTo>
                  <a:lnTo>
                    <a:pt x="1654" y="6259"/>
                  </a:lnTo>
                  <a:lnTo>
                    <a:pt x="2067" y="6495"/>
                  </a:lnTo>
                  <a:lnTo>
                    <a:pt x="2481" y="6613"/>
                  </a:lnTo>
                  <a:lnTo>
                    <a:pt x="2894" y="6731"/>
                  </a:lnTo>
                  <a:lnTo>
                    <a:pt x="3720" y="6731"/>
                  </a:lnTo>
                  <a:lnTo>
                    <a:pt x="4193" y="6613"/>
                  </a:lnTo>
                  <a:lnTo>
                    <a:pt x="4606" y="6495"/>
                  </a:lnTo>
                  <a:lnTo>
                    <a:pt x="4960" y="6318"/>
                  </a:lnTo>
                  <a:lnTo>
                    <a:pt x="5373" y="6082"/>
                  </a:lnTo>
                  <a:lnTo>
                    <a:pt x="5728" y="5787"/>
                  </a:lnTo>
                  <a:lnTo>
                    <a:pt x="6023" y="5492"/>
                  </a:lnTo>
                  <a:lnTo>
                    <a:pt x="6259" y="5137"/>
                  </a:lnTo>
                  <a:lnTo>
                    <a:pt x="6436" y="4724"/>
                  </a:lnTo>
                  <a:lnTo>
                    <a:pt x="6613" y="4311"/>
                  </a:lnTo>
                  <a:lnTo>
                    <a:pt x="6731" y="3898"/>
                  </a:lnTo>
                  <a:lnTo>
                    <a:pt x="6731" y="3484"/>
                  </a:lnTo>
                  <a:lnTo>
                    <a:pt x="6731" y="3071"/>
                  </a:lnTo>
                  <a:lnTo>
                    <a:pt x="6672" y="2599"/>
                  </a:lnTo>
                  <a:lnTo>
                    <a:pt x="6495" y="2185"/>
                  </a:lnTo>
                  <a:lnTo>
                    <a:pt x="6318" y="1772"/>
                  </a:lnTo>
                  <a:lnTo>
                    <a:pt x="6082" y="1418"/>
                  </a:lnTo>
                  <a:lnTo>
                    <a:pt x="5787" y="1005"/>
                  </a:lnTo>
                  <a:lnTo>
                    <a:pt x="5432" y="709"/>
                  </a:lnTo>
                  <a:lnTo>
                    <a:pt x="5078" y="473"/>
                  </a:lnTo>
                  <a:lnTo>
                    <a:pt x="4724" y="296"/>
                  </a:lnTo>
                  <a:lnTo>
                    <a:pt x="4311" y="119"/>
                  </a:lnTo>
                  <a:lnTo>
                    <a:pt x="389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text 6">
  <p:cSld name="CUSTOM_4">
    <p:spTree>
      <p:nvGrpSpPr>
        <p:cNvPr id="1" name="Shape 1792"/>
        <p:cNvGrpSpPr/>
        <p:nvPr/>
      </p:nvGrpSpPr>
      <p:grpSpPr>
        <a:xfrm>
          <a:off x="0" y="0"/>
          <a:ext cx="0" cy="0"/>
          <a:chOff x="0" y="0"/>
          <a:chExt cx="0" cy="0"/>
        </a:xfrm>
      </p:grpSpPr>
      <p:sp>
        <p:nvSpPr>
          <p:cNvPr id="1793" name="Google Shape;1793;p28"/>
          <p:cNvSpPr txBox="1">
            <a:spLocks noGrp="1"/>
          </p:cNvSpPr>
          <p:nvPr>
            <p:ph type="title"/>
          </p:nvPr>
        </p:nvSpPr>
        <p:spPr>
          <a:xfrm>
            <a:off x="4544713" y="1811181"/>
            <a:ext cx="3527100" cy="5727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794" name="Google Shape;1794;p28"/>
          <p:cNvSpPr txBox="1">
            <a:spLocks noGrp="1"/>
          </p:cNvSpPr>
          <p:nvPr>
            <p:ph type="subTitle" idx="1"/>
          </p:nvPr>
        </p:nvSpPr>
        <p:spPr>
          <a:xfrm>
            <a:off x="4544713" y="2505256"/>
            <a:ext cx="3527100" cy="9984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grpSp>
        <p:nvGrpSpPr>
          <p:cNvPr id="1795" name="Google Shape;1795;p28"/>
          <p:cNvGrpSpPr/>
          <p:nvPr/>
        </p:nvGrpSpPr>
        <p:grpSpPr>
          <a:xfrm>
            <a:off x="4112239" y="807840"/>
            <a:ext cx="599510" cy="352226"/>
            <a:chOff x="-1861775" y="1644025"/>
            <a:chExt cx="1612018" cy="947100"/>
          </a:xfrm>
        </p:grpSpPr>
        <p:sp>
          <p:nvSpPr>
            <p:cNvPr id="1796" name="Google Shape;1796;p28"/>
            <p:cNvSpPr/>
            <p:nvPr/>
          </p:nvSpPr>
          <p:spPr>
            <a:xfrm>
              <a:off x="-1861775" y="1879738"/>
              <a:ext cx="105300" cy="4758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97" name="Google Shape;1797;p28"/>
            <p:cNvSpPr/>
            <p:nvPr/>
          </p:nvSpPr>
          <p:spPr>
            <a:xfrm>
              <a:off x="-1693475" y="1748150"/>
              <a:ext cx="105300" cy="7389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98" name="Google Shape;1798;p28"/>
            <p:cNvSpPr/>
            <p:nvPr/>
          </p:nvSpPr>
          <p:spPr>
            <a:xfrm>
              <a:off x="-1525175" y="1644025"/>
              <a:ext cx="105300" cy="9471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99" name="Google Shape;1799;p28"/>
            <p:cNvSpPr/>
            <p:nvPr/>
          </p:nvSpPr>
          <p:spPr>
            <a:xfrm>
              <a:off x="-1356875" y="1748150"/>
              <a:ext cx="105300" cy="7389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00" name="Google Shape;1800;p28"/>
            <p:cNvSpPr/>
            <p:nvPr/>
          </p:nvSpPr>
          <p:spPr>
            <a:xfrm>
              <a:off x="-1188575" y="1879738"/>
              <a:ext cx="105300" cy="4758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01" name="Google Shape;1801;p28"/>
            <p:cNvSpPr/>
            <p:nvPr/>
          </p:nvSpPr>
          <p:spPr>
            <a:xfrm>
              <a:off x="-1028257" y="1879738"/>
              <a:ext cx="105300" cy="4758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02" name="Google Shape;1802;p28"/>
            <p:cNvSpPr/>
            <p:nvPr/>
          </p:nvSpPr>
          <p:spPr>
            <a:xfrm>
              <a:off x="-859957" y="1748150"/>
              <a:ext cx="105300" cy="7389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03" name="Google Shape;1803;p28"/>
            <p:cNvSpPr/>
            <p:nvPr/>
          </p:nvSpPr>
          <p:spPr>
            <a:xfrm>
              <a:off x="-691657" y="1644025"/>
              <a:ext cx="105300" cy="9471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04" name="Google Shape;1804;p28"/>
            <p:cNvSpPr/>
            <p:nvPr/>
          </p:nvSpPr>
          <p:spPr>
            <a:xfrm>
              <a:off x="-523357" y="1748150"/>
              <a:ext cx="105300" cy="7389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05" name="Google Shape;1805;p28"/>
            <p:cNvSpPr/>
            <p:nvPr/>
          </p:nvSpPr>
          <p:spPr>
            <a:xfrm>
              <a:off x="-355057" y="1879738"/>
              <a:ext cx="105300" cy="4758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806" name="Google Shape;1806;p28"/>
          <p:cNvGrpSpPr/>
          <p:nvPr/>
        </p:nvGrpSpPr>
        <p:grpSpPr>
          <a:xfrm>
            <a:off x="6716630" y="-711546"/>
            <a:ext cx="1834255" cy="1834975"/>
            <a:chOff x="3684525" y="1008100"/>
            <a:chExt cx="3697350" cy="3698800"/>
          </a:xfrm>
        </p:grpSpPr>
        <p:sp>
          <p:nvSpPr>
            <p:cNvPr id="1807" name="Google Shape;1807;p28"/>
            <p:cNvSpPr/>
            <p:nvPr/>
          </p:nvSpPr>
          <p:spPr>
            <a:xfrm>
              <a:off x="4642450" y="1210300"/>
              <a:ext cx="180075" cy="199275"/>
            </a:xfrm>
            <a:custGeom>
              <a:avLst/>
              <a:gdLst/>
              <a:ahLst/>
              <a:cxnLst/>
              <a:rect l="l" t="t" r="r" b="b"/>
              <a:pathLst>
                <a:path w="7203" h="7971" extrusionOk="0">
                  <a:moveTo>
                    <a:pt x="2067" y="2480"/>
                  </a:moveTo>
                  <a:lnTo>
                    <a:pt x="3424" y="3779"/>
                  </a:lnTo>
                  <a:lnTo>
                    <a:pt x="2362" y="4369"/>
                  </a:lnTo>
                  <a:lnTo>
                    <a:pt x="2067" y="2480"/>
                  </a:lnTo>
                  <a:close/>
                  <a:moveTo>
                    <a:pt x="2067" y="0"/>
                  </a:moveTo>
                  <a:lnTo>
                    <a:pt x="0" y="1122"/>
                  </a:lnTo>
                  <a:lnTo>
                    <a:pt x="945" y="7971"/>
                  </a:lnTo>
                  <a:lnTo>
                    <a:pt x="2834" y="6967"/>
                  </a:lnTo>
                  <a:lnTo>
                    <a:pt x="2657" y="5963"/>
                  </a:lnTo>
                  <a:lnTo>
                    <a:pt x="4546" y="4901"/>
                  </a:lnTo>
                  <a:lnTo>
                    <a:pt x="5314" y="5668"/>
                  </a:lnTo>
                  <a:lnTo>
                    <a:pt x="7203" y="4605"/>
                  </a:lnTo>
                  <a:lnTo>
                    <a:pt x="206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08" name="Google Shape;1808;p28"/>
            <p:cNvSpPr/>
            <p:nvPr/>
          </p:nvSpPr>
          <p:spPr>
            <a:xfrm>
              <a:off x="4778225" y="1114350"/>
              <a:ext cx="174200" cy="187475"/>
            </a:xfrm>
            <a:custGeom>
              <a:avLst/>
              <a:gdLst/>
              <a:ahLst/>
              <a:cxnLst/>
              <a:rect l="l" t="t" r="r" b="b"/>
              <a:pathLst>
                <a:path w="6968" h="7499" extrusionOk="0">
                  <a:moveTo>
                    <a:pt x="5373" y="1"/>
                  </a:moveTo>
                  <a:lnTo>
                    <a:pt x="3484" y="768"/>
                  </a:lnTo>
                  <a:lnTo>
                    <a:pt x="4842" y="4193"/>
                  </a:lnTo>
                  <a:lnTo>
                    <a:pt x="4960" y="4547"/>
                  </a:lnTo>
                  <a:lnTo>
                    <a:pt x="4901" y="4901"/>
                  </a:lnTo>
                  <a:lnTo>
                    <a:pt x="4842" y="5078"/>
                  </a:lnTo>
                  <a:lnTo>
                    <a:pt x="4724" y="5196"/>
                  </a:lnTo>
                  <a:lnTo>
                    <a:pt x="4606" y="5314"/>
                  </a:lnTo>
                  <a:lnTo>
                    <a:pt x="4370" y="5432"/>
                  </a:lnTo>
                  <a:lnTo>
                    <a:pt x="4193" y="5491"/>
                  </a:lnTo>
                  <a:lnTo>
                    <a:pt x="3838" y="5491"/>
                  </a:lnTo>
                  <a:lnTo>
                    <a:pt x="3720" y="5432"/>
                  </a:lnTo>
                  <a:lnTo>
                    <a:pt x="3425" y="5196"/>
                  </a:lnTo>
                  <a:lnTo>
                    <a:pt x="3248" y="4842"/>
                  </a:lnTo>
                  <a:lnTo>
                    <a:pt x="1890" y="1418"/>
                  </a:lnTo>
                  <a:lnTo>
                    <a:pt x="1" y="2185"/>
                  </a:lnTo>
                  <a:lnTo>
                    <a:pt x="1359" y="5550"/>
                  </a:lnTo>
                  <a:lnTo>
                    <a:pt x="1536" y="5964"/>
                  </a:lnTo>
                  <a:lnTo>
                    <a:pt x="1772" y="6318"/>
                  </a:lnTo>
                  <a:lnTo>
                    <a:pt x="2008" y="6672"/>
                  </a:lnTo>
                  <a:lnTo>
                    <a:pt x="2303" y="6908"/>
                  </a:lnTo>
                  <a:lnTo>
                    <a:pt x="2598" y="7145"/>
                  </a:lnTo>
                  <a:lnTo>
                    <a:pt x="2894" y="7263"/>
                  </a:lnTo>
                  <a:lnTo>
                    <a:pt x="3248" y="7381"/>
                  </a:lnTo>
                  <a:lnTo>
                    <a:pt x="3602" y="7440"/>
                  </a:lnTo>
                  <a:lnTo>
                    <a:pt x="3956" y="7499"/>
                  </a:lnTo>
                  <a:lnTo>
                    <a:pt x="4311" y="7440"/>
                  </a:lnTo>
                  <a:lnTo>
                    <a:pt x="4665" y="7381"/>
                  </a:lnTo>
                  <a:lnTo>
                    <a:pt x="5078" y="7204"/>
                  </a:lnTo>
                  <a:lnTo>
                    <a:pt x="5432" y="7026"/>
                  </a:lnTo>
                  <a:lnTo>
                    <a:pt x="5787" y="6849"/>
                  </a:lnTo>
                  <a:lnTo>
                    <a:pt x="6082" y="6613"/>
                  </a:lnTo>
                  <a:lnTo>
                    <a:pt x="6318" y="6377"/>
                  </a:lnTo>
                  <a:lnTo>
                    <a:pt x="6554" y="6082"/>
                  </a:lnTo>
                  <a:lnTo>
                    <a:pt x="6731" y="5728"/>
                  </a:lnTo>
                  <a:lnTo>
                    <a:pt x="6849" y="5432"/>
                  </a:lnTo>
                  <a:lnTo>
                    <a:pt x="6967" y="5019"/>
                  </a:lnTo>
                  <a:lnTo>
                    <a:pt x="6967" y="4665"/>
                  </a:lnTo>
                  <a:lnTo>
                    <a:pt x="6967" y="4252"/>
                  </a:lnTo>
                  <a:lnTo>
                    <a:pt x="6849" y="3838"/>
                  </a:lnTo>
                  <a:lnTo>
                    <a:pt x="6731" y="3425"/>
                  </a:lnTo>
                  <a:lnTo>
                    <a:pt x="53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09" name="Google Shape;1809;p28"/>
            <p:cNvSpPr/>
            <p:nvPr/>
          </p:nvSpPr>
          <p:spPr>
            <a:xfrm>
              <a:off x="4955350" y="1077450"/>
              <a:ext cx="172725" cy="178625"/>
            </a:xfrm>
            <a:custGeom>
              <a:avLst/>
              <a:gdLst/>
              <a:ahLst/>
              <a:cxnLst/>
              <a:rect l="l" t="t" r="r" b="b"/>
              <a:pathLst>
                <a:path w="6909" h="7145" extrusionOk="0">
                  <a:moveTo>
                    <a:pt x="3543" y="1831"/>
                  </a:moveTo>
                  <a:lnTo>
                    <a:pt x="3838" y="1890"/>
                  </a:lnTo>
                  <a:lnTo>
                    <a:pt x="4074" y="1949"/>
                  </a:lnTo>
                  <a:lnTo>
                    <a:pt x="4310" y="2126"/>
                  </a:lnTo>
                  <a:lnTo>
                    <a:pt x="4487" y="2362"/>
                  </a:lnTo>
                  <a:lnTo>
                    <a:pt x="4665" y="2599"/>
                  </a:lnTo>
                  <a:lnTo>
                    <a:pt x="4783" y="2894"/>
                  </a:lnTo>
                  <a:lnTo>
                    <a:pt x="4842" y="3248"/>
                  </a:lnTo>
                  <a:lnTo>
                    <a:pt x="4842" y="3543"/>
                  </a:lnTo>
                  <a:lnTo>
                    <a:pt x="4783" y="3779"/>
                  </a:lnTo>
                  <a:lnTo>
                    <a:pt x="4665" y="4075"/>
                  </a:lnTo>
                  <a:lnTo>
                    <a:pt x="4487" y="4252"/>
                  </a:lnTo>
                  <a:lnTo>
                    <a:pt x="4310" y="4429"/>
                  </a:lnTo>
                  <a:lnTo>
                    <a:pt x="4015" y="4606"/>
                  </a:lnTo>
                  <a:lnTo>
                    <a:pt x="3720" y="4724"/>
                  </a:lnTo>
                  <a:lnTo>
                    <a:pt x="3248" y="4842"/>
                  </a:lnTo>
                  <a:lnTo>
                    <a:pt x="2480" y="2067"/>
                  </a:lnTo>
                  <a:lnTo>
                    <a:pt x="2952" y="1890"/>
                  </a:lnTo>
                  <a:lnTo>
                    <a:pt x="3248" y="1831"/>
                  </a:lnTo>
                  <a:close/>
                  <a:moveTo>
                    <a:pt x="3543" y="1"/>
                  </a:moveTo>
                  <a:lnTo>
                    <a:pt x="3071" y="60"/>
                  </a:lnTo>
                  <a:lnTo>
                    <a:pt x="2598" y="119"/>
                  </a:lnTo>
                  <a:lnTo>
                    <a:pt x="0" y="886"/>
                  </a:lnTo>
                  <a:lnTo>
                    <a:pt x="1772" y="7145"/>
                  </a:lnTo>
                  <a:lnTo>
                    <a:pt x="4428" y="6436"/>
                  </a:lnTo>
                  <a:lnTo>
                    <a:pt x="4842" y="6259"/>
                  </a:lnTo>
                  <a:lnTo>
                    <a:pt x="5314" y="6023"/>
                  </a:lnTo>
                  <a:lnTo>
                    <a:pt x="5668" y="5787"/>
                  </a:lnTo>
                  <a:lnTo>
                    <a:pt x="6022" y="5491"/>
                  </a:lnTo>
                  <a:lnTo>
                    <a:pt x="6318" y="5196"/>
                  </a:lnTo>
                  <a:lnTo>
                    <a:pt x="6495" y="4842"/>
                  </a:lnTo>
                  <a:lnTo>
                    <a:pt x="6672" y="4488"/>
                  </a:lnTo>
                  <a:lnTo>
                    <a:pt x="6849" y="4075"/>
                  </a:lnTo>
                  <a:lnTo>
                    <a:pt x="6908" y="3661"/>
                  </a:lnTo>
                  <a:lnTo>
                    <a:pt x="6908" y="3189"/>
                  </a:lnTo>
                  <a:lnTo>
                    <a:pt x="6849" y="2776"/>
                  </a:lnTo>
                  <a:lnTo>
                    <a:pt x="6790" y="2362"/>
                  </a:lnTo>
                  <a:lnTo>
                    <a:pt x="6613" y="1890"/>
                  </a:lnTo>
                  <a:lnTo>
                    <a:pt x="6436" y="1536"/>
                  </a:lnTo>
                  <a:lnTo>
                    <a:pt x="6200" y="1182"/>
                  </a:lnTo>
                  <a:lnTo>
                    <a:pt x="5904" y="827"/>
                  </a:lnTo>
                  <a:lnTo>
                    <a:pt x="5609" y="591"/>
                  </a:lnTo>
                  <a:lnTo>
                    <a:pt x="5255" y="355"/>
                  </a:lnTo>
                  <a:lnTo>
                    <a:pt x="4842" y="178"/>
                  </a:lnTo>
                  <a:lnTo>
                    <a:pt x="4428" y="60"/>
                  </a:lnTo>
                  <a:lnTo>
                    <a:pt x="40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10" name="Google Shape;1810;p28"/>
            <p:cNvSpPr/>
            <p:nvPr/>
          </p:nvSpPr>
          <p:spPr>
            <a:xfrm>
              <a:off x="5139850" y="1040550"/>
              <a:ext cx="82675" cy="169775"/>
            </a:xfrm>
            <a:custGeom>
              <a:avLst/>
              <a:gdLst/>
              <a:ahLst/>
              <a:cxnLst/>
              <a:rect l="l" t="t" r="r" b="b"/>
              <a:pathLst>
                <a:path w="3307" h="6791" extrusionOk="0">
                  <a:moveTo>
                    <a:pt x="2008" y="1"/>
                  </a:moveTo>
                  <a:lnTo>
                    <a:pt x="0" y="414"/>
                  </a:lnTo>
                  <a:lnTo>
                    <a:pt x="1299" y="6790"/>
                  </a:lnTo>
                  <a:lnTo>
                    <a:pt x="3307" y="6377"/>
                  </a:lnTo>
                  <a:lnTo>
                    <a:pt x="200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11" name="Google Shape;1811;p28"/>
            <p:cNvSpPr/>
            <p:nvPr/>
          </p:nvSpPr>
          <p:spPr>
            <a:xfrm>
              <a:off x="5237250" y="1018425"/>
              <a:ext cx="168300" cy="168275"/>
            </a:xfrm>
            <a:custGeom>
              <a:avLst/>
              <a:gdLst/>
              <a:ahLst/>
              <a:cxnLst/>
              <a:rect l="l" t="t" r="r" b="b"/>
              <a:pathLst>
                <a:path w="6732" h="6731" extrusionOk="0">
                  <a:moveTo>
                    <a:pt x="3484" y="1890"/>
                  </a:moveTo>
                  <a:lnTo>
                    <a:pt x="3720" y="1949"/>
                  </a:lnTo>
                  <a:lnTo>
                    <a:pt x="3957" y="2067"/>
                  </a:lnTo>
                  <a:lnTo>
                    <a:pt x="4193" y="2185"/>
                  </a:lnTo>
                  <a:lnTo>
                    <a:pt x="4370" y="2362"/>
                  </a:lnTo>
                  <a:lnTo>
                    <a:pt x="4488" y="2598"/>
                  </a:lnTo>
                  <a:lnTo>
                    <a:pt x="4606" y="2893"/>
                  </a:lnTo>
                  <a:lnTo>
                    <a:pt x="4665" y="3188"/>
                  </a:lnTo>
                  <a:lnTo>
                    <a:pt x="4665" y="3543"/>
                  </a:lnTo>
                  <a:lnTo>
                    <a:pt x="4606" y="3779"/>
                  </a:lnTo>
                  <a:lnTo>
                    <a:pt x="4547" y="4074"/>
                  </a:lnTo>
                  <a:lnTo>
                    <a:pt x="4429" y="4310"/>
                  </a:lnTo>
                  <a:lnTo>
                    <a:pt x="4252" y="4487"/>
                  </a:lnTo>
                  <a:lnTo>
                    <a:pt x="4075" y="4605"/>
                  </a:lnTo>
                  <a:lnTo>
                    <a:pt x="3839" y="4723"/>
                  </a:lnTo>
                  <a:lnTo>
                    <a:pt x="3543" y="4782"/>
                  </a:lnTo>
                  <a:lnTo>
                    <a:pt x="3012" y="4782"/>
                  </a:lnTo>
                  <a:lnTo>
                    <a:pt x="2776" y="4664"/>
                  </a:lnTo>
                  <a:lnTo>
                    <a:pt x="2540" y="4546"/>
                  </a:lnTo>
                  <a:lnTo>
                    <a:pt x="2363" y="4310"/>
                  </a:lnTo>
                  <a:lnTo>
                    <a:pt x="2244" y="4074"/>
                  </a:lnTo>
                  <a:lnTo>
                    <a:pt x="2185" y="3838"/>
                  </a:lnTo>
                  <a:lnTo>
                    <a:pt x="2126" y="3484"/>
                  </a:lnTo>
                  <a:lnTo>
                    <a:pt x="2067" y="3188"/>
                  </a:lnTo>
                  <a:lnTo>
                    <a:pt x="2126" y="2893"/>
                  </a:lnTo>
                  <a:lnTo>
                    <a:pt x="2185" y="2657"/>
                  </a:lnTo>
                  <a:lnTo>
                    <a:pt x="2303" y="2421"/>
                  </a:lnTo>
                  <a:lnTo>
                    <a:pt x="2481" y="2244"/>
                  </a:lnTo>
                  <a:lnTo>
                    <a:pt x="2658" y="2067"/>
                  </a:lnTo>
                  <a:lnTo>
                    <a:pt x="2894" y="1949"/>
                  </a:lnTo>
                  <a:lnTo>
                    <a:pt x="3189" y="1890"/>
                  </a:lnTo>
                  <a:close/>
                  <a:moveTo>
                    <a:pt x="3425" y="0"/>
                  </a:moveTo>
                  <a:lnTo>
                    <a:pt x="2953" y="59"/>
                  </a:lnTo>
                  <a:lnTo>
                    <a:pt x="2540" y="118"/>
                  </a:lnTo>
                  <a:lnTo>
                    <a:pt x="2126" y="236"/>
                  </a:lnTo>
                  <a:lnTo>
                    <a:pt x="1713" y="414"/>
                  </a:lnTo>
                  <a:lnTo>
                    <a:pt x="1359" y="650"/>
                  </a:lnTo>
                  <a:lnTo>
                    <a:pt x="1005" y="945"/>
                  </a:lnTo>
                  <a:lnTo>
                    <a:pt x="709" y="1240"/>
                  </a:lnTo>
                  <a:lnTo>
                    <a:pt x="473" y="1594"/>
                  </a:lnTo>
                  <a:lnTo>
                    <a:pt x="296" y="2008"/>
                  </a:lnTo>
                  <a:lnTo>
                    <a:pt x="119" y="2421"/>
                  </a:lnTo>
                  <a:lnTo>
                    <a:pt x="60" y="2834"/>
                  </a:lnTo>
                  <a:lnTo>
                    <a:pt x="1" y="3306"/>
                  </a:lnTo>
                  <a:lnTo>
                    <a:pt x="60" y="3779"/>
                  </a:lnTo>
                  <a:lnTo>
                    <a:pt x="119" y="4192"/>
                  </a:lnTo>
                  <a:lnTo>
                    <a:pt x="237" y="4664"/>
                  </a:lnTo>
                  <a:lnTo>
                    <a:pt x="473" y="5019"/>
                  </a:lnTo>
                  <a:lnTo>
                    <a:pt x="709" y="5432"/>
                  </a:lnTo>
                  <a:lnTo>
                    <a:pt x="1005" y="5727"/>
                  </a:lnTo>
                  <a:lnTo>
                    <a:pt x="1300" y="6022"/>
                  </a:lnTo>
                  <a:lnTo>
                    <a:pt x="1654" y="6258"/>
                  </a:lnTo>
                  <a:lnTo>
                    <a:pt x="2067" y="6436"/>
                  </a:lnTo>
                  <a:lnTo>
                    <a:pt x="2481" y="6613"/>
                  </a:lnTo>
                  <a:lnTo>
                    <a:pt x="2894" y="6672"/>
                  </a:lnTo>
                  <a:lnTo>
                    <a:pt x="3307" y="6731"/>
                  </a:lnTo>
                  <a:lnTo>
                    <a:pt x="3779" y="6672"/>
                  </a:lnTo>
                  <a:lnTo>
                    <a:pt x="4193" y="6613"/>
                  </a:lnTo>
                  <a:lnTo>
                    <a:pt x="4606" y="6495"/>
                  </a:lnTo>
                  <a:lnTo>
                    <a:pt x="5019" y="6317"/>
                  </a:lnTo>
                  <a:lnTo>
                    <a:pt x="5374" y="6081"/>
                  </a:lnTo>
                  <a:lnTo>
                    <a:pt x="5728" y="5786"/>
                  </a:lnTo>
                  <a:lnTo>
                    <a:pt x="6023" y="5491"/>
                  </a:lnTo>
                  <a:lnTo>
                    <a:pt x="6259" y="5137"/>
                  </a:lnTo>
                  <a:lnTo>
                    <a:pt x="6436" y="4723"/>
                  </a:lnTo>
                  <a:lnTo>
                    <a:pt x="6613" y="4310"/>
                  </a:lnTo>
                  <a:lnTo>
                    <a:pt x="6672" y="3897"/>
                  </a:lnTo>
                  <a:lnTo>
                    <a:pt x="6731" y="3425"/>
                  </a:lnTo>
                  <a:lnTo>
                    <a:pt x="6672" y="2952"/>
                  </a:lnTo>
                  <a:lnTo>
                    <a:pt x="6613" y="2480"/>
                  </a:lnTo>
                  <a:lnTo>
                    <a:pt x="6495" y="2067"/>
                  </a:lnTo>
                  <a:lnTo>
                    <a:pt x="6259" y="1653"/>
                  </a:lnTo>
                  <a:lnTo>
                    <a:pt x="6023" y="1299"/>
                  </a:lnTo>
                  <a:lnTo>
                    <a:pt x="5787" y="945"/>
                  </a:lnTo>
                  <a:lnTo>
                    <a:pt x="5433" y="709"/>
                  </a:lnTo>
                  <a:lnTo>
                    <a:pt x="5078" y="473"/>
                  </a:lnTo>
                  <a:lnTo>
                    <a:pt x="4724" y="236"/>
                  </a:lnTo>
                  <a:lnTo>
                    <a:pt x="4311" y="118"/>
                  </a:lnTo>
                  <a:lnTo>
                    <a:pt x="3839" y="59"/>
                  </a:lnTo>
                  <a:lnTo>
                    <a:pt x="34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12" name="Google Shape;1812;p28"/>
            <p:cNvSpPr/>
            <p:nvPr/>
          </p:nvSpPr>
          <p:spPr>
            <a:xfrm>
              <a:off x="5488175" y="1008100"/>
              <a:ext cx="112200" cy="165325"/>
            </a:xfrm>
            <a:custGeom>
              <a:avLst/>
              <a:gdLst/>
              <a:ahLst/>
              <a:cxnLst/>
              <a:rect l="l" t="t" r="r" b="b"/>
              <a:pathLst>
                <a:path w="4488" h="6613" extrusionOk="0">
                  <a:moveTo>
                    <a:pt x="119" y="0"/>
                  </a:moveTo>
                  <a:lnTo>
                    <a:pt x="1" y="6494"/>
                  </a:lnTo>
                  <a:lnTo>
                    <a:pt x="4370" y="6612"/>
                  </a:lnTo>
                  <a:lnTo>
                    <a:pt x="4370" y="4959"/>
                  </a:lnTo>
                  <a:lnTo>
                    <a:pt x="2067" y="4900"/>
                  </a:lnTo>
                  <a:lnTo>
                    <a:pt x="2126" y="4015"/>
                  </a:lnTo>
                  <a:lnTo>
                    <a:pt x="4133" y="4015"/>
                  </a:lnTo>
                  <a:lnTo>
                    <a:pt x="4133" y="2480"/>
                  </a:lnTo>
                  <a:lnTo>
                    <a:pt x="2126" y="2480"/>
                  </a:lnTo>
                  <a:lnTo>
                    <a:pt x="2126" y="1653"/>
                  </a:lnTo>
                  <a:lnTo>
                    <a:pt x="4429" y="1712"/>
                  </a:lnTo>
                  <a:lnTo>
                    <a:pt x="4488" y="59"/>
                  </a:lnTo>
                  <a:lnTo>
                    <a:pt x="1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13" name="Google Shape;1813;p28"/>
            <p:cNvSpPr/>
            <p:nvPr/>
          </p:nvSpPr>
          <p:spPr>
            <a:xfrm>
              <a:off x="5623975" y="1009575"/>
              <a:ext cx="171225" cy="178600"/>
            </a:xfrm>
            <a:custGeom>
              <a:avLst/>
              <a:gdLst/>
              <a:ahLst/>
              <a:cxnLst/>
              <a:rect l="l" t="t" r="r" b="b"/>
              <a:pathLst>
                <a:path w="6849" h="7144" extrusionOk="0">
                  <a:moveTo>
                    <a:pt x="650" y="0"/>
                  </a:moveTo>
                  <a:lnTo>
                    <a:pt x="0" y="6494"/>
                  </a:lnTo>
                  <a:lnTo>
                    <a:pt x="2008" y="6730"/>
                  </a:lnTo>
                  <a:lnTo>
                    <a:pt x="2362" y="3424"/>
                  </a:lnTo>
                  <a:lnTo>
                    <a:pt x="4192" y="6908"/>
                  </a:lnTo>
                  <a:lnTo>
                    <a:pt x="6199" y="7144"/>
                  </a:lnTo>
                  <a:lnTo>
                    <a:pt x="6849" y="649"/>
                  </a:lnTo>
                  <a:lnTo>
                    <a:pt x="4782" y="413"/>
                  </a:lnTo>
                  <a:lnTo>
                    <a:pt x="4487" y="3779"/>
                  </a:lnTo>
                  <a:lnTo>
                    <a:pt x="2657" y="236"/>
                  </a:lnTo>
                  <a:lnTo>
                    <a:pt x="6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14" name="Google Shape;1814;p28"/>
            <p:cNvSpPr/>
            <p:nvPr/>
          </p:nvSpPr>
          <p:spPr>
            <a:xfrm>
              <a:off x="5818800" y="1044975"/>
              <a:ext cx="162375" cy="166825"/>
            </a:xfrm>
            <a:custGeom>
              <a:avLst/>
              <a:gdLst/>
              <a:ahLst/>
              <a:cxnLst/>
              <a:rect l="l" t="t" r="r" b="b"/>
              <a:pathLst>
                <a:path w="6495" h="6673" extrusionOk="0">
                  <a:moveTo>
                    <a:pt x="3011" y="1"/>
                  </a:moveTo>
                  <a:lnTo>
                    <a:pt x="2598" y="60"/>
                  </a:lnTo>
                  <a:lnTo>
                    <a:pt x="2185" y="119"/>
                  </a:lnTo>
                  <a:lnTo>
                    <a:pt x="1772" y="296"/>
                  </a:lnTo>
                  <a:lnTo>
                    <a:pt x="1417" y="473"/>
                  </a:lnTo>
                  <a:lnTo>
                    <a:pt x="1122" y="768"/>
                  </a:lnTo>
                  <a:lnTo>
                    <a:pt x="827" y="1064"/>
                  </a:lnTo>
                  <a:lnTo>
                    <a:pt x="532" y="1418"/>
                  </a:lnTo>
                  <a:lnTo>
                    <a:pt x="355" y="1772"/>
                  </a:lnTo>
                  <a:lnTo>
                    <a:pt x="178" y="2185"/>
                  </a:lnTo>
                  <a:lnTo>
                    <a:pt x="59" y="2658"/>
                  </a:lnTo>
                  <a:lnTo>
                    <a:pt x="0" y="3130"/>
                  </a:lnTo>
                  <a:lnTo>
                    <a:pt x="0" y="3602"/>
                  </a:lnTo>
                  <a:lnTo>
                    <a:pt x="0" y="4016"/>
                  </a:lnTo>
                  <a:lnTo>
                    <a:pt x="119" y="4429"/>
                  </a:lnTo>
                  <a:lnTo>
                    <a:pt x="237" y="4842"/>
                  </a:lnTo>
                  <a:lnTo>
                    <a:pt x="473" y="5196"/>
                  </a:lnTo>
                  <a:lnTo>
                    <a:pt x="709" y="5492"/>
                  </a:lnTo>
                  <a:lnTo>
                    <a:pt x="1004" y="5787"/>
                  </a:lnTo>
                  <a:lnTo>
                    <a:pt x="1358" y="6082"/>
                  </a:lnTo>
                  <a:lnTo>
                    <a:pt x="1713" y="6318"/>
                  </a:lnTo>
                  <a:lnTo>
                    <a:pt x="2185" y="6436"/>
                  </a:lnTo>
                  <a:lnTo>
                    <a:pt x="2657" y="6613"/>
                  </a:lnTo>
                  <a:lnTo>
                    <a:pt x="3189" y="6672"/>
                  </a:lnTo>
                  <a:lnTo>
                    <a:pt x="3661" y="6672"/>
                  </a:lnTo>
                  <a:lnTo>
                    <a:pt x="4133" y="6613"/>
                  </a:lnTo>
                  <a:lnTo>
                    <a:pt x="4605" y="6436"/>
                  </a:lnTo>
                  <a:lnTo>
                    <a:pt x="4960" y="6259"/>
                  </a:lnTo>
                  <a:lnTo>
                    <a:pt x="5373" y="6023"/>
                  </a:lnTo>
                  <a:lnTo>
                    <a:pt x="5668" y="5787"/>
                  </a:lnTo>
                  <a:lnTo>
                    <a:pt x="5963" y="5492"/>
                  </a:lnTo>
                  <a:lnTo>
                    <a:pt x="6436" y="3484"/>
                  </a:lnTo>
                  <a:lnTo>
                    <a:pt x="3130" y="2776"/>
                  </a:lnTo>
                  <a:lnTo>
                    <a:pt x="2834" y="4193"/>
                  </a:lnTo>
                  <a:lnTo>
                    <a:pt x="4428" y="4547"/>
                  </a:lnTo>
                  <a:lnTo>
                    <a:pt x="4192" y="4724"/>
                  </a:lnTo>
                  <a:lnTo>
                    <a:pt x="3897" y="4842"/>
                  </a:lnTo>
                  <a:lnTo>
                    <a:pt x="3543" y="4901"/>
                  </a:lnTo>
                  <a:lnTo>
                    <a:pt x="3189" y="4901"/>
                  </a:lnTo>
                  <a:lnTo>
                    <a:pt x="2893" y="4783"/>
                  </a:lnTo>
                  <a:lnTo>
                    <a:pt x="2598" y="4665"/>
                  </a:lnTo>
                  <a:lnTo>
                    <a:pt x="2362" y="4488"/>
                  </a:lnTo>
                  <a:lnTo>
                    <a:pt x="2185" y="4252"/>
                  </a:lnTo>
                  <a:lnTo>
                    <a:pt x="2126" y="4016"/>
                  </a:lnTo>
                  <a:lnTo>
                    <a:pt x="2067" y="3779"/>
                  </a:lnTo>
                  <a:lnTo>
                    <a:pt x="2067" y="3425"/>
                  </a:lnTo>
                  <a:lnTo>
                    <a:pt x="2067" y="3071"/>
                  </a:lnTo>
                  <a:lnTo>
                    <a:pt x="2185" y="2776"/>
                  </a:lnTo>
                  <a:lnTo>
                    <a:pt x="2303" y="2540"/>
                  </a:lnTo>
                  <a:lnTo>
                    <a:pt x="2421" y="2304"/>
                  </a:lnTo>
                  <a:lnTo>
                    <a:pt x="2598" y="2126"/>
                  </a:lnTo>
                  <a:lnTo>
                    <a:pt x="2834" y="2008"/>
                  </a:lnTo>
                  <a:lnTo>
                    <a:pt x="3070" y="1949"/>
                  </a:lnTo>
                  <a:lnTo>
                    <a:pt x="3307" y="1890"/>
                  </a:lnTo>
                  <a:lnTo>
                    <a:pt x="3602" y="1949"/>
                  </a:lnTo>
                  <a:lnTo>
                    <a:pt x="3897" y="2008"/>
                  </a:lnTo>
                  <a:lnTo>
                    <a:pt x="4074" y="2126"/>
                  </a:lnTo>
                  <a:lnTo>
                    <a:pt x="4251" y="2304"/>
                  </a:lnTo>
                  <a:lnTo>
                    <a:pt x="4369" y="2540"/>
                  </a:lnTo>
                  <a:lnTo>
                    <a:pt x="6495" y="2953"/>
                  </a:lnTo>
                  <a:lnTo>
                    <a:pt x="6495" y="2422"/>
                  </a:lnTo>
                  <a:lnTo>
                    <a:pt x="6377" y="1949"/>
                  </a:lnTo>
                  <a:lnTo>
                    <a:pt x="6200" y="1536"/>
                  </a:lnTo>
                  <a:lnTo>
                    <a:pt x="5904" y="1123"/>
                  </a:lnTo>
                  <a:lnTo>
                    <a:pt x="5550" y="768"/>
                  </a:lnTo>
                  <a:lnTo>
                    <a:pt x="5078" y="473"/>
                  </a:lnTo>
                  <a:lnTo>
                    <a:pt x="4546" y="237"/>
                  </a:lnTo>
                  <a:lnTo>
                    <a:pt x="3956" y="119"/>
                  </a:lnTo>
                  <a:lnTo>
                    <a:pt x="34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15" name="Google Shape;1815;p28"/>
            <p:cNvSpPr/>
            <p:nvPr/>
          </p:nvSpPr>
          <p:spPr>
            <a:xfrm>
              <a:off x="5984100" y="1075975"/>
              <a:ext cx="95975" cy="171250"/>
            </a:xfrm>
            <a:custGeom>
              <a:avLst/>
              <a:gdLst/>
              <a:ahLst/>
              <a:cxnLst/>
              <a:rect l="l" t="t" r="r" b="b"/>
              <a:pathLst>
                <a:path w="3839" h="6850" extrusionOk="0">
                  <a:moveTo>
                    <a:pt x="1831" y="1"/>
                  </a:moveTo>
                  <a:lnTo>
                    <a:pt x="1" y="6259"/>
                  </a:lnTo>
                  <a:lnTo>
                    <a:pt x="1949" y="6849"/>
                  </a:lnTo>
                  <a:lnTo>
                    <a:pt x="3838" y="591"/>
                  </a:lnTo>
                  <a:lnTo>
                    <a:pt x="18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16" name="Google Shape;1816;p28"/>
            <p:cNvSpPr/>
            <p:nvPr/>
          </p:nvSpPr>
          <p:spPr>
            <a:xfrm>
              <a:off x="6062325" y="1102550"/>
              <a:ext cx="205200" cy="208150"/>
            </a:xfrm>
            <a:custGeom>
              <a:avLst/>
              <a:gdLst/>
              <a:ahLst/>
              <a:cxnLst/>
              <a:rect l="l" t="t" r="r" b="b"/>
              <a:pathLst>
                <a:path w="8208" h="8326" extrusionOk="0">
                  <a:moveTo>
                    <a:pt x="2362" y="1"/>
                  </a:moveTo>
                  <a:lnTo>
                    <a:pt x="1" y="6082"/>
                  </a:lnTo>
                  <a:lnTo>
                    <a:pt x="1949" y="6790"/>
                  </a:lnTo>
                  <a:lnTo>
                    <a:pt x="3130" y="3779"/>
                  </a:lnTo>
                  <a:lnTo>
                    <a:pt x="3957" y="7617"/>
                  </a:lnTo>
                  <a:lnTo>
                    <a:pt x="5846" y="8325"/>
                  </a:lnTo>
                  <a:lnTo>
                    <a:pt x="8207" y="2244"/>
                  </a:lnTo>
                  <a:lnTo>
                    <a:pt x="6259" y="1476"/>
                  </a:lnTo>
                  <a:lnTo>
                    <a:pt x="5078" y="4606"/>
                  </a:lnTo>
                  <a:lnTo>
                    <a:pt x="4252" y="709"/>
                  </a:lnTo>
                  <a:lnTo>
                    <a:pt x="23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17" name="Google Shape;1817;p28"/>
            <p:cNvSpPr/>
            <p:nvPr/>
          </p:nvSpPr>
          <p:spPr>
            <a:xfrm>
              <a:off x="6236500" y="1177825"/>
              <a:ext cx="169775" cy="194850"/>
            </a:xfrm>
            <a:custGeom>
              <a:avLst/>
              <a:gdLst/>
              <a:ahLst/>
              <a:cxnLst/>
              <a:rect l="l" t="t" r="r" b="b"/>
              <a:pathLst>
                <a:path w="6791" h="7794" extrusionOk="0">
                  <a:moveTo>
                    <a:pt x="2893" y="0"/>
                  </a:moveTo>
                  <a:lnTo>
                    <a:pt x="1" y="5845"/>
                  </a:lnTo>
                  <a:lnTo>
                    <a:pt x="3897" y="7794"/>
                  </a:lnTo>
                  <a:lnTo>
                    <a:pt x="4606" y="6318"/>
                  </a:lnTo>
                  <a:lnTo>
                    <a:pt x="2539" y="5314"/>
                  </a:lnTo>
                  <a:lnTo>
                    <a:pt x="2953" y="4487"/>
                  </a:lnTo>
                  <a:lnTo>
                    <a:pt x="4783" y="5373"/>
                  </a:lnTo>
                  <a:lnTo>
                    <a:pt x="5432" y="4015"/>
                  </a:lnTo>
                  <a:lnTo>
                    <a:pt x="3661" y="3071"/>
                  </a:lnTo>
                  <a:lnTo>
                    <a:pt x="4015" y="2362"/>
                  </a:lnTo>
                  <a:lnTo>
                    <a:pt x="6082" y="3366"/>
                  </a:lnTo>
                  <a:lnTo>
                    <a:pt x="6790" y="1949"/>
                  </a:lnTo>
                  <a:lnTo>
                    <a:pt x="28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18" name="Google Shape;1818;p28"/>
            <p:cNvSpPr/>
            <p:nvPr/>
          </p:nvSpPr>
          <p:spPr>
            <a:xfrm>
              <a:off x="6356050" y="1245725"/>
              <a:ext cx="177150" cy="194850"/>
            </a:xfrm>
            <a:custGeom>
              <a:avLst/>
              <a:gdLst/>
              <a:ahLst/>
              <a:cxnLst/>
              <a:rect l="l" t="t" r="r" b="b"/>
              <a:pathLst>
                <a:path w="7086" h="7794" extrusionOk="0">
                  <a:moveTo>
                    <a:pt x="3366" y="0"/>
                  </a:moveTo>
                  <a:lnTo>
                    <a:pt x="1" y="5550"/>
                  </a:lnTo>
                  <a:lnTo>
                    <a:pt x="3779" y="7793"/>
                  </a:lnTo>
                  <a:lnTo>
                    <a:pt x="4606" y="6436"/>
                  </a:lnTo>
                  <a:lnTo>
                    <a:pt x="2598" y="5255"/>
                  </a:lnTo>
                  <a:lnTo>
                    <a:pt x="3071" y="4428"/>
                  </a:lnTo>
                  <a:lnTo>
                    <a:pt x="4842" y="5491"/>
                  </a:lnTo>
                  <a:lnTo>
                    <a:pt x="5609" y="4192"/>
                  </a:lnTo>
                  <a:lnTo>
                    <a:pt x="3897" y="3129"/>
                  </a:lnTo>
                  <a:lnTo>
                    <a:pt x="4311" y="2421"/>
                  </a:lnTo>
                  <a:lnTo>
                    <a:pt x="6259" y="3602"/>
                  </a:lnTo>
                  <a:lnTo>
                    <a:pt x="7085" y="2244"/>
                  </a:lnTo>
                  <a:lnTo>
                    <a:pt x="33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19" name="Google Shape;1819;p28"/>
            <p:cNvSpPr/>
            <p:nvPr/>
          </p:nvSpPr>
          <p:spPr>
            <a:xfrm>
              <a:off x="6472650" y="1323950"/>
              <a:ext cx="186000" cy="212550"/>
            </a:xfrm>
            <a:custGeom>
              <a:avLst/>
              <a:gdLst/>
              <a:ahLst/>
              <a:cxnLst/>
              <a:rect l="l" t="t" r="r" b="b"/>
              <a:pathLst>
                <a:path w="7440" h="8502" extrusionOk="0">
                  <a:moveTo>
                    <a:pt x="4488" y="2598"/>
                  </a:moveTo>
                  <a:lnTo>
                    <a:pt x="5137" y="3070"/>
                  </a:lnTo>
                  <a:lnTo>
                    <a:pt x="5314" y="3248"/>
                  </a:lnTo>
                  <a:lnTo>
                    <a:pt x="5373" y="3425"/>
                  </a:lnTo>
                  <a:lnTo>
                    <a:pt x="5373" y="3661"/>
                  </a:lnTo>
                  <a:lnTo>
                    <a:pt x="5255" y="3838"/>
                  </a:lnTo>
                  <a:lnTo>
                    <a:pt x="5078" y="4015"/>
                  </a:lnTo>
                  <a:lnTo>
                    <a:pt x="4901" y="4133"/>
                  </a:lnTo>
                  <a:lnTo>
                    <a:pt x="4724" y="4074"/>
                  </a:lnTo>
                  <a:lnTo>
                    <a:pt x="4488" y="3956"/>
                  </a:lnTo>
                  <a:lnTo>
                    <a:pt x="3838" y="3484"/>
                  </a:lnTo>
                  <a:lnTo>
                    <a:pt x="4488" y="2598"/>
                  </a:lnTo>
                  <a:close/>
                  <a:moveTo>
                    <a:pt x="3838" y="0"/>
                  </a:moveTo>
                  <a:lnTo>
                    <a:pt x="1" y="5255"/>
                  </a:lnTo>
                  <a:lnTo>
                    <a:pt x="1654" y="6495"/>
                  </a:lnTo>
                  <a:lnTo>
                    <a:pt x="3012" y="4605"/>
                  </a:lnTo>
                  <a:lnTo>
                    <a:pt x="2658" y="7203"/>
                  </a:lnTo>
                  <a:lnTo>
                    <a:pt x="4429" y="8502"/>
                  </a:lnTo>
                  <a:lnTo>
                    <a:pt x="4783" y="5668"/>
                  </a:lnTo>
                  <a:lnTo>
                    <a:pt x="5137" y="5727"/>
                  </a:lnTo>
                  <a:lnTo>
                    <a:pt x="5432" y="5786"/>
                  </a:lnTo>
                  <a:lnTo>
                    <a:pt x="5728" y="5786"/>
                  </a:lnTo>
                  <a:lnTo>
                    <a:pt x="6023" y="5668"/>
                  </a:lnTo>
                  <a:lnTo>
                    <a:pt x="6318" y="5550"/>
                  </a:lnTo>
                  <a:lnTo>
                    <a:pt x="6613" y="5432"/>
                  </a:lnTo>
                  <a:lnTo>
                    <a:pt x="6849" y="5196"/>
                  </a:lnTo>
                  <a:lnTo>
                    <a:pt x="7027" y="4960"/>
                  </a:lnTo>
                  <a:lnTo>
                    <a:pt x="7204" y="4723"/>
                  </a:lnTo>
                  <a:lnTo>
                    <a:pt x="7322" y="4487"/>
                  </a:lnTo>
                  <a:lnTo>
                    <a:pt x="7381" y="4192"/>
                  </a:lnTo>
                  <a:lnTo>
                    <a:pt x="7440" y="3897"/>
                  </a:lnTo>
                  <a:lnTo>
                    <a:pt x="7440" y="3661"/>
                  </a:lnTo>
                  <a:lnTo>
                    <a:pt x="7440" y="3366"/>
                  </a:lnTo>
                  <a:lnTo>
                    <a:pt x="7322" y="3070"/>
                  </a:lnTo>
                  <a:lnTo>
                    <a:pt x="7204" y="2834"/>
                  </a:lnTo>
                  <a:lnTo>
                    <a:pt x="7027" y="2539"/>
                  </a:lnTo>
                  <a:lnTo>
                    <a:pt x="6849" y="2244"/>
                  </a:lnTo>
                  <a:lnTo>
                    <a:pt x="6554" y="2008"/>
                  </a:lnTo>
                  <a:lnTo>
                    <a:pt x="6259" y="1772"/>
                  </a:lnTo>
                  <a:lnTo>
                    <a:pt x="38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20" name="Google Shape;1820;p28"/>
            <p:cNvSpPr/>
            <p:nvPr/>
          </p:nvSpPr>
          <p:spPr>
            <a:xfrm>
              <a:off x="6639450" y="1464175"/>
              <a:ext cx="186000" cy="153525"/>
            </a:xfrm>
            <a:custGeom>
              <a:avLst/>
              <a:gdLst/>
              <a:ahLst/>
              <a:cxnLst/>
              <a:rect l="l" t="t" r="r" b="b"/>
              <a:pathLst>
                <a:path w="7440" h="6141" extrusionOk="0">
                  <a:moveTo>
                    <a:pt x="4782" y="2598"/>
                  </a:moveTo>
                  <a:lnTo>
                    <a:pt x="5255" y="3011"/>
                  </a:lnTo>
                  <a:lnTo>
                    <a:pt x="5432" y="3188"/>
                  </a:lnTo>
                  <a:lnTo>
                    <a:pt x="5491" y="3424"/>
                  </a:lnTo>
                  <a:lnTo>
                    <a:pt x="5432" y="3661"/>
                  </a:lnTo>
                  <a:lnTo>
                    <a:pt x="5314" y="3838"/>
                  </a:lnTo>
                  <a:lnTo>
                    <a:pt x="5078" y="4015"/>
                  </a:lnTo>
                  <a:lnTo>
                    <a:pt x="4841" y="4074"/>
                  </a:lnTo>
                  <a:lnTo>
                    <a:pt x="4664" y="4015"/>
                  </a:lnTo>
                  <a:lnTo>
                    <a:pt x="4428" y="3838"/>
                  </a:lnTo>
                  <a:lnTo>
                    <a:pt x="4015" y="3483"/>
                  </a:lnTo>
                  <a:lnTo>
                    <a:pt x="4782" y="2598"/>
                  </a:lnTo>
                  <a:close/>
                  <a:moveTo>
                    <a:pt x="4428" y="0"/>
                  </a:moveTo>
                  <a:lnTo>
                    <a:pt x="0" y="4782"/>
                  </a:lnTo>
                  <a:lnTo>
                    <a:pt x="1476" y="6140"/>
                  </a:lnTo>
                  <a:lnTo>
                    <a:pt x="2893" y="4664"/>
                  </a:lnTo>
                  <a:lnTo>
                    <a:pt x="3484" y="5196"/>
                  </a:lnTo>
                  <a:lnTo>
                    <a:pt x="3779" y="5432"/>
                  </a:lnTo>
                  <a:lnTo>
                    <a:pt x="4074" y="5609"/>
                  </a:lnTo>
                  <a:lnTo>
                    <a:pt x="4369" y="5786"/>
                  </a:lnTo>
                  <a:lnTo>
                    <a:pt x="4664" y="5904"/>
                  </a:lnTo>
                  <a:lnTo>
                    <a:pt x="4960" y="5963"/>
                  </a:lnTo>
                  <a:lnTo>
                    <a:pt x="5550" y="5963"/>
                  </a:lnTo>
                  <a:lnTo>
                    <a:pt x="5845" y="5904"/>
                  </a:lnTo>
                  <a:lnTo>
                    <a:pt x="6081" y="5786"/>
                  </a:lnTo>
                  <a:lnTo>
                    <a:pt x="6317" y="5668"/>
                  </a:lnTo>
                  <a:lnTo>
                    <a:pt x="6554" y="5491"/>
                  </a:lnTo>
                  <a:lnTo>
                    <a:pt x="6790" y="5255"/>
                  </a:lnTo>
                  <a:lnTo>
                    <a:pt x="7085" y="4900"/>
                  </a:lnTo>
                  <a:lnTo>
                    <a:pt x="7321" y="4487"/>
                  </a:lnTo>
                  <a:lnTo>
                    <a:pt x="7439" y="4074"/>
                  </a:lnTo>
                  <a:lnTo>
                    <a:pt x="7439" y="3661"/>
                  </a:lnTo>
                  <a:lnTo>
                    <a:pt x="7380" y="3188"/>
                  </a:lnTo>
                  <a:lnTo>
                    <a:pt x="7203" y="2775"/>
                  </a:lnTo>
                  <a:lnTo>
                    <a:pt x="6908" y="2362"/>
                  </a:lnTo>
                  <a:lnTo>
                    <a:pt x="6495" y="1948"/>
                  </a:lnTo>
                  <a:lnTo>
                    <a:pt x="44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21" name="Google Shape;1821;p28"/>
            <p:cNvSpPr/>
            <p:nvPr/>
          </p:nvSpPr>
          <p:spPr>
            <a:xfrm>
              <a:off x="6782625" y="1611750"/>
              <a:ext cx="168275" cy="168300"/>
            </a:xfrm>
            <a:custGeom>
              <a:avLst/>
              <a:gdLst/>
              <a:ahLst/>
              <a:cxnLst/>
              <a:rect l="l" t="t" r="r" b="b"/>
              <a:pathLst>
                <a:path w="6731" h="6732" extrusionOk="0">
                  <a:moveTo>
                    <a:pt x="3542" y="1949"/>
                  </a:moveTo>
                  <a:lnTo>
                    <a:pt x="3779" y="2008"/>
                  </a:lnTo>
                  <a:lnTo>
                    <a:pt x="4015" y="2067"/>
                  </a:lnTo>
                  <a:lnTo>
                    <a:pt x="4251" y="2185"/>
                  </a:lnTo>
                  <a:lnTo>
                    <a:pt x="4428" y="2422"/>
                  </a:lnTo>
                  <a:lnTo>
                    <a:pt x="4605" y="2658"/>
                  </a:lnTo>
                  <a:lnTo>
                    <a:pt x="4723" y="2894"/>
                  </a:lnTo>
                  <a:lnTo>
                    <a:pt x="4782" y="3130"/>
                  </a:lnTo>
                  <a:lnTo>
                    <a:pt x="4782" y="3366"/>
                  </a:lnTo>
                  <a:lnTo>
                    <a:pt x="4723" y="3602"/>
                  </a:lnTo>
                  <a:lnTo>
                    <a:pt x="4605" y="3898"/>
                  </a:lnTo>
                  <a:lnTo>
                    <a:pt x="4428" y="4075"/>
                  </a:lnTo>
                  <a:lnTo>
                    <a:pt x="4192" y="4311"/>
                  </a:lnTo>
                  <a:lnTo>
                    <a:pt x="3956" y="4547"/>
                  </a:lnTo>
                  <a:lnTo>
                    <a:pt x="3720" y="4665"/>
                  </a:lnTo>
                  <a:lnTo>
                    <a:pt x="3424" y="4724"/>
                  </a:lnTo>
                  <a:lnTo>
                    <a:pt x="3188" y="4783"/>
                  </a:lnTo>
                  <a:lnTo>
                    <a:pt x="2952" y="4724"/>
                  </a:lnTo>
                  <a:lnTo>
                    <a:pt x="2716" y="4665"/>
                  </a:lnTo>
                  <a:lnTo>
                    <a:pt x="2480" y="4547"/>
                  </a:lnTo>
                  <a:lnTo>
                    <a:pt x="2244" y="4311"/>
                  </a:lnTo>
                  <a:lnTo>
                    <a:pt x="2125" y="4075"/>
                  </a:lnTo>
                  <a:lnTo>
                    <a:pt x="2007" y="3839"/>
                  </a:lnTo>
                  <a:lnTo>
                    <a:pt x="1948" y="3602"/>
                  </a:lnTo>
                  <a:lnTo>
                    <a:pt x="1948" y="3366"/>
                  </a:lnTo>
                  <a:lnTo>
                    <a:pt x="2007" y="3071"/>
                  </a:lnTo>
                  <a:lnTo>
                    <a:pt x="2125" y="2835"/>
                  </a:lnTo>
                  <a:lnTo>
                    <a:pt x="2303" y="2658"/>
                  </a:lnTo>
                  <a:lnTo>
                    <a:pt x="2539" y="2422"/>
                  </a:lnTo>
                  <a:lnTo>
                    <a:pt x="2775" y="2185"/>
                  </a:lnTo>
                  <a:lnTo>
                    <a:pt x="3011" y="2067"/>
                  </a:lnTo>
                  <a:lnTo>
                    <a:pt x="3306" y="2008"/>
                  </a:lnTo>
                  <a:lnTo>
                    <a:pt x="3542" y="1949"/>
                  </a:lnTo>
                  <a:close/>
                  <a:moveTo>
                    <a:pt x="3188" y="1"/>
                  </a:moveTo>
                  <a:lnTo>
                    <a:pt x="2716" y="60"/>
                  </a:lnTo>
                  <a:lnTo>
                    <a:pt x="2303" y="178"/>
                  </a:lnTo>
                  <a:lnTo>
                    <a:pt x="1889" y="296"/>
                  </a:lnTo>
                  <a:lnTo>
                    <a:pt x="1535" y="532"/>
                  </a:lnTo>
                  <a:lnTo>
                    <a:pt x="1122" y="828"/>
                  </a:lnTo>
                  <a:lnTo>
                    <a:pt x="827" y="1182"/>
                  </a:lnTo>
                  <a:lnTo>
                    <a:pt x="531" y="1536"/>
                  </a:lnTo>
                  <a:lnTo>
                    <a:pt x="295" y="1890"/>
                  </a:lnTo>
                  <a:lnTo>
                    <a:pt x="177" y="2304"/>
                  </a:lnTo>
                  <a:lnTo>
                    <a:pt x="59" y="2717"/>
                  </a:lnTo>
                  <a:lnTo>
                    <a:pt x="0" y="3130"/>
                  </a:lnTo>
                  <a:lnTo>
                    <a:pt x="0" y="3602"/>
                  </a:lnTo>
                  <a:lnTo>
                    <a:pt x="59" y="4016"/>
                  </a:lnTo>
                  <a:lnTo>
                    <a:pt x="177" y="4429"/>
                  </a:lnTo>
                  <a:lnTo>
                    <a:pt x="354" y="4842"/>
                  </a:lnTo>
                  <a:lnTo>
                    <a:pt x="531" y="5196"/>
                  </a:lnTo>
                  <a:lnTo>
                    <a:pt x="827" y="5551"/>
                  </a:lnTo>
                  <a:lnTo>
                    <a:pt x="1122" y="5905"/>
                  </a:lnTo>
                  <a:lnTo>
                    <a:pt x="1476" y="6141"/>
                  </a:lnTo>
                  <a:lnTo>
                    <a:pt x="1889" y="6377"/>
                  </a:lnTo>
                  <a:lnTo>
                    <a:pt x="2244" y="6554"/>
                  </a:lnTo>
                  <a:lnTo>
                    <a:pt x="2657" y="6672"/>
                  </a:lnTo>
                  <a:lnTo>
                    <a:pt x="3129" y="6731"/>
                  </a:lnTo>
                  <a:lnTo>
                    <a:pt x="3542" y="6731"/>
                  </a:lnTo>
                  <a:lnTo>
                    <a:pt x="3956" y="6672"/>
                  </a:lnTo>
                  <a:lnTo>
                    <a:pt x="4369" y="6554"/>
                  </a:lnTo>
                  <a:lnTo>
                    <a:pt x="4782" y="6377"/>
                  </a:lnTo>
                  <a:lnTo>
                    <a:pt x="5196" y="6200"/>
                  </a:lnTo>
                  <a:lnTo>
                    <a:pt x="5550" y="5905"/>
                  </a:lnTo>
                  <a:lnTo>
                    <a:pt x="5904" y="5551"/>
                  </a:lnTo>
                  <a:lnTo>
                    <a:pt x="6199" y="5196"/>
                  </a:lnTo>
                  <a:lnTo>
                    <a:pt x="6376" y="4842"/>
                  </a:lnTo>
                  <a:lnTo>
                    <a:pt x="6553" y="4429"/>
                  </a:lnTo>
                  <a:lnTo>
                    <a:pt x="6672" y="4016"/>
                  </a:lnTo>
                  <a:lnTo>
                    <a:pt x="6731" y="3602"/>
                  </a:lnTo>
                  <a:lnTo>
                    <a:pt x="6731" y="3130"/>
                  </a:lnTo>
                  <a:lnTo>
                    <a:pt x="6672" y="2717"/>
                  </a:lnTo>
                  <a:lnTo>
                    <a:pt x="6553" y="2304"/>
                  </a:lnTo>
                  <a:lnTo>
                    <a:pt x="6376" y="1890"/>
                  </a:lnTo>
                  <a:lnTo>
                    <a:pt x="6140" y="1536"/>
                  </a:lnTo>
                  <a:lnTo>
                    <a:pt x="5904" y="1182"/>
                  </a:lnTo>
                  <a:lnTo>
                    <a:pt x="5550" y="828"/>
                  </a:lnTo>
                  <a:lnTo>
                    <a:pt x="5196" y="591"/>
                  </a:lnTo>
                  <a:lnTo>
                    <a:pt x="4841" y="355"/>
                  </a:lnTo>
                  <a:lnTo>
                    <a:pt x="4428" y="178"/>
                  </a:lnTo>
                  <a:lnTo>
                    <a:pt x="4015" y="60"/>
                  </a:lnTo>
                  <a:lnTo>
                    <a:pt x="360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22" name="Google Shape;1822;p28"/>
            <p:cNvSpPr/>
            <p:nvPr/>
          </p:nvSpPr>
          <p:spPr>
            <a:xfrm>
              <a:off x="6874125" y="1740175"/>
              <a:ext cx="191900" cy="206650"/>
            </a:xfrm>
            <a:custGeom>
              <a:avLst/>
              <a:gdLst/>
              <a:ahLst/>
              <a:cxnLst/>
              <a:rect l="l" t="t" r="r" b="b"/>
              <a:pathLst>
                <a:path w="7676" h="8266" extrusionOk="0">
                  <a:moveTo>
                    <a:pt x="5137" y="2657"/>
                  </a:moveTo>
                  <a:lnTo>
                    <a:pt x="5609" y="3307"/>
                  </a:lnTo>
                  <a:lnTo>
                    <a:pt x="5727" y="3543"/>
                  </a:lnTo>
                  <a:lnTo>
                    <a:pt x="5727" y="3720"/>
                  </a:lnTo>
                  <a:lnTo>
                    <a:pt x="5668" y="3956"/>
                  </a:lnTo>
                  <a:lnTo>
                    <a:pt x="5491" y="4074"/>
                  </a:lnTo>
                  <a:lnTo>
                    <a:pt x="5255" y="4192"/>
                  </a:lnTo>
                  <a:lnTo>
                    <a:pt x="5078" y="4192"/>
                  </a:lnTo>
                  <a:lnTo>
                    <a:pt x="4842" y="4133"/>
                  </a:lnTo>
                  <a:lnTo>
                    <a:pt x="4665" y="3956"/>
                  </a:lnTo>
                  <a:lnTo>
                    <a:pt x="4192" y="3248"/>
                  </a:lnTo>
                  <a:lnTo>
                    <a:pt x="5137" y="2657"/>
                  </a:lnTo>
                  <a:close/>
                  <a:moveTo>
                    <a:pt x="5314" y="0"/>
                  </a:moveTo>
                  <a:lnTo>
                    <a:pt x="1" y="3720"/>
                  </a:lnTo>
                  <a:lnTo>
                    <a:pt x="1181" y="5373"/>
                  </a:lnTo>
                  <a:lnTo>
                    <a:pt x="3130" y="4074"/>
                  </a:lnTo>
                  <a:lnTo>
                    <a:pt x="1890" y="6436"/>
                  </a:lnTo>
                  <a:lnTo>
                    <a:pt x="3189" y="8266"/>
                  </a:lnTo>
                  <a:lnTo>
                    <a:pt x="4428" y="5668"/>
                  </a:lnTo>
                  <a:lnTo>
                    <a:pt x="4724" y="5845"/>
                  </a:lnTo>
                  <a:lnTo>
                    <a:pt x="5019" y="5963"/>
                  </a:lnTo>
                  <a:lnTo>
                    <a:pt x="5314" y="6081"/>
                  </a:lnTo>
                  <a:lnTo>
                    <a:pt x="5904" y="6081"/>
                  </a:lnTo>
                  <a:lnTo>
                    <a:pt x="6200" y="5963"/>
                  </a:lnTo>
                  <a:lnTo>
                    <a:pt x="6495" y="5904"/>
                  </a:lnTo>
                  <a:lnTo>
                    <a:pt x="6790" y="5727"/>
                  </a:lnTo>
                  <a:lnTo>
                    <a:pt x="7026" y="5550"/>
                  </a:lnTo>
                  <a:lnTo>
                    <a:pt x="7203" y="5314"/>
                  </a:lnTo>
                  <a:lnTo>
                    <a:pt x="7380" y="5078"/>
                  </a:lnTo>
                  <a:lnTo>
                    <a:pt x="7498" y="4842"/>
                  </a:lnTo>
                  <a:lnTo>
                    <a:pt x="7617" y="4605"/>
                  </a:lnTo>
                  <a:lnTo>
                    <a:pt x="7676" y="4310"/>
                  </a:lnTo>
                  <a:lnTo>
                    <a:pt x="7676" y="4015"/>
                  </a:lnTo>
                  <a:lnTo>
                    <a:pt x="7617" y="3720"/>
                  </a:lnTo>
                  <a:lnTo>
                    <a:pt x="7558" y="3425"/>
                  </a:lnTo>
                  <a:lnTo>
                    <a:pt x="7439" y="3070"/>
                  </a:lnTo>
                  <a:lnTo>
                    <a:pt x="7321" y="2775"/>
                  </a:lnTo>
                  <a:lnTo>
                    <a:pt x="7085" y="2480"/>
                  </a:lnTo>
                  <a:lnTo>
                    <a:pt x="53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23" name="Google Shape;1823;p28"/>
            <p:cNvSpPr/>
            <p:nvPr/>
          </p:nvSpPr>
          <p:spPr>
            <a:xfrm>
              <a:off x="6983350" y="1877450"/>
              <a:ext cx="187475" cy="162375"/>
            </a:xfrm>
            <a:custGeom>
              <a:avLst/>
              <a:gdLst/>
              <a:ahLst/>
              <a:cxnLst/>
              <a:rect l="l" t="t" r="r" b="b"/>
              <a:pathLst>
                <a:path w="7499" h="6495" extrusionOk="0">
                  <a:moveTo>
                    <a:pt x="4783" y="0"/>
                  </a:moveTo>
                  <a:lnTo>
                    <a:pt x="3366" y="768"/>
                  </a:lnTo>
                  <a:lnTo>
                    <a:pt x="4251" y="2244"/>
                  </a:lnTo>
                  <a:lnTo>
                    <a:pt x="0" y="4723"/>
                  </a:lnTo>
                  <a:lnTo>
                    <a:pt x="1004" y="6494"/>
                  </a:lnTo>
                  <a:lnTo>
                    <a:pt x="5255" y="4015"/>
                  </a:lnTo>
                  <a:lnTo>
                    <a:pt x="6081" y="5550"/>
                  </a:lnTo>
                  <a:lnTo>
                    <a:pt x="7498" y="4723"/>
                  </a:lnTo>
                  <a:lnTo>
                    <a:pt x="47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24" name="Google Shape;1824;p28"/>
            <p:cNvSpPr/>
            <p:nvPr/>
          </p:nvSpPr>
          <p:spPr>
            <a:xfrm>
              <a:off x="7039425" y="2028000"/>
              <a:ext cx="196350" cy="129900"/>
            </a:xfrm>
            <a:custGeom>
              <a:avLst/>
              <a:gdLst/>
              <a:ahLst/>
              <a:cxnLst/>
              <a:rect l="l" t="t" r="r" b="b"/>
              <a:pathLst>
                <a:path w="7854" h="5196" extrusionOk="0">
                  <a:moveTo>
                    <a:pt x="5905" y="0"/>
                  </a:moveTo>
                  <a:lnTo>
                    <a:pt x="1" y="2716"/>
                  </a:lnTo>
                  <a:lnTo>
                    <a:pt x="827" y="4605"/>
                  </a:lnTo>
                  <a:lnTo>
                    <a:pt x="3071" y="3542"/>
                  </a:lnTo>
                  <a:lnTo>
                    <a:pt x="3838" y="5195"/>
                  </a:lnTo>
                  <a:lnTo>
                    <a:pt x="5255" y="4546"/>
                  </a:lnTo>
                  <a:lnTo>
                    <a:pt x="4488" y="2893"/>
                  </a:lnTo>
                  <a:lnTo>
                    <a:pt x="5314" y="2539"/>
                  </a:lnTo>
                  <a:lnTo>
                    <a:pt x="6377" y="4841"/>
                  </a:lnTo>
                  <a:lnTo>
                    <a:pt x="7853" y="4133"/>
                  </a:lnTo>
                  <a:lnTo>
                    <a:pt x="59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25" name="Google Shape;1825;p28"/>
            <p:cNvSpPr/>
            <p:nvPr/>
          </p:nvSpPr>
          <p:spPr>
            <a:xfrm>
              <a:off x="7117650" y="2185925"/>
              <a:ext cx="168300" cy="168275"/>
            </a:xfrm>
            <a:custGeom>
              <a:avLst/>
              <a:gdLst/>
              <a:ahLst/>
              <a:cxnLst/>
              <a:rect l="l" t="t" r="r" b="b"/>
              <a:pathLst>
                <a:path w="6732" h="6731" extrusionOk="0">
                  <a:moveTo>
                    <a:pt x="3780" y="2067"/>
                  </a:moveTo>
                  <a:lnTo>
                    <a:pt x="4075" y="2126"/>
                  </a:lnTo>
                  <a:lnTo>
                    <a:pt x="4252" y="2244"/>
                  </a:lnTo>
                  <a:lnTo>
                    <a:pt x="4488" y="2421"/>
                  </a:lnTo>
                  <a:lnTo>
                    <a:pt x="4606" y="2598"/>
                  </a:lnTo>
                  <a:lnTo>
                    <a:pt x="4724" y="2893"/>
                  </a:lnTo>
                  <a:lnTo>
                    <a:pt x="4783" y="3188"/>
                  </a:lnTo>
                  <a:lnTo>
                    <a:pt x="4842" y="3424"/>
                  </a:lnTo>
                  <a:lnTo>
                    <a:pt x="4783" y="3661"/>
                  </a:lnTo>
                  <a:lnTo>
                    <a:pt x="4665" y="3897"/>
                  </a:lnTo>
                  <a:lnTo>
                    <a:pt x="4547" y="4133"/>
                  </a:lnTo>
                  <a:lnTo>
                    <a:pt x="4311" y="4310"/>
                  </a:lnTo>
                  <a:lnTo>
                    <a:pt x="4075" y="4428"/>
                  </a:lnTo>
                  <a:lnTo>
                    <a:pt x="3780" y="4546"/>
                  </a:lnTo>
                  <a:lnTo>
                    <a:pt x="3484" y="4664"/>
                  </a:lnTo>
                  <a:lnTo>
                    <a:pt x="2953" y="4664"/>
                  </a:lnTo>
                  <a:lnTo>
                    <a:pt x="2658" y="4605"/>
                  </a:lnTo>
                  <a:lnTo>
                    <a:pt x="2481" y="4487"/>
                  </a:lnTo>
                  <a:lnTo>
                    <a:pt x="2244" y="4310"/>
                  </a:lnTo>
                  <a:lnTo>
                    <a:pt x="2126" y="4133"/>
                  </a:lnTo>
                  <a:lnTo>
                    <a:pt x="2008" y="3838"/>
                  </a:lnTo>
                  <a:lnTo>
                    <a:pt x="1949" y="3543"/>
                  </a:lnTo>
                  <a:lnTo>
                    <a:pt x="1890" y="3306"/>
                  </a:lnTo>
                  <a:lnTo>
                    <a:pt x="1949" y="3070"/>
                  </a:lnTo>
                  <a:lnTo>
                    <a:pt x="2067" y="2834"/>
                  </a:lnTo>
                  <a:lnTo>
                    <a:pt x="2185" y="2598"/>
                  </a:lnTo>
                  <a:lnTo>
                    <a:pt x="2422" y="2421"/>
                  </a:lnTo>
                  <a:lnTo>
                    <a:pt x="2658" y="2303"/>
                  </a:lnTo>
                  <a:lnTo>
                    <a:pt x="2953" y="2185"/>
                  </a:lnTo>
                  <a:lnTo>
                    <a:pt x="3248" y="2067"/>
                  </a:lnTo>
                  <a:close/>
                  <a:moveTo>
                    <a:pt x="3130" y="0"/>
                  </a:moveTo>
                  <a:lnTo>
                    <a:pt x="2717" y="59"/>
                  </a:lnTo>
                  <a:lnTo>
                    <a:pt x="2244" y="177"/>
                  </a:lnTo>
                  <a:lnTo>
                    <a:pt x="1831" y="354"/>
                  </a:lnTo>
                  <a:lnTo>
                    <a:pt x="1418" y="591"/>
                  </a:lnTo>
                  <a:lnTo>
                    <a:pt x="1064" y="886"/>
                  </a:lnTo>
                  <a:lnTo>
                    <a:pt x="768" y="1181"/>
                  </a:lnTo>
                  <a:lnTo>
                    <a:pt x="532" y="1535"/>
                  </a:lnTo>
                  <a:lnTo>
                    <a:pt x="296" y="1949"/>
                  </a:lnTo>
                  <a:lnTo>
                    <a:pt x="178" y="2303"/>
                  </a:lnTo>
                  <a:lnTo>
                    <a:pt x="60" y="2716"/>
                  </a:lnTo>
                  <a:lnTo>
                    <a:pt x="1" y="3188"/>
                  </a:lnTo>
                  <a:lnTo>
                    <a:pt x="1" y="3602"/>
                  </a:lnTo>
                  <a:lnTo>
                    <a:pt x="60" y="4074"/>
                  </a:lnTo>
                  <a:lnTo>
                    <a:pt x="178" y="4487"/>
                  </a:lnTo>
                  <a:lnTo>
                    <a:pt x="355" y="4900"/>
                  </a:lnTo>
                  <a:lnTo>
                    <a:pt x="591" y="5255"/>
                  </a:lnTo>
                  <a:lnTo>
                    <a:pt x="887" y="5609"/>
                  </a:lnTo>
                  <a:lnTo>
                    <a:pt x="1182" y="5904"/>
                  </a:lnTo>
                  <a:lnTo>
                    <a:pt x="1536" y="6199"/>
                  </a:lnTo>
                  <a:lnTo>
                    <a:pt x="1890" y="6376"/>
                  </a:lnTo>
                  <a:lnTo>
                    <a:pt x="2304" y="6554"/>
                  </a:lnTo>
                  <a:lnTo>
                    <a:pt x="2717" y="6672"/>
                  </a:lnTo>
                  <a:lnTo>
                    <a:pt x="3130" y="6731"/>
                  </a:lnTo>
                  <a:lnTo>
                    <a:pt x="3602" y="6731"/>
                  </a:lnTo>
                  <a:lnTo>
                    <a:pt x="4016" y="6672"/>
                  </a:lnTo>
                  <a:lnTo>
                    <a:pt x="4488" y="6495"/>
                  </a:lnTo>
                  <a:lnTo>
                    <a:pt x="4901" y="6317"/>
                  </a:lnTo>
                  <a:lnTo>
                    <a:pt x="5315" y="6140"/>
                  </a:lnTo>
                  <a:lnTo>
                    <a:pt x="5669" y="5845"/>
                  </a:lnTo>
                  <a:lnTo>
                    <a:pt x="5964" y="5550"/>
                  </a:lnTo>
                  <a:lnTo>
                    <a:pt x="6200" y="5196"/>
                  </a:lnTo>
                  <a:lnTo>
                    <a:pt x="6436" y="4782"/>
                  </a:lnTo>
                  <a:lnTo>
                    <a:pt x="6554" y="4428"/>
                  </a:lnTo>
                  <a:lnTo>
                    <a:pt x="6672" y="4015"/>
                  </a:lnTo>
                  <a:lnTo>
                    <a:pt x="6731" y="3543"/>
                  </a:lnTo>
                  <a:lnTo>
                    <a:pt x="6731" y="3129"/>
                  </a:lnTo>
                  <a:lnTo>
                    <a:pt x="6613" y="2716"/>
                  </a:lnTo>
                  <a:lnTo>
                    <a:pt x="6495" y="2244"/>
                  </a:lnTo>
                  <a:lnTo>
                    <a:pt x="6318" y="1830"/>
                  </a:lnTo>
                  <a:lnTo>
                    <a:pt x="6141" y="1476"/>
                  </a:lnTo>
                  <a:lnTo>
                    <a:pt x="5846" y="1122"/>
                  </a:lnTo>
                  <a:lnTo>
                    <a:pt x="5551" y="827"/>
                  </a:lnTo>
                  <a:lnTo>
                    <a:pt x="5196" y="532"/>
                  </a:lnTo>
                  <a:lnTo>
                    <a:pt x="4842" y="295"/>
                  </a:lnTo>
                  <a:lnTo>
                    <a:pt x="4429" y="177"/>
                  </a:lnTo>
                  <a:lnTo>
                    <a:pt x="4016" y="59"/>
                  </a:lnTo>
                  <a:lnTo>
                    <a:pt x="36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26" name="Google Shape;1826;p28"/>
            <p:cNvSpPr/>
            <p:nvPr/>
          </p:nvSpPr>
          <p:spPr>
            <a:xfrm>
              <a:off x="7157525" y="2361550"/>
              <a:ext cx="171225" cy="137300"/>
            </a:xfrm>
            <a:custGeom>
              <a:avLst/>
              <a:gdLst/>
              <a:ahLst/>
              <a:cxnLst/>
              <a:rect l="l" t="t" r="r" b="b"/>
              <a:pathLst>
                <a:path w="6849" h="5492" extrusionOk="0">
                  <a:moveTo>
                    <a:pt x="6317" y="1"/>
                  </a:moveTo>
                  <a:lnTo>
                    <a:pt x="0" y="1595"/>
                  </a:lnTo>
                  <a:lnTo>
                    <a:pt x="1004" y="5492"/>
                  </a:lnTo>
                  <a:lnTo>
                    <a:pt x="2480" y="5078"/>
                  </a:lnTo>
                  <a:lnTo>
                    <a:pt x="2007" y="3189"/>
                  </a:lnTo>
                  <a:lnTo>
                    <a:pt x="6849" y="2008"/>
                  </a:lnTo>
                  <a:lnTo>
                    <a:pt x="63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27" name="Google Shape;1827;p28"/>
            <p:cNvSpPr/>
            <p:nvPr/>
          </p:nvSpPr>
          <p:spPr>
            <a:xfrm>
              <a:off x="7187025" y="2492925"/>
              <a:ext cx="169775" cy="79725"/>
            </a:xfrm>
            <a:custGeom>
              <a:avLst/>
              <a:gdLst/>
              <a:ahLst/>
              <a:cxnLst/>
              <a:rect l="l" t="t" r="r" b="b"/>
              <a:pathLst>
                <a:path w="6791" h="3189" extrusionOk="0">
                  <a:moveTo>
                    <a:pt x="6377" y="0"/>
                  </a:moveTo>
                  <a:lnTo>
                    <a:pt x="1" y="1181"/>
                  </a:lnTo>
                  <a:lnTo>
                    <a:pt x="355" y="3188"/>
                  </a:lnTo>
                  <a:lnTo>
                    <a:pt x="6790" y="2008"/>
                  </a:lnTo>
                  <a:lnTo>
                    <a:pt x="63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28" name="Google Shape;1828;p28"/>
            <p:cNvSpPr/>
            <p:nvPr/>
          </p:nvSpPr>
          <p:spPr>
            <a:xfrm>
              <a:off x="7207700" y="2588850"/>
              <a:ext cx="168275" cy="168300"/>
            </a:xfrm>
            <a:custGeom>
              <a:avLst/>
              <a:gdLst/>
              <a:ahLst/>
              <a:cxnLst/>
              <a:rect l="l" t="t" r="r" b="b"/>
              <a:pathLst>
                <a:path w="6731" h="6732" extrusionOk="0">
                  <a:moveTo>
                    <a:pt x="3543" y="2067"/>
                  </a:moveTo>
                  <a:lnTo>
                    <a:pt x="3838" y="2126"/>
                  </a:lnTo>
                  <a:lnTo>
                    <a:pt x="4133" y="2185"/>
                  </a:lnTo>
                  <a:lnTo>
                    <a:pt x="4369" y="2303"/>
                  </a:lnTo>
                  <a:lnTo>
                    <a:pt x="4546" y="2481"/>
                  </a:lnTo>
                  <a:lnTo>
                    <a:pt x="4664" y="2717"/>
                  </a:lnTo>
                  <a:lnTo>
                    <a:pt x="4783" y="2953"/>
                  </a:lnTo>
                  <a:lnTo>
                    <a:pt x="4842" y="3248"/>
                  </a:lnTo>
                  <a:lnTo>
                    <a:pt x="4842" y="3543"/>
                  </a:lnTo>
                  <a:lnTo>
                    <a:pt x="4783" y="3779"/>
                  </a:lnTo>
                  <a:lnTo>
                    <a:pt x="4664" y="4016"/>
                  </a:lnTo>
                  <a:lnTo>
                    <a:pt x="4546" y="4193"/>
                  </a:lnTo>
                  <a:lnTo>
                    <a:pt x="4310" y="4370"/>
                  </a:lnTo>
                  <a:lnTo>
                    <a:pt x="4074" y="4488"/>
                  </a:lnTo>
                  <a:lnTo>
                    <a:pt x="3838" y="4606"/>
                  </a:lnTo>
                  <a:lnTo>
                    <a:pt x="3484" y="4665"/>
                  </a:lnTo>
                  <a:lnTo>
                    <a:pt x="3189" y="4665"/>
                  </a:lnTo>
                  <a:lnTo>
                    <a:pt x="2893" y="4606"/>
                  </a:lnTo>
                  <a:lnTo>
                    <a:pt x="2657" y="4547"/>
                  </a:lnTo>
                  <a:lnTo>
                    <a:pt x="2421" y="4429"/>
                  </a:lnTo>
                  <a:lnTo>
                    <a:pt x="2244" y="4252"/>
                  </a:lnTo>
                  <a:lnTo>
                    <a:pt x="2067" y="4075"/>
                  </a:lnTo>
                  <a:lnTo>
                    <a:pt x="2008" y="3779"/>
                  </a:lnTo>
                  <a:lnTo>
                    <a:pt x="1949" y="3543"/>
                  </a:lnTo>
                  <a:lnTo>
                    <a:pt x="1949" y="3248"/>
                  </a:lnTo>
                  <a:lnTo>
                    <a:pt x="2008" y="2953"/>
                  </a:lnTo>
                  <a:lnTo>
                    <a:pt x="2067" y="2717"/>
                  </a:lnTo>
                  <a:lnTo>
                    <a:pt x="2244" y="2540"/>
                  </a:lnTo>
                  <a:lnTo>
                    <a:pt x="2421" y="2362"/>
                  </a:lnTo>
                  <a:lnTo>
                    <a:pt x="2657" y="2244"/>
                  </a:lnTo>
                  <a:lnTo>
                    <a:pt x="2952" y="2185"/>
                  </a:lnTo>
                  <a:lnTo>
                    <a:pt x="3248" y="2126"/>
                  </a:lnTo>
                  <a:lnTo>
                    <a:pt x="3543" y="2067"/>
                  </a:lnTo>
                  <a:close/>
                  <a:moveTo>
                    <a:pt x="3484" y="1"/>
                  </a:moveTo>
                  <a:lnTo>
                    <a:pt x="3011" y="60"/>
                  </a:lnTo>
                  <a:lnTo>
                    <a:pt x="2598" y="119"/>
                  </a:lnTo>
                  <a:lnTo>
                    <a:pt x="2126" y="237"/>
                  </a:lnTo>
                  <a:lnTo>
                    <a:pt x="1713" y="414"/>
                  </a:lnTo>
                  <a:lnTo>
                    <a:pt x="1358" y="650"/>
                  </a:lnTo>
                  <a:lnTo>
                    <a:pt x="1004" y="946"/>
                  </a:lnTo>
                  <a:lnTo>
                    <a:pt x="768" y="1241"/>
                  </a:lnTo>
                  <a:lnTo>
                    <a:pt x="473" y="1595"/>
                  </a:lnTo>
                  <a:lnTo>
                    <a:pt x="296" y="2008"/>
                  </a:lnTo>
                  <a:lnTo>
                    <a:pt x="178" y="2421"/>
                  </a:lnTo>
                  <a:lnTo>
                    <a:pt x="59" y="2835"/>
                  </a:lnTo>
                  <a:lnTo>
                    <a:pt x="0" y="3248"/>
                  </a:lnTo>
                  <a:lnTo>
                    <a:pt x="59" y="3720"/>
                  </a:lnTo>
                  <a:lnTo>
                    <a:pt x="118" y="4193"/>
                  </a:lnTo>
                  <a:lnTo>
                    <a:pt x="237" y="4606"/>
                  </a:lnTo>
                  <a:lnTo>
                    <a:pt x="414" y="4960"/>
                  </a:lnTo>
                  <a:lnTo>
                    <a:pt x="650" y="5373"/>
                  </a:lnTo>
                  <a:lnTo>
                    <a:pt x="945" y="5669"/>
                  </a:lnTo>
                  <a:lnTo>
                    <a:pt x="1240" y="5964"/>
                  </a:lnTo>
                  <a:lnTo>
                    <a:pt x="1594" y="6259"/>
                  </a:lnTo>
                  <a:lnTo>
                    <a:pt x="1949" y="6436"/>
                  </a:lnTo>
                  <a:lnTo>
                    <a:pt x="2362" y="6613"/>
                  </a:lnTo>
                  <a:lnTo>
                    <a:pt x="2834" y="6672"/>
                  </a:lnTo>
                  <a:lnTo>
                    <a:pt x="3248" y="6731"/>
                  </a:lnTo>
                  <a:lnTo>
                    <a:pt x="3720" y="6672"/>
                  </a:lnTo>
                  <a:lnTo>
                    <a:pt x="4192" y="6613"/>
                  </a:lnTo>
                  <a:lnTo>
                    <a:pt x="4605" y="6495"/>
                  </a:lnTo>
                  <a:lnTo>
                    <a:pt x="5019" y="6318"/>
                  </a:lnTo>
                  <a:lnTo>
                    <a:pt x="5373" y="6082"/>
                  </a:lnTo>
                  <a:lnTo>
                    <a:pt x="5727" y="5787"/>
                  </a:lnTo>
                  <a:lnTo>
                    <a:pt x="6022" y="5492"/>
                  </a:lnTo>
                  <a:lnTo>
                    <a:pt x="6259" y="5137"/>
                  </a:lnTo>
                  <a:lnTo>
                    <a:pt x="6436" y="4724"/>
                  </a:lnTo>
                  <a:lnTo>
                    <a:pt x="6613" y="4370"/>
                  </a:lnTo>
                  <a:lnTo>
                    <a:pt x="6672" y="3897"/>
                  </a:lnTo>
                  <a:lnTo>
                    <a:pt x="6731" y="3484"/>
                  </a:lnTo>
                  <a:lnTo>
                    <a:pt x="6731" y="3012"/>
                  </a:lnTo>
                  <a:lnTo>
                    <a:pt x="6613" y="2599"/>
                  </a:lnTo>
                  <a:lnTo>
                    <a:pt x="6495" y="2185"/>
                  </a:lnTo>
                  <a:lnTo>
                    <a:pt x="6318" y="1772"/>
                  </a:lnTo>
                  <a:lnTo>
                    <a:pt x="6081" y="1418"/>
                  </a:lnTo>
                  <a:lnTo>
                    <a:pt x="5845" y="1064"/>
                  </a:lnTo>
                  <a:lnTo>
                    <a:pt x="5550" y="768"/>
                  </a:lnTo>
                  <a:lnTo>
                    <a:pt x="5196" y="532"/>
                  </a:lnTo>
                  <a:lnTo>
                    <a:pt x="4783" y="296"/>
                  </a:lnTo>
                  <a:lnTo>
                    <a:pt x="4369" y="119"/>
                  </a:lnTo>
                  <a:lnTo>
                    <a:pt x="3956" y="60"/>
                  </a:lnTo>
                  <a:lnTo>
                    <a:pt x="34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29" name="Google Shape;1829;p28"/>
            <p:cNvSpPr/>
            <p:nvPr/>
          </p:nvSpPr>
          <p:spPr>
            <a:xfrm>
              <a:off x="7215075" y="2826500"/>
              <a:ext cx="166800" cy="178600"/>
            </a:xfrm>
            <a:custGeom>
              <a:avLst/>
              <a:gdLst/>
              <a:ahLst/>
              <a:cxnLst/>
              <a:rect l="l" t="t" r="r" b="b"/>
              <a:pathLst>
                <a:path w="6672" h="7144" extrusionOk="0">
                  <a:moveTo>
                    <a:pt x="2657" y="3070"/>
                  </a:moveTo>
                  <a:lnTo>
                    <a:pt x="4488" y="3720"/>
                  </a:lnTo>
                  <a:lnTo>
                    <a:pt x="2657" y="4251"/>
                  </a:lnTo>
                  <a:lnTo>
                    <a:pt x="2657" y="3070"/>
                  </a:lnTo>
                  <a:close/>
                  <a:moveTo>
                    <a:pt x="237" y="0"/>
                  </a:moveTo>
                  <a:lnTo>
                    <a:pt x="178" y="2185"/>
                  </a:lnTo>
                  <a:lnTo>
                    <a:pt x="1181" y="2539"/>
                  </a:lnTo>
                  <a:lnTo>
                    <a:pt x="1063" y="4664"/>
                  </a:lnTo>
                  <a:lnTo>
                    <a:pt x="119" y="4959"/>
                  </a:lnTo>
                  <a:lnTo>
                    <a:pt x="1" y="7144"/>
                  </a:lnTo>
                  <a:lnTo>
                    <a:pt x="1" y="7144"/>
                  </a:lnTo>
                  <a:lnTo>
                    <a:pt x="6613" y="4959"/>
                  </a:lnTo>
                  <a:lnTo>
                    <a:pt x="6672" y="2598"/>
                  </a:lnTo>
                  <a:lnTo>
                    <a:pt x="2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30" name="Google Shape;1830;p28"/>
            <p:cNvSpPr/>
            <p:nvPr/>
          </p:nvSpPr>
          <p:spPr>
            <a:xfrm>
              <a:off x="7200325" y="3030175"/>
              <a:ext cx="174175" cy="156475"/>
            </a:xfrm>
            <a:custGeom>
              <a:avLst/>
              <a:gdLst/>
              <a:ahLst/>
              <a:cxnLst/>
              <a:rect l="l" t="t" r="r" b="b"/>
              <a:pathLst>
                <a:path w="6967" h="6259" extrusionOk="0">
                  <a:moveTo>
                    <a:pt x="2480" y="1"/>
                  </a:moveTo>
                  <a:lnTo>
                    <a:pt x="2067" y="60"/>
                  </a:lnTo>
                  <a:lnTo>
                    <a:pt x="1712" y="178"/>
                  </a:lnTo>
                  <a:lnTo>
                    <a:pt x="1358" y="355"/>
                  </a:lnTo>
                  <a:lnTo>
                    <a:pt x="1063" y="532"/>
                  </a:lnTo>
                  <a:lnTo>
                    <a:pt x="827" y="768"/>
                  </a:lnTo>
                  <a:lnTo>
                    <a:pt x="591" y="1063"/>
                  </a:lnTo>
                  <a:lnTo>
                    <a:pt x="413" y="1358"/>
                  </a:lnTo>
                  <a:lnTo>
                    <a:pt x="236" y="1713"/>
                  </a:lnTo>
                  <a:lnTo>
                    <a:pt x="118" y="2067"/>
                  </a:lnTo>
                  <a:lnTo>
                    <a:pt x="59" y="2480"/>
                  </a:lnTo>
                  <a:lnTo>
                    <a:pt x="0" y="2834"/>
                  </a:lnTo>
                  <a:lnTo>
                    <a:pt x="59" y="3248"/>
                  </a:lnTo>
                  <a:lnTo>
                    <a:pt x="59" y="3602"/>
                  </a:lnTo>
                  <a:lnTo>
                    <a:pt x="177" y="4015"/>
                  </a:lnTo>
                  <a:lnTo>
                    <a:pt x="295" y="4310"/>
                  </a:lnTo>
                  <a:lnTo>
                    <a:pt x="532" y="4665"/>
                  </a:lnTo>
                  <a:lnTo>
                    <a:pt x="709" y="4901"/>
                  </a:lnTo>
                  <a:lnTo>
                    <a:pt x="1004" y="5196"/>
                  </a:lnTo>
                  <a:lnTo>
                    <a:pt x="1358" y="5373"/>
                  </a:lnTo>
                  <a:lnTo>
                    <a:pt x="1712" y="5550"/>
                  </a:lnTo>
                  <a:lnTo>
                    <a:pt x="2067" y="5668"/>
                  </a:lnTo>
                  <a:lnTo>
                    <a:pt x="2539" y="5786"/>
                  </a:lnTo>
                  <a:lnTo>
                    <a:pt x="6199" y="6259"/>
                  </a:lnTo>
                  <a:lnTo>
                    <a:pt x="6435" y="4251"/>
                  </a:lnTo>
                  <a:lnTo>
                    <a:pt x="2834" y="3779"/>
                  </a:lnTo>
                  <a:lnTo>
                    <a:pt x="2421" y="3661"/>
                  </a:lnTo>
                  <a:lnTo>
                    <a:pt x="2126" y="3425"/>
                  </a:lnTo>
                  <a:lnTo>
                    <a:pt x="2067" y="3307"/>
                  </a:lnTo>
                  <a:lnTo>
                    <a:pt x="2008" y="3130"/>
                  </a:lnTo>
                  <a:lnTo>
                    <a:pt x="1948" y="2953"/>
                  </a:lnTo>
                  <a:lnTo>
                    <a:pt x="1948" y="2775"/>
                  </a:lnTo>
                  <a:lnTo>
                    <a:pt x="2008" y="2539"/>
                  </a:lnTo>
                  <a:lnTo>
                    <a:pt x="2067" y="2421"/>
                  </a:lnTo>
                  <a:lnTo>
                    <a:pt x="2185" y="2244"/>
                  </a:lnTo>
                  <a:lnTo>
                    <a:pt x="2303" y="2185"/>
                  </a:lnTo>
                  <a:lnTo>
                    <a:pt x="2657" y="2067"/>
                  </a:lnTo>
                  <a:lnTo>
                    <a:pt x="3070" y="2067"/>
                  </a:lnTo>
                  <a:lnTo>
                    <a:pt x="6672" y="2598"/>
                  </a:lnTo>
                  <a:lnTo>
                    <a:pt x="6967" y="591"/>
                  </a:lnTo>
                  <a:lnTo>
                    <a:pt x="3306" y="60"/>
                  </a:lnTo>
                  <a:lnTo>
                    <a:pt x="28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31" name="Google Shape;1831;p28"/>
            <p:cNvSpPr/>
            <p:nvPr/>
          </p:nvSpPr>
          <p:spPr>
            <a:xfrm>
              <a:off x="7167850" y="3192525"/>
              <a:ext cx="178625" cy="171250"/>
            </a:xfrm>
            <a:custGeom>
              <a:avLst/>
              <a:gdLst/>
              <a:ahLst/>
              <a:cxnLst/>
              <a:rect l="l" t="t" r="r" b="b"/>
              <a:pathLst>
                <a:path w="7145" h="6850" extrusionOk="0">
                  <a:moveTo>
                    <a:pt x="2067" y="2421"/>
                  </a:moveTo>
                  <a:lnTo>
                    <a:pt x="4901" y="3130"/>
                  </a:lnTo>
                  <a:lnTo>
                    <a:pt x="4783" y="3602"/>
                  </a:lnTo>
                  <a:lnTo>
                    <a:pt x="4664" y="3957"/>
                  </a:lnTo>
                  <a:lnTo>
                    <a:pt x="4546" y="4193"/>
                  </a:lnTo>
                  <a:lnTo>
                    <a:pt x="4369" y="4429"/>
                  </a:lnTo>
                  <a:lnTo>
                    <a:pt x="4133" y="4606"/>
                  </a:lnTo>
                  <a:lnTo>
                    <a:pt x="3897" y="4724"/>
                  </a:lnTo>
                  <a:lnTo>
                    <a:pt x="3661" y="4783"/>
                  </a:lnTo>
                  <a:lnTo>
                    <a:pt x="3307" y="4783"/>
                  </a:lnTo>
                  <a:lnTo>
                    <a:pt x="3011" y="4724"/>
                  </a:lnTo>
                  <a:lnTo>
                    <a:pt x="2716" y="4606"/>
                  </a:lnTo>
                  <a:lnTo>
                    <a:pt x="2421" y="4488"/>
                  </a:lnTo>
                  <a:lnTo>
                    <a:pt x="2244" y="4311"/>
                  </a:lnTo>
                  <a:lnTo>
                    <a:pt x="2067" y="4075"/>
                  </a:lnTo>
                  <a:lnTo>
                    <a:pt x="1949" y="3838"/>
                  </a:lnTo>
                  <a:lnTo>
                    <a:pt x="1890" y="3543"/>
                  </a:lnTo>
                  <a:lnTo>
                    <a:pt x="1890" y="3248"/>
                  </a:lnTo>
                  <a:lnTo>
                    <a:pt x="1949" y="2894"/>
                  </a:lnTo>
                  <a:lnTo>
                    <a:pt x="2067" y="2421"/>
                  </a:lnTo>
                  <a:close/>
                  <a:moveTo>
                    <a:pt x="827" y="1"/>
                  </a:moveTo>
                  <a:lnTo>
                    <a:pt x="118" y="2658"/>
                  </a:lnTo>
                  <a:lnTo>
                    <a:pt x="59" y="3130"/>
                  </a:lnTo>
                  <a:lnTo>
                    <a:pt x="0" y="3602"/>
                  </a:lnTo>
                  <a:lnTo>
                    <a:pt x="59" y="4075"/>
                  </a:lnTo>
                  <a:lnTo>
                    <a:pt x="118" y="4488"/>
                  </a:lnTo>
                  <a:lnTo>
                    <a:pt x="296" y="4901"/>
                  </a:lnTo>
                  <a:lnTo>
                    <a:pt x="473" y="5255"/>
                  </a:lnTo>
                  <a:lnTo>
                    <a:pt x="709" y="5610"/>
                  </a:lnTo>
                  <a:lnTo>
                    <a:pt x="1004" y="5905"/>
                  </a:lnTo>
                  <a:lnTo>
                    <a:pt x="1299" y="6200"/>
                  </a:lnTo>
                  <a:lnTo>
                    <a:pt x="1653" y="6436"/>
                  </a:lnTo>
                  <a:lnTo>
                    <a:pt x="2067" y="6613"/>
                  </a:lnTo>
                  <a:lnTo>
                    <a:pt x="2480" y="6731"/>
                  </a:lnTo>
                  <a:lnTo>
                    <a:pt x="2952" y="6849"/>
                  </a:lnTo>
                  <a:lnTo>
                    <a:pt x="3838" y="6849"/>
                  </a:lnTo>
                  <a:lnTo>
                    <a:pt x="4251" y="6731"/>
                  </a:lnTo>
                  <a:lnTo>
                    <a:pt x="4605" y="6613"/>
                  </a:lnTo>
                  <a:lnTo>
                    <a:pt x="5019" y="6377"/>
                  </a:lnTo>
                  <a:lnTo>
                    <a:pt x="5314" y="6141"/>
                  </a:lnTo>
                  <a:lnTo>
                    <a:pt x="5668" y="5846"/>
                  </a:lnTo>
                  <a:lnTo>
                    <a:pt x="5904" y="5492"/>
                  </a:lnTo>
                  <a:lnTo>
                    <a:pt x="6140" y="5137"/>
                  </a:lnTo>
                  <a:lnTo>
                    <a:pt x="6318" y="4724"/>
                  </a:lnTo>
                  <a:lnTo>
                    <a:pt x="6495" y="4252"/>
                  </a:lnTo>
                  <a:lnTo>
                    <a:pt x="7144" y="1595"/>
                  </a:lnTo>
                  <a:lnTo>
                    <a:pt x="8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32" name="Google Shape;1832;p28"/>
            <p:cNvSpPr/>
            <p:nvPr/>
          </p:nvSpPr>
          <p:spPr>
            <a:xfrm>
              <a:off x="7125050" y="3365225"/>
              <a:ext cx="171225" cy="100400"/>
            </a:xfrm>
            <a:custGeom>
              <a:avLst/>
              <a:gdLst/>
              <a:ahLst/>
              <a:cxnLst/>
              <a:rect l="l" t="t" r="r" b="b"/>
              <a:pathLst>
                <a:path w="6849" h="4016" extrusionOk="0">
                  <a:moveTo>
                    <a:pt x="650" y="0"/>
                  </a:moveTo>
                  <a:lnTo>
                    <a:pt x="0" y="1949"/>
                  </a:lnTo>
                  <a:lnTo>
                    <a:pt x="6199" y="4015"/>
                  </a:lnTo>
                  <a:lnTo>
                    <a:pt x="6849" y="2067"/>
                  </a:lnTo>
                  <a:lnTo>
                    <a:pt x="6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33" name="Google Shape;1833;p28"/>
            <p:cNvSpPr/>
            <p:nvPr/>
          </p:nvSpPr>
          <p:spPr>
            <a:xfrm>
              <a:off x="7077800" y="3464125"/>
              <a:ext cx="168300" cy="168275"/>
            </a:xfrm>
            <a:custGeom>
              <a:avLst/>
              <a:gdLst/>
              <a:ahLst/>
              <a:cxnLst/>
              <a:rect l="l" t="t" r="r" b="b"/>
              <a:pathLst>
                <a:path w="6732" h="6731" extrusionOk="0">
                  <a:moveTo>
                    <a:pt x="3248" y="2066"/>
                  </a:moveTo>
                  <a:lnTo>
                    <a:pt x="3543" y="2125"/>
                  </a:lnTo>
                  <a:lnTo>
                    <a:pt x="3838" y="2185"/>
                  </a:lnTo>
                  <a:lnTo>
                    <a:pt x="4134" y="2362"/>
                  </a:lnTo>
                  <a:lnTo>
                    <a:pt x="4370" y="2539"/>
                  </a:lnTo>
                  <a:lnTo>
                    <a:pt x="4547" y="2716"/>
                  </a:lnTo>
                  <a:lnTo>
                    <a:pt x="4724" y="2952"/>
                  </a:lnTo>
                  <a:lnTo>
                    <a:pt x="4783" y="3188"/>
                  </a:lnTo>
                  <a:lnTo>
                    <a:pt x="4783" y="3424"/>
                  </a:lnTo>
                  <a:lnTo>
                    <a:pt x="4783" y="3661"/>
                  </a:lnTo>
                  <a:lnTo>
                    <a:pt x="4665" y="3956"/>
                  </a:lnTo>
                  <a:lnTo>
                    <a:pt x="4547" y="4192"/>
                  </a:lnTo>
                  <a:lnTo>
                    <a:pt x="4370" y="4428"/>
                  </a:lnTo>
                  <a:lnTo>
                    <a:pt x="4193" y="4546"/>
                  </a:lnTo>
                  <a:lnTo>
                    <a:pt x="3957" y="4664"/>
                  </a:lnTo>
                  <a:lnTo>
                    <a:pt x="3720" y="4723"/>
                  </a:lnTo>
                  <a:lnTo>
                    <a:pt x="3425" y="4723"/>
                  </a:lnTo>
                  <a:lnTo>
                    <a:pt x="3130" y="4664"/>
                  </a:lnTo>
                  <a:lnTo>
                    <a:pt x="2835" y="4546"/>
                  </a:lnTo>
                  <a:lnTo>
                    <a:pt x="2540" y="4428"/>
                  </a:lnTo>
                  <a:lnTo>
                    <a:pt x="2362" y="4251"/>
                  </a:lnTo>
                  <a:lnTo>
                    <a:pt x="2126" y="4074"/>
                  </a:lnTo>
                  <a:lnTo>
                    <a:pt x="2008" y="3838"/>
                  </a:lnTo>
                  <a:lnTo>
                    <a:pt x="1949" y="3601"/>
                  </a:lnTo>
                  <a:lnTo>
                    <a:pt x="1890" y="3365"/>
                  </a:lnTo>
                  <a:lnTo>
                    <a:pt x="1949" y="3070"/>
                  </a:lnTo>
                  <a:lnTo>
                    <a:pt x="2008" y="2834"/>
                  </a:lnTo>
                  <a:lnTo>
                    <a:pt x="2126" y="2539"/>
                  </a:lnTo>
                  <a:lnTo>
                    <a:pt x="2303" y="2362"/>
                  </a:lnTo>
                  <a:lnTo>
                    <a:pt x="2540" y="2185"/>
                  </a:lnTo>
                  <a:lnTo>
                    <a:pt x="2776" y="2066"/>
                  </a:lnTo>
                  <a:close/>
                  <a:moveTo>
                    <a:pt x="2894" y="0"/>
                  </a:moveTo>
                  <a:lnTo>
                    <a:pt x="2481" y="118"/>
                  </a:lnTo>
                  <a:lnTo>
                    <a:pt x="2067" y="236"/>
                  </a:lnTo>
                  <a:lnTo>
                    <a:pt x="1654" y="413"/>
                  </a:lnTo>
                  <a:lnTo>
                    <a:pt x="1300" y="709"/>
                  </a:lnTo>
                  <a:lnTo>
                    <a:pt x="1005" y="945"/>
                  </a:lnTo>
                  <a:lnTo>
                    <a:pt x="709" y="1299"/>
                  </a:lnTo>
                  <a:lnTo>
                    <a:pt x="473" y="1653"/>
                  </a:lnTo>
                  <a:lnTo>
                    <a:pt x="237" y="2066"/>
                  </a:lnTo>
                  <a:lnTo>
                    <a:pt x="119" y="2480"/>
                  </a:lnTo>
                  <a:lnTo>
                    <a:pt x="1" y="2893"/>
                  </a:lnTo>
                  <a:lnTo>
                    <a:pt x="1" y="3365"/>
                  </a:lnTo>
                  <a:lnTo>
                    <a:pt x="1" y="3779"/>
                  </a:lnTo>
                  <a:lnTo>
                    <a:pt x="60" y="4192"/>
                  </a:lnTo>
                  <a:lnTo>
                    <a:pt x="237" y="4605"/>
                  </a:lnTo>
                  <a:lnTo>
                    <a:pt x="414" y="5018"/>
                  </a:lnTo>
                  <a:lnTo>
                    <a:pt x="650" y="5373"/>
                  </a:lnTo>
                  <a:lnTo>
                    <a:pt x="887" y="5727"/>
                  </a:lnTo>
                  <a:lnTo>
                    <a:pt x="1241" y="6022"/>
                  </a:lnTo>
                  <a:lnTo>
                    <a:pt x="1595" y="6258"/>
                  </a:lnTo>
                  <a:lnTo>
                    <a:pt x="2067" y="6435"/>
                  </a:lnTo>
                  <a:lnTo>
                    <a:pt x="2481" y="6612"/>
                  </a:lnTo>
                  <a:lnTo>
                    <a:pt x="2894" y="6731"/>
                  </a:lnTo>
                  <a:lnTo>
                    <a:pt x="3779" y="6731"/>
                  </a:lnTo>
                  <a:lnTo>
                    <a:pt x="4252" y="6612"/>
                  </a:lnTo>
                  <a:lnTo>
                    <a:pt x="4606" y="6494"/>
                  </a:lnTo>
                  <a:lnTo>
                    <a:pt x="5019" y="6317"/>
                  </a:lnTo>
                  <a:lnTo>
                    <a:pt x="5374" y="6081"/>
                  </a:lnTo>
                  <a:lnTo>
                    <a:pt x="5669" y="5786"/>
                  </a:lnTo>
                  <a:lnTo>
                    <a:pt x="5964" y="5432"/>
                  </a:lnTo>
                  <a:lnTo>
                    <a:pt x="6200" y="5077"/>
                  </a:lnTo>
                  <a:lnTo>
                    <a:pt x="6436" y="4664"/>
                  </a:lnTo>
                  <a:lnTo>
                    <a:pt x="6554" y="4251"/>
                  </a:lnTo>
                  <a:lnTo>
                    <a:pt x="6672" y="3838"/>
                  </a:lnTo>
                  <a:lnTo>
                    <a:pt x="6731" y="3424"/>
                  </a:lnTo>
                  <a:lnTo>
                    <a:pt x="6672" y="2952"/>
                  </a:lnTo>
                  <a:lnTo>
                    <a:pt x="6613" y="2539"/>
                  </a:lnTo>
                  <a:lnTo>
                    <a:pt x="6495" y="2125"/>
                  </a:lnTo>
                  <a:lnTo>
                    <a:pt x="6318" y="1771"/>
                  </a:lnTo>
                  <a:lnTo>
                    <a:pt x="6082" y="1358"/>
                  </a:lnTo>
                  <a:lnTo>
                    <a:pt x="5787" y="1063"/>
                  </a:lnTo>
                  <a:lnTo>
                    <a:pt x="5433" y="768"/>
                  </a:lnTo>
                  <a:lnTo>
                    <a:pt x="5078" y="472"/>
                  </a:lnTo>
                  <a:lnTo>
                    <a:pt x="4665" y="295"/>
                  </a:lnTo>
                  <a:lnTo>
                    <a:pt x="4193" y="118"/>
                  </a:lnTo>
                  <a:lnTo>
                    <a:pt x="3779" y="59"/>
                  </a:lnTo>
                  <a:lnTo>
                    <a:pt x="33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34" name="Google Shape;1834;p28"/>
            <p:cNvSpPr/>
            <p:nvPr/>
          </p:nvSpPr>
          <p:spPr>
            <a:xfrm>
              <a:off x="6964150" y="3658950"/>
              <a:ext cx="194875" cy="175650"/>
            </a:xfrm>
            <a:custGeom>
              <a:avLst/>
              <a:gdLst/>
              <a:ahLst/>
              <a:cxnLst/>
              <a:rect l="l" t="t" r="r" b="b"/>
              <a:pathLst>
                <a:path w="7795" h="7026" extrusionOk="0">
                  <a:moveTo>
                    <a:pt x="2185" y="0"/>
                  </a:moveTo>
                  <a:lnTo>
                    <a:pt x="1" y="3720"/>
                  </a:lnTo>
                  <a:lnTo>
                    <a:pt x="1359" y="4546"/>
                  </a:lnTo>
                  <a:lnTo>
                    <a:pt x="2540" y="2598"/>
                  </a:lnTo>
                  <a:lnTo>
                    <a:pt x="3366" y="3011"/>
                  </a:lnTo>
                  <a:lnTo>
                    <a:pt x="2303" y="4782"/>
                  </a:lnTo>
                  <a:lnTo>
                    <a:pt x="3661" y="5550"/>
                  </a:lnTo>
                  <a:lnTo>
                    <a:pt x="4665" y="3838"/>
                  </a:lnTo>
                  <a:lnTo>
                    <a:pt x="5373" y="4192"/>
                  </a:lnTo>
                  <a:lnTo>
                    <a:pt x="4193" y="6199"/>
                  </a:lnTo>
                  <a:lnTo>
                    <a:pt x="5610" y="7026"/>
                  </a:lnTo>
                  <a:lnTo>
                    <a:pt x="7794" y="3247"/>
                  </a:lnTo>
                  <a:lnTo>
                    <a:pt x="218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35" name="Google Shape;1835;p28"/>
            <p:cNvSpPr/>
            <p:nvPr/>
          </p:nvSpPr>
          <p:spPr>
            <a:xfrm>
              <a:off x="6859375" y="3775550"/>
              <a:ext cx="222900" cy="221425"/>
            </a:xfrm>
            <a:custGeom>
              <a:avLst/>
              <a:gdLst/>
              <a:ahLst/>
              <a:cxnLst/>
              <a:rect l="l" t="t" r="r" b="b"/>
              <a:pathLst>
                <a:path w="8916" h="8857" extrusionOk="0">
                  <a:moveTo>
                    <a:pt x="3602" y="0"/>
                  </a:moveTo>
                  <a:lnTo>
                    <a:pt x="2421" y="1653"/>
                  </a:lnTo>
                  <a:lnTo>
                    <a:pt x="5077" y="3543"/>
                  </a:lnTo>
                  <a:lnTo>
                    <a:pt x="5077" y="3543"/>
                  </a:lnTo>
                  <a:lnTo>
                    <a:pt x="1181" y="3425"/>
                  </a:lnTo>
                  <a:lnTo>
                    <a:pt x="0" y="5078"/>
                  </a:lnTo>
                  <a:lnTo>
                    <a:pt x="5255" y="8856"/>
                  </a:lnTo>
                  <a:lnTo>
                    <a:pt x="6494" y="7203"/>
                  </a:lnTo>
                  <a:lnTo>
                    <a:pt x="3779" y="5255"/>
                  </a:lnTo>
                  <a:lnTo>
                    <a:pt x="7734" y="5432"/>
                  </a:lnTo>
                  <a:lnTo>
                    <a:pt x="8915" y="3779"/>
                  </a:lnTo>
                  <a:lnTo>
                    <a:pt x="36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36" name="Google Shape;1836;p28"/>
            <p:cNvSpPr/>
            <p:nvPr/>
          </p:nvSpPr>
          <p:spPr>
            <a:xfrm>
              <a:off x="6764900" y="3952675"/>
              <a:ext cx="169775" cy="169750"/>
            </a:xfrm>
            <a:custGeom>
              <a:avLst/>
              <a:gdLst/>
              <a:ahLst/>
              <a:cxnLst/>
              <a:rect l="l" t="t" r="r" b="b"/>
              <a:pathLst>
                <a:path w="6791" h="6790" extrusionOk="0">
                  <a:moveTo>
                    <a:pt x="3189" y="0"/>
                  </a:moveTo>
                  <a:lnTo>
                    <a:pt x="2775" y="59"/>
                  </a:lnTo>
                  <a:lnTo>
                    <a:pt x="2362" y="177"/>
                  </a:lnTo>
                  <a:lnTo>
                    <a:pt x="2008" y="354"/>
                  </a:lnTo>
                  <a:lnTo>
                    <a:pt x="1595" y="590"/>
                  </a:lnTo>
                  <a:lnTo>
                    <a:pt x="1240" y="886"/>
                  </a:lnTo>
                  <a:lnTo>
                    <a:pt x="886" y="1181"/>
                  </a:lnTo>
                  <a:lnTo>
                    <a:pt x="532" y="1653"/>
                  </a:lnTo>
                  <a:lnTo>
                    <a:pt x="296" y="2066"/>
                  </a:lnTo>
                  <a:lnTo>
                    <a:pt x="119" y="2539"/>
                  </a:lnTo>
                  <a:lnTo>
                    <a:pt x="1" y="2952"/>
                  </a:lnTo>
                  <a:lnTo>
                    <a:pt x="1" y="3424"/>
                  </a:lnTo>
                  <a:lnTo>
                    <a:pt x="1" y="3838"/>
                  </a:lnTo>
                  <a:lnTo>
                    <a:pt x="60" y="4251"/>
                  </a:lnTo>
                  <a:lnTo>
                    <a:pt x="178" y="4664"/>
                  </a:lnTo>
                  <a:lnTo>
                    <a:pt x="1713" y="6022"/>
                  </a:lnTo>
                  <a:lnTo>
                    <a:pt x="3897" y="3542"/>
                  </a:lnTo>
                  <a:lnTo>
                    <a:pt x="2834" y="2598"/>
                  </a:lnTo>
                  <a:lnTo>
                    <a:pt x="1772" y="3779"/>
                  </a:lnTo>
                  <a:lnTo>
                    <a:pt x="1713" y="3483"/>
                  </a:lnTo>
                  <a:lnTo>
                    <a:pt x="1772" y="3129"/>
                  </a:lnTo>
                  <a:lnTo>
                    <a:pt x="1890" y="2834"/>
                  </a:lnTo>
                  <a:lnTo>
                    <a:pt x="2067" y="2598"/>
                  </a:lnTo>
                  <a:lnTo>
                    <a:pt x="2362" y="2303"/>
                  </a:lnTo>
                  <a:lnTo>
                    <a:pt x="2598" y="2125"/>
                  </a:lnTo>
                  <a:lnTo>
                    <a:pt x="2834" y="2066"/>
                  </a:lnTo>
                  <a:lnTo>
                    <a:pt x="3130" y="2007"/>
                  </a:lnTo>
                  <a:lnTo>
                    <a:pt x="3366" y="2007"/>
                  </a:lnTo>
                  <a:lnTo>
                    <a:pt x="3661" y="2125"/>
                  </a:lnTo>
                  <a:lnTo>
                    <a:pt x="3897" y="2244"/>
                  </a:lnTo>
                  <a:lnTo>
                    <a:pt x="4192" y="2480"/>
                  </a:lnTo>
                  <a:lnTo>
                    <a:pt x="4429" y="2716"/>
                  </a:lnTo>
                  <a:lnTo>
                    <a:pt x="4606" y="2952"/>
                  </a:lnTo>
                  <a:lnTo>
                    <a:pt x="4724" y="3188"/>
                  </a:lnTo>
                  <a:lnTo>
                    <a:pt x="4783" y="3424"/>
                  </a:lnTo>
                  <a:lnTo>
                    <a:pt x="4783" y="3660"/>
                  </a:lnTo>
                  <a:lnTo>
                    <a:pt x="4724" y="3897"/>
                  </a:lnTo>
                  <a:lnTo>
                    <a:pt x="4606" y="4133"/>
                  </a:lnTo>
                  <a:lnTo>
                    <a:pt x="4429" y="4369"/>
                  </a:lnTo>
                  <a:lnTo>
                    <a:pt x="4251" y="4546"/>
                  </a:lnTo>
                  <a:lnTo>
                    <a:pt x="4015" y="4664"/>
                  </a:lnTo>
                  <a:lnTo>
                    <a:pt x="3779" y="4723"/>
                  </a:lnTo>
                  <a:lnTo>
                    <a:pt x="3543" y="4723"/>
                  </a:lnTo>
                  <a:lnTo>
                    <a:pt x="2126" y="6376"/>
                  </a:lnTo>
                  <a:lnTo>
                    <a:pt x="2539" y="6612"/>
                  </a:lnTo>
                  <a:lnTo>
                    <a:pt x="3012" y="6730"/>
                  </a:lnTo>
                  <a:lnTo>
                    <a:pt x="3484" y="6790"/>
                  </a:lnTo>
                  <a:lnTo>
                    <a:pt x="4015" y="6730"/>
                  </a:lnTo>
                  <a:lnTo>
                    <a:pt x="4488" y="6612"/>
                  </a:lnTo>
                  <a:lnTo>
                    <a:pt x="4960" y="6376"/>
                  </a:lnTo>
                  <a:lnTo>
                    <a:pt x="5432" y="6022"/>
                  </a:lnTo>
                  <a:lnTo>
                    <a:pt x="5845" y="5609"/>
                  </a:lnTo>
                  <a:lnTo>
                    <a:pt x="6141" y="5255"/>
                  </a:lnTo>
                  <a:lnTo>
                    <a:pt x="6377" y="4841"/>
                  </a:lnTo>
                  <a:lnTo>
                    <a:pt x="6554" y="4428"/>
                  </a:lnTo>
                  <a:lnTo>
                    <a:pt x="6731" y="4015"/>
                  </a:lnTo>
                  <a:lnTo>
                    <a:pt x="6790" y="3601"/>
                  </a:lnTo>
                  <a:lnTo>
                    <a:pt x="6790" y="3188"/>
                  </a:lnTo>
                  <a:lnTo>
                    <a:pt x="6731" y="2775"/>
                  </a:lnTo>
                  <a:lnTo>
                    <a:pt x="6613" y="2421"/>
                  </a:lnTo>
                  <a:lnTo>
                    <a:pt x="6436" y="2007"/>
                  </a:lnTo>
                  <a:lnTo>
                    <a:pt x="6200" y="1653"/>
                  </a:lnTo>
                  <a:lnTo>
                    <a:pt x="5905" y="1299"/>
                  </a:lnTo>
                  <a:lnTo>
                    <a:pt x="5550" y="945"/>
                  </a:lnTo>
                  <a:lnTo>
                    <a:pt x="5196" y="649"/>
                  </a:lnTo>
                  <a:lnTo>
                    <a:pt x="4842" y="413"/>
                  </a:lnTo>
                  <a:lnTo>
                    <a:pt x="4429" y="236"/>
                  </a:lnTo>
                  <a:lnTo>
                    <a:pt x="4015" y="118"/>
                  </a:lnTo>
                  <a:lnTo>
                    <a:pt x="36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37" name="Google Shape;1837;p28"/>
            <p:cNvSpPr/>
            <p:nvPr/>
          </p:nvSpPr>
          <p:spPr>
            <a:xfrm>
              <a:off x="6680775" y="4057450"/>
              <a:ext cx="149100" cy="153525"/>
            </a:xfrm>
            <a:custGeom>
              <a:avLst/>
              <a:gdLst/>
              <a:ahLst/>
              <a:cxnLst/>
              <a:rect l="l" t="t" r="r" b="b"/>
              <a:pathLst>
                <a:path w="5964" h="6141" extrusionOk="0">
                  <a:moveTo>
                    <a:pt x="1476" y="1"/>
                  </a:moveTo>
                  <a:lnTo>
                    <a:pt x="0" y="1418"/>
                  </a:lnTo>
                  <a:lnTo>
                    <a:pt x="4487" y="6141"/>
                  </a:lnTo>
                  <a:lnTo>
                    <a:pt x="5963" y="4724"/>
                  </a:lnTo>
                  <a:lnTo>
                    <a:pt x="147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38" name="Google Shape;1838;p28"/>
            <p:cNvSpPr/>
            <p:nvPr/>
          </p:nvSpPr>
          <p:spPr>
            <a:xfrm>
              <a:off x="6537600" y="4115025"/>
              <a:ext cx="224375" cy="225850"/>
            </a:xfrm>
            <a:custGeom>
              <a:avLst/>
              <a:gdLst/>
              <a:ahLst/>
              <a:cxnLst/>
              <a:rect l="l" t="t" r="r" b="b"/>
              <a:pathLst>
                <a:path w="8975" h="9034" extrusionOk="0">
                  <a:moveTo>
                    <a:pt x="4842" y="0"/>
                  </a:moveTo>
                  <a:lnTo>
                    <a:pt x="3248" y="1299"/>
                  </a:lnTo>
                  <a:lnTo>
                    <a:pt x="5373" y="3838"/>
                  </a:lnTo>
                  <a:lnTo>
                    <a:pt x="1595" y="2657"/>
                  </a:lnTo>
                  <a:lnTo>
                    <a:pt x="1" y="3956"/>
                  </a:lnTo>
                  <a:lnTo>
                    <a:pt x="4133" y="9033"/>
                  </a:lnTo>
                  <a:lnTo>
                    <a:pt x="5727" y="7734"/>
                  </a:lnTo>
                  <a:lnTo>
                    <a:pt x="3602" y="5137"/>
                  </a:lnTo>
                  <a:lnTo>
                    <a:pt x="7380" y="6318"/>
                  </a:lnTo>
                  <a:lnTo>
                    <a:pt x="8975" y="5078"/>
                  </a:lnTo>
                  <a:lnTo>
                    <a:pt x="48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39" name="Google Shape;1839;p28"/>
            <p:cNvSpPr/>
            <p:nvPr/>
          </p:nvSpPr>
          <p:spPr>
            <a:xfrm>
              <a:off x="6422475" y="4230150"/>
              <a:ext cx="181575" cy="196325"/>
            </a:xfrm>
            <a:custGeom>
              <a:avLst/>
              <a:gdLst/>
              <a:ahLst/>
              <a:cxnLst/>
              <a:rect l="l" t="t" r="r" b="b"/>
              <a:pathLst>
                <a:path w="7263" h="7853" extrusionOk="0">
                  <a:moveTo>
                    <a:pt x="3602" y="0"/>
                  </a:moveTo>
                  <a:lnTo>
                    <a:pt x="0" y="2421"/>
                  </a:lnTo>
                  <a:lnTo>
                    <a:pt x="886" y="3779"/>
                  </a:lnTo>
                  <a:lnTo>
                    <a:pt x="2834" y="2539"/>
                  </a:lnTo>
                  <a:lnTo>
                    <a:pt x="3366" y="3307"/>
                  </a:lnTo>
                  <a:lnTo>
                    <a:pt x="1654" y="4428"/>
                  </a:lnTo>
                  <a:lnTo>
                    <a:pt x="2539" y="5668"/>
                  </a:lnTo>
                  <a:lnTo>
                    <a:pt x="4192" y="4546"/>
                  </a:lnTo>
                  <a:lnTo>
                    <a:pt x="4665" y="5196"/>
                  </a:lnTo>
                  <a:lnTo>
                    <a:pt x="2716" y="6495"/>
                  </a:lnTo>
                  <a:lnTo>
                    <a:pt x="3661" y="7853"/>
                  </a:lnTo>
                  <a:lnTo>
                    <a:pt x="7262" y="5432"/>
                  </a:lnTo>
                  <a:lnTo>
                    <a:pt x="36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40" name="Google Shape;1840;p28"/>
            <p:cNvSpPr/>
            <p:nvPr/>
          </p:nvSpPr>
          <p:spPr>
            <a:xfrm>
              <a:off x="6304400" y="4305425"/>
              <a:ext cx="174175" cy="194850"/>
            </a:xfrm>
            <a:custGeom>
              <a:avLst/>
              <a:gdLst/>
              <a:ahLst/>
              <a:cxnLst/>
              <a:rect l="l" t="t" r="r" b="b"/>
              <a:pathLst>
                <a:path w="6967" h="7794" extrusionOk="0">
                  <a:moveTo>
                    <a:pt x="3838" y="0"/>
                  </a:moveTo>
                  <a:lnTo>
                    <a:pt x="0" y="2126"/>
                  </a:lnTo>
                  <a:lnTo>
                    <a:pt x="827" y="3543"/>
                  </a:lnTo>
                  <a:lnTo>
                    <a:pt x="2834" y="2421"/>
                  </a:lnTo>
                  <a:lnTo>
                    <a:pt x="3248" y="3188"/>
                  </a:lnTo>
                  <a:lnTo>
                    <a:pt x="1476" y="4192"/>
                  </a:lnTo>
                  <a:lnTo>
                    <a:pt x="2244" y="5550"/>
                  </a:lnTo>
                  <a:lnTo>
                    <a:pt x="4015" y="4546"/>
                  </a:lnTo>
                  <a:lnTo>
                    <a:pt x="4428" y="5255"/>
                  </a:lnTo>
                  <a:lnTo>
                    <a:pt x="2421" y="6377"/>
                  </a:lnTo>
                  <a:lnTo>
                    <a:pt x="3188" y="7794"/>
                  </a:lnTo>
                  <a:lnTo>
                    <a:pt x="6967" y="5668"/>
                  </a:lnTo>
                  <a:lnTo>
                    <a:pt x="38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41" name="Google Shape;1841;p28"/>
            <p:cNvSpPr/>
            <p:nvPr/>
          </p:nvSpPr>
          <p:spPr>
            <a:xfrm>
              <a:off x="6155325" y="4370375"/>
              <a:ext cx="191900" cy="187475"/>
            </a:xfrm>
            <a:custGeom>
              <a:avLst/>
              <a:gdLst/>
              <a:ahLst/>
              <a:cxnLst/>
              <a:rect l="l" t="t" r="r" b="b"/>
              <a:pathLst>
                <a:path w="7676" h="7499" extrusionOk="0">
                  <a:moveTo>
                    <a:pt x="4664" y="4192"/>
                  </a:moveTo>
                  <a:lnTo>
                    <a:pt x="5137" y="5196"/>
                  </a:lnTo>
                  <a:lnTo>
                    <a:pt x="4369" y="5550"/>
                  </a:lnTo>
                  <a:lnTo>
                    <a:pt x="4133" y="5609"/>
                  </a:lnTo>
                  <a:lnTo>
                    <a:pt x="3956" y="5609"/>
                  </a:lnTo>
                  <a:lnTo>
                    <a:pt x="3779" y="5491"/>
                  </a:lnTo>
                  <a:lnTo>
                    <a:pt x="3602" y="5255"/>
                  </a:lnTo>
                  <a:lnTo>
                    <a:pt x="3543" y="5018"/>
                  </a:lnTo>
                  <a:lnTo>
                    <a:pt x="3602" y="4841"/>
                  </a:lnTo>
                  <a:lnTo>
                    <a:pt x="3720" y="4664"/>
                  </a:lnTo>
                  <a:lnTo>
                    <a:pt x="3956" y="4546"/>
                  </a:lnTo>
                  <a:lnTo>
                    <a:pt x="4664" y="4192"/>
                  </a:lnTo>
                  <a:close/>
                  <a:moveTo>
                    <a:pt x="5019" y="0"/>
                  </a:moveTo>
                  <a:lnTo>
                    <a:pt x="3189" y="827"/>
                  </a:lnTo>
                  <a:lnTo>
                    <a:pt x="4133" y="2952"/>
                  </a:lnTo>
                  <a:lnTo>
                    <a:pt x="2067" y="1358"/>
                  </a:lnTo>
                  <a:lnTo>
                    <a:pt x="0" y="2244"/>
                  </a:lnTo>
                  <a:lnTo>
                    <a:pt x="2303" y="3956"/>
                  </a:lnTo>
                  <a:lnTo>
                    <a:pt x="2067" y="4192"/>
                  </a:lnTo>
                  <a:lnTo>
                    <a:pt x="1890" y="4487"/>
                  </a:lnTo>
                  <a:lnTo>
                    <a:pt x="1713" y="4723"/>
                  </a:lnTo>
                  <a:lnTo>
                    <a:pt x="1653" y="5018"/>
                  </a:lnTo>
                  <a:lnTo>
                    <a:pt x="1594" y="5373"/>
                  </a:lnTo>
                  <a:lnTo>
                    <a:pt x="1594" y="5668"/>
                  </a:lnTo>
                  <a:lnTo>
                    <a:pt x="1653" y="5963"/>
                  </a:lnTo>
                  <a:lnTo>
                    <a:pt x="1772" y="6258"/>
                  </a:lnTo>
                  <a:lnTo>
                    <a:pt x="1949" y="6494"/>
                  </a:lnTo>
                  <a:lnTo>
                    <a:pt x="2067" y="6731"/>
                  </a:lnTo>
                  <a:lnTo>
                    <a:pt x="2303" y="6967"/>
                  </a:lnTo>
                  <a:lnTo>
                    <a:pt x="2480" y="7144"/>
                  </a:lnTo>
                  <a:lnTo>
                    <a:pt x="2716" y="7262"/>
                  </a:lnTo>
                  <a:lnTo>
                    <a:pt x="3011" y="7380"/>
                  </a:lnTo>
                  <a:lnTo>
                    <a:pt x="3248" y="7439"/>
                  </a:lnTo>
                  <a:lnTo>
                    <a:pt x="3602" y="7498"/>
                  </a:lnTo>
                  <a:lnTo>
                    <a:pt x="3897" y="7498"/>
                  </a:lnTo>
                  <a:lnTo>
                    <a:pt x="4251" y="7439"/>
                  </a:lnTo>
                  <a:lnTo>
                    <a:pt x="4546" y="7321"/>
                  </a:lnTo>
                  <a:lnTo>
                    <a:pt x="4901" y="7203"/>
                  </a:lnTo>
                  <a:lnTo>
                    <a:pt x="7675" y="5963"/>
                  </a:lnTo>
                  <a:lnTo>
                    <a:pt x="50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42" name="Google Shape;1842;p28"/>
            <p:cNvSpPr/>
            <p:nvPr/>
          </p:nvSpPr>
          <p:spPr>
            <a:xfrm>
              <a:off x="5988525" y="4451550"/>
              <a:ext cx="146150" cy="180075"/>
            </a:xfrm>
            <a:custGeom>
              <a:avLst/>
              <a:gdLst/>
              <a:ahLst/>
              <a:cxnLst/>
              <a:rect l="l" t="t" r="r" b="b"/>
              <a:pathLst>
                <a:path w="5846" h="7203" extrusionOk="0">
                  <a:moveTo>
                    <a:pt x="3071" y="4133"/>
                  </a:moveTo>
                  <a:lnTo>
                    <a:pt x="3425" y="5255"/>
                  </a:lnTo>
                  <a:lnTo>
                    <a:pt x="2894" y="5432"/>
                  </a:lnTo>
                  <a:lnTo>
                    <a:pt x="2599" y="5491"/>
                  </a:lnTo>
                  <a:lnTo>
                    <a:pt x="2363" y="5432"/>
                  </a:lnTo>
                  <a:lnTo>
                    <a:pt x="2244" y="5255"/>
                  </a:lnTo>
                  <a:lnTo>
                    <a:pt x="2126" y="5019"/>
                  </a:lnTo>
                  <a:lnTo>
                    <a:pt x="2067" y="4782"/>
                  </a:lnTo>
                  <a:lnTo>
                    <a:pt x="2126" y="4546"/>
                  </a:lnTo>
                  <a:lnTo>
                    <a:pt x="2303" y="4369"/>
                  </a:lnTo>
                  <a:lnTo>
                    <a:pt x="2540" y="4251"/>
                  </a:lnTo>
                  <a:lnTo>
                    <a:pt x="3071" y="4133"/>
                  </a:lnTo>
                  <a:close/>
                  <a:moveTo>
                    <a:pt x="3957" y="0"/>
                  </a:moveTo>
                  <a:lnTo>
                    <a:pt x="2008" y="591"/>
                  </a:lnTo>
                  <a:lnTo>
                    <a:pt x="2599" y="2539"/>
                  </a:lnTo>
                  <a:lnTo>
                    <a:pt x="1831" y="2775"/>
                  </a:lnTo>
                  <a:lnTo>
                    <a:pt x="1477" y="2952"/>
                  </a:lnTo>
                  <a:lnTo>
                    <a:pt x="1182" y="3070"/>
                  </a:lnTo>
                  <a:lnTo>
                    <a:pt x="887" y="3247"/>
                  </a:lnTo>
                  <a:lnTo>
                    <a:pt x="650" y="3484"/>
                  </a:lnTo>
                  <a:lnTo>
                    <a:pt x="414" y="3720"/>
                  </a:lnTo>
                  <a:lnTo>
                    <a:pt x="296" y="3956"/>
                  </a:lnTo>
                  <a:lnTo>
                    <a:pt x="178" y="4192"/>
                  </a:lnTo>
                  <a:lnTo>
                    <a:pt x="60" y="4487"/>
                  </a:lnTo>
                  <a:lnTo>
                    <a:pt x="1" y="4782"/>
                  </a:lnTo>
                  <a:lnTo>
                    <a:pt x="1" y="5078"/>
                  </a:lnTo>
                  <a:lnTo>
                    <a:pt x="60" y="5373"/>
                  </a:lnTo>
                  <a:lnTo>
                    <a:pt x="119" y="5668"/>
                  </a:lnTo>
                  <a:lnTo>
                    <a:pt x="296" y="6081"/>
                  </a:lnTo>
                  <a:lnTo>
                    <a:pt x="532" y="6495"/>
                  </a:lnTo>
                  <a:lnTo>
                    <a:pt x="827" y="6790"/>
                  </a:lnTo>
                  <a:lnTo>
                    <a:pt x="1182" y="7026"/>
                  </a:lnTo>
                  <a:lnTo>
                    <a:pt x="1654" y="7144"/>
                  </a:lnTo>
                  <a:lnTo>
                    <a:pt x="2067" y="7203"/>
                  </a:lnTo>
                  <a:lnTo>
                    <a:pt x="2599" y="7203"/>
                  </a:lnTo>
                  <a:lnTo>
                    <a:pt x="3130" y="7085"/>
                  </a:lnTo>
                  <a:lnTo>
                    <a:pt x="5846" y="6199"/>
                  </a:lnTo>
                  <a:lnTo>
                    <a:pt x="39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43" name="Google Shape;1843;p28"/>
            <p:cNvSpPr/>
            <p:nvPr/>
          </p:nvSpPr>
          <p:spPr>
            <a:xfrm>
              <a:off x="5792225" y="4507625"/>
              <a:ext cx="168300" cy="168300"/>
            </a:xfrm>
            <a:custGeom>
              <a:avLst/>
              <a:gdLst/>
              <a:ahLst/>
              <a:cxnLst/>
              <a:rect l="l" t="t" r="r" b="b"/>
              <a:pathLst>
                <a:path w="6732" h="6732" extrusionOk="0">
                  <a:moveTo>
                    <a:pt x="3602" y="1949"/>
                  </a:moveTo>
                  <a:lnTo>
                    <a:pt x="3897" y="2008"/>
                  </a:lnTo>
                  <a:lnTo>
                    <a:pt x="4074" y="2185"/>
                  </a:lnTo>
                  <a:lnTo>
                    <a:pt x="4252" y="2362"/>
                  </a:lnTo>
                  <a:lnTo>
                    <a:pt x="4429" y="2539"/>
                  </a:lnTo>
                  <a:lnTo>
                    <a:pt x="4547" y="2835"/>
                  </a:lnTo>
                  <a:lnTo>
                    <a:pt x="4606" y="3130"/>
                  </a:lnTo>
                  <a:lnTo>
                    <a:pt x="4665" y="3425"/>
                  </a:lnTo>
                  <a:lnTo>
                    <a:pt x="4665" y="3720"/>
                  </a:lnTo>
                  <a:lnTo>
                    <a:pt x="4606" y="4015"/>
                  </a:lnTo>
                  <a:lnTo>
                    <a:pt x="4488" y="4252"/>
                  </a:lnTo>
                  <a:lnTo>
                    <a:pt x="4370" y="4429"/>
                  </a:lnTo>
                  <a:lnTo>
                    <a:pt x="4133" y="4606"/>
                  </a:lnTo>
                  <a:lnTo>
                    <a:pt x="3897" y="4724"/>
                  </a:lnTo>
                  <a:lnTo>
                    <a:pt x="3661" y="4783"/>
                  </a:lnTo>
                  <a:lnTo>
                    <a:pt x="3366" y="4842"/>
                  </a:lnTo>
                  <a:lnTo>
                    <a:pt x="3071" y="4842"/>
                  </a:lnTo>
                  <a:lnTo>
                    <a:pt x="2835" y="4724"/>
                  </a:lnTo>
                  <a:lnTo>
                    <a:pt x="2657" y="4606"/>
                  </a:lnTo>
                  <a:lnTo>
                    <a:pt x="2480" y="4429"/>
                  </a:lnTo>
                  <a:lnTo>
                    <a:pt x="2303" y="4193"/>
                  </a:lnTo>
                  <a:lnTo>
                    <a:pt x="2185" y="3956"/>
                  </a:lnTo>
                  <a:lnTo>
                    <a:pt x="2126" y="3602"/>
                  </a:lnTo>
                  <a:lnTo>
                    <a:pt x="2067" y="3307"/>
                  </a:lnTo>
                  <a:lnTo>
                    <a:pt x="2067" y="3012"/>
                  </a:lnTo>
                  <a:lnTo>
                    <a:pt x="2126" y="2776"/>
                  </a:lnTo>
                  <a:lnTo>
                    <a:pt x="2244" y="2539"/>
                  </a:lnTo>
                  <a:lnTo>
                    <a:pt x="2362" y="2303"/>
                  </a:lnTo>
                  <a:lnTo>
                    <a:pt x="2539" y="2185"/>
                  </a:lnTo>
                  <a:lnTo>
                    <a:pt x="2776" y="2067"/>
                  </a:lnTo>
                  <a:lnTo>
                    <a:pt x="3071" y="1949"/>
                  </a:lnTo>
                  <a:close/>
                  <a:moveTo>
                    <a:pt x="3602" y="1"/>
                  </a:moveTo>
                  <a:lnTo>
                    <a:pt x="3130" y="60"/>
                  </a:lnTo>
                  <a:lnTo>
                    <a:pt x="2717" y="119"/>
                  </a:lnTo>
                  <a:lnTo>
                    <a:pt x="2303" y="178"/>
                  </a:lnTo>
                  <a:lnTo>
                    <a:pt x="1890" y="355"/>
                  </a:lnTo>
                  <a:lnTo>
                    <a:pt x="1477" y="591"/>
                  </a:lnTo>
                  <a:lnTo>
                    <a:pt x="1122" y="827"/>
                  </a:lnTo>
                  <a:lnTo>
                    <a:pt x="827" y="1122"/>
                  </a:lnTo>
                  <a:lnTo>
                    <a:pt x="591" y="1477"/>
                  </a:lnTo>
                  <a:lnTo>
                    <a:pt x="355" y="1831"/>
                  </a:lnTo>
                  <a:lnTo>
                    <a:pt x="178" y="2244"/>
                  </a:lnTo>
                  <a:lnTo>
                    <a:pt x="60" y="2657"/>
                  </a:lnTo>
                  <a:lnTo>
                    <a:pt x="1" y="3130"/>
                  </a:lnTo>
                  <a:lnTo>
                    <a:pt x="1" y="3543"/>
                  </a:lnTo>
                  <a:lnTo>
                    <a:pt x="60" y="4015"/>
                  </a:lnTo>
                  <a:lnTo>
                    <a:pt x="178" y="4488"/>
                  </a:lnTo>
                  <a:lnTo>
                    <a:pt x="355" y="4901"/>
                  </a:lnTo>
                  <a:lnTo>
                    <a:pt x="591" y="5255"/>
                  </a:lnTo>
                  <a:lnTo>
                    <a:pt x="827" y="5609"/>
                  </a:lnTo>
                  <a:lnTo>
                    <a:pt x="1122" y="5964"/>
                  </a:lnTo>
                  <a:lnTo>
                    <a:pt x="1477" y="6200"/>
                  </a:lnTo>
                  <a:lnTo>
                    <a:pt x="1831" y="6377"/>
                  </a:lnTo>
                  <a:lnTo>
                    <a:pt x="2244" y="6554"/>
                  </a:lnTo>
                  <a:lnTo>
                    <a:pt x="2657" y="6672"/>
                  </a:lnTo>
                  <a:lnTo>
                    <a:pt x="3130" y="6731"/>
                  </a:lnTo>
                  <a:lnTo>
                    <a:pt x="3543" y="6731"/>
                  </a:lnTo>
                  <a:lnTo>
                    <a:pt x="4015" y="6672"/>
                  </a:lnTo>
                  <a:lnTo>
                    <a:pt x="4429" y="6554"/>
                  </a:lnTo>
                  <a:lnTo>
                    <a:pt x="4842" y="6377"/>
                  </a:lnTo>
                  <a:lnTo>
                    <a:pt x="5196" y="6200"/>
                  </a:lnTo>
                  <a:lnTo>
                    <a:pt x="5550" y="5905"/>
                  </a:lnTo>
                  <a:lnTo>
                    <a:pt x="5905" y="5609"/>
                  </a:lnTo>
                  <a:lnTo>
                    <a:pt x="6141" y="5255"/>
                  </a:lnTo>
                  <a:lnTo>
                    <a:pt x="6377" y="4901"/>
                  </a:lnTo>
                  <a:lnTo>
                    <a:pt x="6554" y="4488"/>
                  </a:lnTo>
                  <a:lnTo>
                    <a:pt x="6672" y="4074"/>
                  </a:lnTo>
                  <a:lnTo>
                    <a:pt x="6731" y="3661"/>
                  </a:lnTo>
                  <a:lnTo>
                    <a:pt x="6731" y="3189"/>
                  </a:lnTo>
                  <a:lnTo>
                    <a:pt x="6672" y="2717"/>
                  </a:lnTo>
                  <a:lnTo>
                    <a:pt x="6554" y="2303"/>
                  </a:lnTo>
                  <a:lnTo>
                    <a:pt x="6377" y="1890"/>
                  </a:lnTo>
                  <a:lnTo>
                    <a:pt x="6141" y="1477"/>
                  </a:lnTo>
                  <a:lnTo>
                    <a:pt x="5905" y="1122"/>
                  </a:lnTo>
                  <a:lnTo>
                    <a:pt x="5550" y="827"/>
                  </a:lnTo>
                  <a:lnTo>
                    <a:pt x="5196" y="591"/>
                  </a:lnTo>
                  <a:lnTo>
                    <a:pt x="4842" y="355"/>
                  </a:lnTo>
                  <a:lnTo>
                    <a:pt x="4429" y="178"/>
                  </a:lnTo>
                  <a:lnTo>
                    <a:pt x="4015" y="60"/>
                  </a:lnTo>
                  <a:lnTo>
                    <a:pt x="36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44" name="Google Shape;1844;p28"/>
            <p:cNvSpPr/>
            <p:nvPr/>
          </p:nvSpPr>
          <p:spPr>
            <a:xfrm>
              <a:off x="5615125" y="4529775"/>
              <a:ext cx="153525" cy="169750"/>
            </a:xfrm>
            <a:custGeom>
              <a:avLst/>
              <a:gdLst/>
              <a:ahLst/>
              <a:cxnLst/>
              <a:rect l="l" t="t" r="r" b="b"/>
              <a:pathLst>
                <a:path w="6141" h="6790" extrusionOk="0">
                  <a:moveTo>
                    <a:pt x="3838" y="3897"/>
                  </a:moveTo>
                  <a:lnTo>
                    <a:pt x="3956" y="5019"/>
                  </a:lnTo>
                  <a:lnTo>
                    <a:pt x="3129" y="5078"/>
                  </a:lnTo>
                  <a:lnTo>
                    <a:pt x="2893" y="5078"/>
                  </a:lnTo>
                  <a:lnTo>
                    <a:pt x="2657" y="4960"/>
                  </a:lnTo>
                  <a:lnTo>
                    <a:pt x="2539" y="4782"/>
                  </a:lnTo>
                  <a:lnTo>
                    <a:pt x="2480" y="4546"/>
                  </a:lnTo>
                  <a:lnTo>
                    <a:pt x="2480" y="4310"/>
                  </a:lnTo>
                  <a:lnTo>
                    <a:pt x="2598" y="4133"/>
                  </a:lnTo>
                  <a:lnTo>
                    <a:pt x="2775" y="4015"/>
                  </a:lnTo>
                  <a:lnTo>
                    <a:pt x="3011" y="3956"/>
                  </a:lnTo>
                  <a:lnTo>
                    <a:pt x="3838" y="3897"/>
                  </a:lnTo>
                  <a:close/>
                  <a:moveTo>
                    <a:pt x="5550" y="0"/>
                  </a:moveTo>
                  <a:lnTo>
                    <a:pt x="3483" y="177"/>
                  </a:lnTo>
                  <a:lnTo>
                    <a:pt x="3719" y="2539"/>
                  </a:lnTo>
                  <a:lnTo>
                    <a:pt x="2244" y="296"/>
                  </a:lnTo>
                  <a:lnTo>
                    <a:pt x="0" y="532"/>
                  </a:lnTo>
                  <a:lnTo>
                    <a:pt x="1653" y="2893"/>
                  </a:lnTo>
                  <a:lnTo>
                    <a:pt x="1358" y="3011"/>
                  </a:lnTo>
                  <a:lnTo>
                    <a:pt x="1063" y="3247"/>
                  </a:lnTo>
                  <a:lnTo>
                    <a:pt x="886" y="3425"/>
                  </a:lnTo>
                  <a:lnTo>
                    <a:pt x="708" y="3720"/>
                  </a:lnTo>
                  <a:lnTo>
                    <a:pt x="531" y="3956"/>
                  </a:lnTo>
                  <a:lnTo>
                    <a:pt x="472" y="4251"/>
                  </a:lnTo>
                  <a:lnTo>
                    <a:pt x="413" y="4546"/>
                  </a:lnTo>
                  <a:lnTo>
                    <a:pt x="413" y="4901"/>
                  </a:lnTo>
                  <a:lnTo>
                    <a:pt x="472" y="5196"/>
                  </a:lnTo>
                  <a:lnTo>
                    <a:pt x="531" y="5432"/>
                  </a:lnTo>
                  <a:lnTo>
                    <a:pt x="649" y="5727"/>
                  </a:lnTo>
                  <a:lnTo>
                    <a:pt x="827" y="5963"/>
                  </a:lnTo>
                  <a:lnTo>
                    <a:pt x="1004" y="6140"/>
                  </a:lnTo>
                  <a:lnTo>
                    <a:pt x="1181" y="6317"/>
                  </a:lnTo>
                  <a:lnTo>
                    <a:pt x="1417" y="6495"/>
                  </a:lnTo>
                  <a:lnTo>
                    <a:pt x="1712" y="6613"/>
                  </a:lnTo>
                  <a:lnTo>
                    <a:pt x="2007" y="6731"/>
                  </a:lnTo>
                  <a:lnTo>
                    <a:pt x="2362" y="6790"/>
                  </a:lnTo>
                  <a:lnTo>
                    <a:pt x="3070" y="6790"/>
                  </a:lnTo>
                  <a:lnTo>
                    <a:pt x="6140" y="6495"/>
                  </a:lnTo>
                  <a:lnTo>
                    <a:pt x="55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45" name="Google Shape;1845;p28"/>
            <p:cNvSpPr/>
            <p:nvPr/>
          </p:nvSpPr>
          <p:spPr>
            <a:xfrm>
              <a:off x="5461600" y="4543050"/>
              <a:ext cx="138775" cy="163850"/>
            </a:xfrm>
            <a:custGeom>
              <a:avLst/>
              <a:gdLst/>
              <a:ahLst/>
              <a:cxnLst/>
              <a:rect l="l" t="t" r="r" b="b"/>
              <a:pathLst>
                <a:path w="5551" h="6554" extrusionOk="0">
                  <a:moveTo>
                    <a:pt x="1831" y="1"/>
                  </a:moveTo>
                  <a:lnTo>
                    <a:pt x="1772" y="4901"/>
                  </a:lnTo>
                  <a:lnTo>
                    <a:pt x="60" y="4842"/>
                  </a:lnTo>
                  <a:lnTo>
                    <a:pt x="1" y="6495"/>
                  </a:lnTo>
                  <a:lnTo>
                    <a:pt x="5492" y="6554"/>
                  </a:lnTo>
                  <a:lnTo>
                    <a:pt x="5551" y="4960"/>
                  </a:lnTo>
                  <a:lnTo>
                    <a:pt x="3838" y="4901"/>
                  </a:lnTo>
                  <a:lnTo>
                    <a:pt x="38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46" name="Google Shape;1846;p28"/>
            <p:cNvSpPr/>
            <p:nvPr/>
          </p:nvSpPr>
          <p:spPr>
            <a:xfrm>
              <a:off x="5315500" y="4537150"/>
              <a:ext cx="128425" cy="166800"/>
            </a:xfrm>
            <a:custGeom>
              <a:avLst/>
              <a:gdLst/>
              <a:ahLst/>
              <a:cxnLst/>
              <a:rect l="l" t="t" r="r" b="b"/>
              <a:pathLst>
                <a:path w="5137" h="6672" extrusionOk="0">
                  <a:moveTo>
                    <a:pt x="3070" y="1"/>
                  </a:moveTo>
                  <a:lnTo>
                    <a:pt x="2893" y="2480"/>
                  </a:lnTo>
                  <a:lnTo>
                    <a:pt x="1063" y="2303"/>
                  </a:lnTo>
                  <a:lnTo>
                    <a:pt x="886" y="3838"/>
                  </a:lnTo>
                  <a:lnTo>
                    <a:pt x="2716" y="3956"/>
                  </a:lnTo>
                  <a:lnTo>
                    <a:pt x="2657" y="4901"/>
                  </a:lnTo>
                  <a:lnTo>
                    <a:pt x="118" y="4665"/>
                  </a:lnTo>
                  <a:lnTo>
                    <a:pt x="0" y="6259"/>
                  </a:lnTo>
                  <a:lnTo>
                    <a:pt x="4546" y="6672"/>
                  </a:lnTo>
                  <a:lnTo>
                    <a:pt x="5136" y="178"/>
                  </a:lnTo>
                  <a:lnTo>
                    <a:pt x="30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47" name="Google Shape;1847;p28"/>
            <p:cNvSpPr/>
            <p:nvPr/>
          </p:nvSpPr>
          <p:spPr>
            <a:xfrm>
              <a:off x="5128050" y="4512050"/>
              <a:ext cx="168275" cy="166825"/>
            </a:xfrm>
            <a:custGeom>
              <a:avLst/>
              <a:gdLst/>
              <a:ahLst/>
              <a:cxnLst/>
              <a:rect l="l" t="t" r="r" b="b"/>
              <a:pathLst>
                <a:path w="6731" h="6673" extrusionOk="0">
                  <a:moveTo>
                    <a:pt x="3306" y="1890"/>
                  </a:moveTo>
                  <a:lnTo>
                    <a:pt x="3601" y="1949"/>
                  </a:lnTo>
                  <a:lnTo>
                    <a:pt x="3897" y="2008"/>
                  </a:lnTo>
                  <a:lnTo>
                    <a:pt x="4133" y="2126"/>
                  </a:lnTo>
                  <a:lnTo>
                    <a:pt x="4310" y="2303"/>
                  </a:lnTo>
                  <a:lnTo>
                    <a:pt x="4487" y="2480"/>
                  </a:lnTo>
                  <a:lnTo>
                    <a:pt x="4546" y="2717"/>
                  </a:lnTo>
                  <a:lnTo>
                    <a:pt x="4605" y="3012"/>
                  </a:lnTo>
                  <a:lnTo>
                    <a:pt x="4664" y="3248"/>
                  </a:lnTo>
                  <a:lnTo>
                    <a:pt x="4605" y="3602"/>
                  </a:lnTo>
                  <a:lnTo>
                    <a:pt x="4546" y="3897"/>
                  </a:lnTo>
                  <a:lnTo>
                    <a:pt x="4428" y="4193"/>
                  </a:lnTo>
                  <a:lnTo>
                    <a:pt x="4251" y="4370"/>
                  </a:lnTo>
                  <a:lnTo>
                    <a:pt x="4074" y="4547"/>
                  </a:lnTo>
                  <a:lnTo>
                    <a:pt x="3897" y="4724"/>
                  </a:lnTo>
                  <a:lnTo>
                    <a:pt x="3601" y="4783"/>
                  </a:lnTo>
                  <a:lnTo>
                    <a:pt x="3365" y="4842"/>
                  </a:lnTo>
                  <a:lnTo>
                    <a:pt x="3070" y="4783"/>
                  </a:lnTo>
                  <a:lnTo>
                    <a:pt x="2775" y="4724"/>
                  </a:lnTo>
                  <a:lnTo>
                    <a:pt x="2539" y="4606"/>
                  </a:lnTo>
                  <a:lnTo>
                    <a:pt x="2362" y="4429"/>
                  </a:lnTo>
                  <a:lnTo>
                    <a:pt x="2244" y="4252"/>
                  </a:lnTo>
                  <a:lnTo>
                    <a:pt x="2125" y="4016"/>
                  </a:lnTo>
                  <a:lnTo>
                    <a:pt x="2066" y="3720"/>
                  </a:lnTo>
                  <a:lnTo>
                    <a:pt x="2066" y="3425"/>
                  </a:lnTo>
                  <a:lnTo>
                    <a:pt x="2066" y="3130"/>
                  </a:lnTo>
                  <a:lnTo>
                    <a:pt x="2185" y="2835"/>
                  </a:lnTo>
                  <a:lnTo>
                    <a:pt x="2303" y="2540"/>
                  </a:lnTo>
                  <a:lnTo>
                    <a:pt x="2421" y="2303"/>
                  </a:lnTo>
                  <a:lnTo>
                    <a:pt x="2598" y="2126"/>
                  </a:lnTo>
                  <a:lnTo>
                    <a:pt x="2834" y="2008"/>
                  </a:lnTo>
                  <a:lnTo>
                    <a:pt x="3070" y="1949"/>
                  </a:lnTo>
                  <a:lnTo>
                    <a:pt x="3306" y="1890"/>
                  </a:lnTo>
                  <a:close/>
                  <a:moveTo>
                    <a:pt x="3070" y="1"/>
                  </a:moveTo>
                  <a:lnTo>
                    <a:pt x="2657" y="60"/>
                  </a:lnTo>
                  <a:lnTo>
                    <a:pt x="2244" y="178"/>
                  </a:lnTo>
                  <a:lnTo>
                    <a:pt x="1830" y="355"/>
                  </a:lnTo>
                  <a:lnTo>
                    <a:pt x="1417" y="532"/>
                  </a:lnTo>
                  <a:lnTo>
                    <a:pt x="1122" y="827"/>
                  </a:lnTo>
                  <a:lnTo>
                    <a:pt x="827" y="1123"/>
                  </a:lnTo>
                  <a:lnTo>
                    <a:pt x="531" y="1477"/>
                  </a:lnTo>
                  <a:lnTo>
                    <a:pt x="354" y="1890"/>
                  </a:lnTo>
                  <a:lnTo>
                    <a:pt x="177" y="2303"/>
                  </a:lnTo>
                  <a:lnTo>
                    <a:pt x="59" y="2776"/>
                  </a:lnTo>
                  <a:lnTo>
                    <a:pt x="0" y="3189"/>
                  </a:lnTo>
                  <a:lnTo>
                    <a:pt x="0" y="3661"/>
                  </a:lnTo>
                  <a:lnTo>
                    <a:pt x="59" y="4075"/>
                  </a:lnTo>
                  <a:lnTo>
                    <a:pt x="177" y="4547"/>
                  </a:lnTo>
                  <a:lnTo>
                    <a:pt x="354" y="4901"/>
                  </a:lnTo>
                  <a:lnTo>
                    <a:pt x="590" y="5314"/>
                  </a:lnTo>
                  <a:lnTo>
                    <a:pt x="827" y="5610"/>
                  </a:lnTo>
                  <a:lnTo>
                    <a:pt x="1181" y="5905"/>
                  </a:lnTo>
                  <a:lnTo>
                    <a:pt x="1535" y="6200"/>
                  </a:lnTo>
                  <a:lnTo>
                    <a:pt x="1889" y="6377"/>
                  </a:lnTo>
                  <a:lnTo>
                    <a:pt x="2303" y="6554"/>
                  </a:lnTo>
                  <a:lnTo>
                    <a:pt x="2716" y="6672"/>
                  </a:lnTo>
                  <a:lnTo>
                    <a:pt x="3601" y="6672"/>
                  </a:lnTo>
                  <a:lnTo>
                    <a:pt x="4074" y="6613"/>
                  </a:lnTo>
                  <a:lnTo>
                    <a:pt x="4487" y="6554"/>
                  </a:lnTo>
                  <a:lnTo>
                    <a:pt x="4900" y="6377"/>
                  </a:lnTo>
                  <a:lnTo>
                    <a:pt x="5255" y="6141"/>
                  </a:lnTo>
                  <a:lnTo>
                    <a:pt x="5609" y="5905"/>
                  </a:lnTo>
                  <a:lnTo>
                    <a:pt x="5904" y="5551"/>
                  </a:lnTo>
                  <a:lnTo>
                    <a:pt x="6140" y="5196"/>
                  </a:lnTo>
                  <a:lnTo>
                    <a:pt x="6376" y="4842"/>
                  </a:lnTo>
                  <a:lnTo>
                    <a:pt x="6553" y="4429"/>
                  </a:lnTo>
                  <a:lnTo>
                    <a:pt x="6671" y="3956"/>
                  </a:lnTo>
                  <a:lnTo>
                    <a:pt x="6731" y="3484"/>
                  </a:lnTo>
                  <a:lnTo>
                    <a:pt x="6671" y="3071"/>
                  </a:lnTo>
                  <a:lnTo>
                    <a:pt x="6612" y="2599"/>
                  </a:lnTo>
                  <a:lnTo>
                    <a:pt x="6494" y="2185"/>
                  </a:lnTo>
                  <a:lnTo>
                    <a:pt x="6317" y="1772"/>
                  </a:lnTo>
                  <a:lnTo>
                    <a:pt x="6140" y="1418"/>
                  </a:lnTo>
                  <a:lnTo>
                    <a:pt x="5845" y="1064"/>
                  </a:lnTo>
                  <a:lnTo>
                    <a:pt x="5550" y="768"/>
                  </a:lnTo>
                  <a:lnTo>
                    <a:pt x="5196" y="532"/>
                  </a:lnTo>
                  <a:lnTo>
                    <a:pt x="4782" y="296"/>
                  </a:lnTo>
                  <a:lnTo>
                    <a:pt x="4369" y="178"/>
                  </a:lnTo>
                  <a:lnTo>
                    <a:pt x="3956" y="60"/>
                  </a:lnTo>
                  <a:lnTo>
                    <a:pt x="34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48" name="Google Shape;1848;p28"/>
            <p:cNvSpPr/>
            <p:nvPr/>
          </p:nvSpPr>
          <p:spPr>
            <a:xfrm>
              <a:off x="5012925" y="4464825"/>
              <a:ext cx="106275" cy="184525"/>
            </a:xfrm>
            <a:custGeom>
              <a:avLst/>
              <a:gdLst/>
              <a:ahLst/>
              <a:cxnLst/>
              <a:rect l="l" t="t" r="r" b="b"/>
              <a:pathLst>
                <a:path w="4251" h="7381" extrusionOk="0">
                  <a:moveTo>
                    <a:pt x="413" y="1"/>
                  </a:moveTo>
                  <a:lnTo>
                    <a:pt x="0" y="1477"/>
                  </a:lnTo>
                  <a:lnTo>
                    <a:pt x="1889" y="2067"/>
                  </a:lnTo>
                  <a:lnTo>
                    <a:pt x="531" y="6849"/>
                  </a:lnTo>
                  <a:lnTo>
                    <a:pt x="2480" y="7380"/>
                  </a:lnTo>
                  <a:lnTo>
                    <a:pt x="4251" y="1122"/>
                  </a:lnTo>
                  <a:lnTo>
                    <a:pt x="4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49" name="Google Shape;1849;p28"/>
            <p:cNvSpPr/>
            <p:nvPr/>
          </p:nvSpPr>
          <p:spPr>
            <a:xfrm>
              <a:off x="4897775" y="4439725"/>
              <a:ext cx="101875" cy="171250"/>
            </a:xfrm>
            <a:custGeom>
              <a:avLst/>
              <a:gdLst/>
              <a:ahLst/>
              <a:cxnLst/>
              <a:rect l="l" t="t" r="r" b="b"/>
              <a:pathLst>
                <a:path w="4075" h="6850" extrusionOk="0">
                  <a:moveTo>
                    <a:pt x="2185" y="1"/>
                  </a:moveTo>
                  <a:lnTo>
                    <a:pt x="1" y="6141"/>
                  </a:lnTo>
                  <a:lnTo>
                    <a:pt x="1949" y="6849"/>
                  </a:lnTo>
                  <a:lnTo>
                    <a:pt x="4075" y="709"/>
                  </a:lnTo>
                  <a:lnTo>
                    <a:pt x="21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50" name="Google Shape;1850;p28"/>
            <p:cNvSpPr/>
            <p:nvPr/>
          </p:nvSpPr>
          <p:spPr>
            <a:xfrm>
              <a:off x="4732475" y="4389550"/>
              <a:ext cx="168300" cy="168300"/>
            </a:xfrm>
            <a:custGeom>
              <a:avLst/>
              <a:gdLst/>
              <a:ahLst/>
              <a:cxnLst/>
              <a:rect l="l" t="t" r="r" b="b"/>
              <a:pathLst>
                <a:path w="6732" h="6732" extrusionOk="0">
                  <a:moveTo>
                    <a:pt x="3425" y="1890"/>
                  </a:moveTo>
                  <a:lnTo>
                    <a:pt x="3720" y="1949"/>
                  </a:lnTo>
                  <a:lnTo>
                    <a:pt x="3956" y="2067"/>
                  </a:lnTo>
                  <a:lnTo>
                    <a:pt x="4192" y="2185"/>
                  </a:lnTo>
                  <a:lnTo>
                    <a:pt x="4428" y="2362"/>
                  </a:lnTo>
                  <a:lnTo>
                    <a:pt x="4547" y="2539"/>
                  </a:lnTo>
                  <a:lnTo>
                    <a:pt x="4665" y="2775"/>
                  </a:lnTo>
                  <a:lnTo>
                    <a:pt x="4724" y="3071"/>
                  </a:lnTo>
                  <a:lnTo>
                    <a:pt x="4724" y="3307"/>
                  </a:lnTo>
                  <a:lnTo>
                    <a:pt x="4665" y="3602"/>
                  </a:lnTo>
                  <a:lnTo>
                    <a:pt x="4547" y="3897"/>
                  </a:lnTo>
                  <a:lnTo>
                    <a:pt x="4428" y="4192"/>
                  </a:lnTo>
                  <a:lnTo>
                    <a:pt x="4251" y="4429"/>
                  </a:lnTo>
                  <a:lnTo>
                    <a:pt x="4015" y="4606"/>
                  </a:lnTo>
                  <a:lnTo>
                    <a:pt x="3838" y="4724"/>
                  </a:lnTo>
                  <a:lnTo>
                    <a:pt x="3602" y="4783"/>
                  </a:lnTo>
                  <a:lnTo>
                    <a:pt x="3307" y="4842"/>
                  </a:lnTo>
                  <a:lnTo>
                    <a:pt x="3071" y="4783"/>
                  </a:lnTo>
                  <a:lnTo>
                    <a:pt x="2775" y="4724"/>
                  </a:lnTo>
                  <a:lnTo>
                    <a:pt x="2539" y="4547"/>
                  </a:lnTo>
                  <a:lnTo>
                    <a:pt x="2362" y="4369"/>
                  </a:lnTo>
                  <a:lnTo>
                    <a:pt x="2185" y="4192"/>
                  </a:lnTo>
                  <a:lnTo>
                    <a:pt x="2067" y="3956"/>
                  </a:lnTo>
                  <a:lnTo>
                    <a:pt x="2067" y="3720"/>
                  </a:lnTo>
                  <a:lnTo>
                    <a:pt x="2067" y="3425"/>
                  </a:lnTo>
                  <a:lnTo>
                    <a:pt x="2126" y="3130"/>
                  </a:lnTo>
                  <a:lnTo>
                    <a:pt x="2244" y="2834"/>
                  </a:lnTo>
                  <a:lnTo>
                    <a:pt x="2362" y="2598"/>
                  </a:lnTo>
                  <a:lnTo>
                    <a:pt x="2539" y="2362"/>
                  </a:lnTo>
                  <a:lnTo>
                    <a:pt x="2716" y="2185"/>
                  </a:lnTo>
                  <a:lnTo>
                    <a:pt x="2953" y="2008"/>
                  </a:lnTo>
                  <a:lnTo>
                    <a:pt x="3189" y="1949"/>
                  </a:lnTo>
                  <a:lnTo>
                    <a:pt x="3425" y="1890"/>
                  </a:lnTo>
                  <a:close/>
                  <a:moveTo>
                    <a:pt x="3012" y="1"/>
                  </a:moveTo>
                  <a:lnTo>
                    <a:pt x="2598" y="60"/>
                  </a:lnTo>
                  <a:lnTo>
                    <a:pt x="2185" y="237"/>
                  </a:lnTo>
                  <a:lnTo>
                    <a:pt x="1772" y="414"/>
                  </a:lnTo>
                  <a:lnTo>
                    <a:pt x="1417" y="591"/>
                  </a:lnTo>
                  <a:lnTo>
                    <a:pt x="1063" y="886"/>
                  </a:lnTo>
                  <a:lnTo>
                    <a:pt x="768" y="1240"/>
                  </a:lnTo>
                  <a:lnTo>
                    <a:pt x="532" y="1595"/>
                  </a:lnTo>
                  <a:lnTo>
                    <a:pt x="296" y="2008"/>
                  </a:lnTo>
                  <a:lnTo>
                    <a:pt x="178" y="2421"/>
                  </a:lnTo>
                  <a:lnTo>
                    <a:pt x="60" y="2894"/>
                  </a:lnTo>
                  <a:lnTo>
                    <a:pt x="1" y="3307"/>
                  </a:lnTo>
                  <a:lnTo>
                    <a:pt x="60" y="3779"/>
                  </a:lnTo>
                  <a:lnTo>
                    <a:pt x="119" y="4192"/>
                  </a:lnTo>
                  <a:lnTo>
                    <a:pt x="237" y="4606"/>
                  </a:lnTo>
                  <a:lnTo>
                    <a:pt x="414" y="4960"/>
                  </a:lnTo>
                  <a:lnTo>
                    <a:pt x="650" y="5373"/>
                  </a:lnTo>
                  <a:lnTo>
                    <a:pt x="945" y="5668"/>
                  </a:lnTo>
                  <a:lnTo>
                    <a:pt x="1240" y="5964"/>
                  </a:lnTo>
                  <a:lnTo>
                    <a:pt x="1595" y="6200"/>
                  </a:lnTo>
                  <a:lnTo>
                    <a:pt x="2008" y="6436"/>
                  </a:lnTo>
                  <a:lnTo>
                    <a:pt x="2421" y="6554"/>
                  </a:lnTo>
                  <a:lnTo>
                    <a:pt x="2893" y="6672"/>
                  </a:lnTo>
                  <a:lnTo>
                    <a:pt x="3307" y="6731"/>
                  </a:lnTo>
                  <a:lnTo>
                    <a:pt x="3720" y="6731"/>
                  </a:lnTo>
                  <a:lnTo>
                    <a:pt x="4192" y="6672"/>
                  </a:lnTo>
                  <a:lnTo>
                    <a:pt x="4606" y="6554"/>
                  </a:lnTo>
                  <a:lnTo>
                    <a:pt x="4960" y="6377"/>
                  </a:lnTo>
                  <a:lnTo>
                    <a:pt x="5314" y="6141"/>
                  </a:lnTo>
                  <a:lnTo>
                    <a:pt x="5668" y="5845"/>
                  </a:lnTo>
                  <a:lnTo>
                    <a:pt x="5964" y="5491"/>
                  </a:lnTo>
                  <a:lnTo>
                    <a:pt x="6259" y="5137"/>
                  </a:lnTo>
                  <a:lnTo>
                    <a:pt x="6436" y="4724"/>
                  </a:lnTo>
                  <a:lnTo>
                    <a:pt x="6613" y="4310"/>
                  </a:lnTo>
                  <a:lnTo>
                    <a:pt x="6731" y="3838"/>
                  </a:lnTo>
                  <a:lnTo>
                    <a:pt x="6731" y="3425"/>
                  </a:lnTo>
                  <a:lnTo>
                    <a:pt x="6731" y="2953"/>
                  </a:lnTo>
                  <a:lnTo>
                    <a:pt x="6672" y="2539"/>
                  </a:lnTo>
                  <a:lnTo>
                    <a:pt x="6554" y="2126"/>
                  </a:lnTo>
                  <a:lnTo>
                    <a:pt x="6318" y="1772"/>
                  </a:lnTo>
                  <a:lnTo>
                    <a:pt x="6082" y="1358"/>
                  </a:lnTo>
                  <a:lnTo>
                    <a:pt x="5845" y="1063"/>
                  </a:lnTo>
                  <a:lnTo>
                    <a:pt x="5491" y="768"/>
                  </a:lnTo>
                  <a:lnTo>
                    <a:pt x="5137" y="532"/>
                  </a:lnTo>
                  <a:lnTo>
                    <a:pt x="4724" y="296"/>
                  </a:lnTo>
                  <a:lnTo>
                    <a:pt x="4310" y="178"/>
                  </a:lnTo>
                  <a:lnTo>
                    <a:pt x="3897" y="60"/>
                  </a:lnTo>
                  <a:lnTo>
                    <a:pt x="34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51" name="Google Shape;1851;p28"/>
            <p:cNvSpPr/>
            <p:nvPr/>
          </p:nvSpPr>
          <p:spPr>
            <a:xfrm>
              <a:off x="4531750" y="4241950"/>
              <a:ext cx="187475" cy="200750"/>
            </a:xfrm>
            <a:custGeom>
              <a:avLst/>
              <a:gdLst/>
              <a:ahLst/>
              <a:cxnLst/>
              <a:rect l="l" t="t" r="r" b="b"/>
              <a:pathLst>
                <a:path w="7499" h="8030" extrusionOk="0">
                  <a:moveTo>
                    <a:pt x="2657" y="3720"/>
                  </a:moveTo>
                  <a:lnTo>
                    <a:pt x="3661" y="4311"/>
                  </a:lnTo>
                  <a:lnTo>
                    <a:pt x="2185" y="5550"/>
                  </a:lnTo>
                  <a:lnTo>
                    <a:pt x="2657" y="3720"/>
                  </a:lnTo>
                  <a:close/>
                  <a:moveTo>
                    <a:pt x="1417" y="1"/>
                  </a:moveTo>
                  <a:lnTo>
                    <a:pt x="0" y="6790"/>
                  </a:lnTo>
                  <a:lnTo>
                    <a:pt x="2008" y="8030"/>
                  </a:lnTo>
                  <a:lnTo>
                    <a:pt x="7498" y="3779"/>
                  </a:lnTo>
                  <a:lnTo>
                    <a:pt x="5668" y="2598"/>
                  </a:lnTo>
                  <a:lnTo>
                    <a:pt x="4900" y="3307"/>
                  </a:lnTo>
                  <a:lnTo>
                    <a:pt x="3011" y="2126"/>
                  </a:lnTo>
                  <a:lnTo>
                    <a:pt x="3247" y="1122"/>
                  </a:lnTo>
                  <a:lnTo>
                    <a:pt x="14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52" name="Google Shape;1852;p28"/>
            <p:cNvSpPr/>
            <p:nvPr/>
          </p:nvSpPr>
          <p:spPr>
            <a:xfrm>
              <a:off x="4339875" y="4168150"/>
              <a:ext cx="188950" cy="191900"/>
            </a:xfrm>
            <a:custGeom>
              <a:avLst/>
              <a:gdLst/>
              <a:ahLst/>
              <a:cxnLst/>
              <a:rect l="l" t="t" r="r" b="b"/>
              <a:pathLst>
                <a:path w="7558" h="7676" extrusionOk="0">
                  <a:moveTo>
                    <a:pt x="4251" y="1"/>
                  </a:moveTo>
                  <a:lnTo>
                    <a:pt x="3897" y="60"/>
                  </a:lnTo>
                  <a:lnTo>
                    <a:pt x="3542" y="178"/>
                  </a:lnTo>
                  <a:lnTo>
                    <a:pt x="3188" y="355"/>
                  </a:lnTo>
                  <a:lnTo>
                    <a:pt x="2893" y="591"/>
                  </a:lnTo>
                  <a:lnTo>
                    <a:pt x="2598" y="886"/>
                  </a:lnTo>
                  <a:lnTo>
                    <a:pt x="2303" y="1241"/>
                  </a:lnTo>
                  <a:lnTo>
                    <a:pt x="0" y="4133"/>
                  </a:lnTo>
                  <a:lnTo>
                    <a:pt x="1594" y="5373"/>
                  </a:lnTo>
                  <a:lnTo>
                    <a:pt x="3897" y="2480"/>
                  </a:lnTo>
                  <a:lnTo>
                    <a:pt x="4192" y="2185"/>
                  </a:lnTo>
                  <a:lnTo>
                    <a:pt x="4487" y="2008"/>
                  </a:lnTo>
                  <a:lnTo>
                    <a:pt x="4664" y="2008"/>
                  </a:lnTo>
                  <a:lnTo>
                    <a:pt x="4841" y="2067"/>
                  </a:lnTo>
                  <a:lnTo>
                    <a:pt x="4959" y="2126"/>
                  </a:lnTo>
                  <a:lnTo>
                    <a:pt x="5137" y="2244"/>
                  </a:lnTo>
                  <a:lnTo>
                    <a:pt x="5314" y="2362"/>
                  </a:lnTo>
                  <a:lnTo>
                    <a:pt x="5432" y="2539"/>
                  </a:lnTo>
                  <a:lnTo>
                    <a:pt x="5491" y="2657"/>
                  </a:lnTo>
                  <a:lnTo>
                    <a:pt x="5491" y="2835"/>
                  </a:lnTo>
                  <a:lnTo>
                    <a:pt x="5432" y="3189"/>
                  </a:lnTo>
                  <a:lnTo>
                    <a:pt x="5196" y="3484"/>
                  </a:lnTo>
                  <a:lnTo>
                    <a:pt x="2952" y="6436"/>
                  </a:lnTo>
                  <a:lnTo>
                    <a:pt x="4546" y="7676"/>
                  </a:lnTo>
                  <a:lnTo>
                    <a:pt x="6849" y="4783"/>
                  </a:lnTo>
                  <a:lnTo>
                    <a:pt x="7085" y="4370"/>
                  </a:lnTo>
                  <a:lnTo>
                    <a:pt x="7262" y="4015"/>
                  </a:lnTo>
                  <a:lnTo>
                    <a:pt x="7439" y="3661"/>
                  </a:lnTo>
                  <a:lnTo>
                    <a:pt x="7498" y="3307"/>
                  </a:lnTo>
                  <a:lnTo>
                    <a:pt x="7557" y="2953"/>
                  </a:lnTo>
                  <a:lnTo>
                    <a:pt x="7557" y="2598"/>
                  </a:lnTo>
                  <a:lnTo>
                    <a:pt x="7439" y="2244"/>
                  </a:lnTo>
                  <a:lnTo>
                    <a:pt x="7321" y="1890"/>
                  </a:lnTo>
                  <a:lnTo>
                    <a:pt x="7144" y="1595"/>
                  </a:lnTo>
                  <a:lnTo>
                    <a:pt x="6967" y="1300"/>
                  </a:lnTo>
                  <a:lnTo>
                    <a:pt x="6672" y="1004"/>
                  </a:lnTo>
                  <a:lnTo>
                    <a:pt x="6376" y="709"/>
                  </a:lnTo>
                  <a:lnTo>
                    <a:pt x="6081" y="473"/>
                  </a:lnTo>
                  <a:lnTo>
                    <a:pt x="5727" y="296"/>
                  </a:lnTo>
                  <a:lnTo>
                    <a:pt x="5373" y="178"/>
                  </a:lnTo>
                  <a:lnTo>
                    <a:pt x="5018" y="60"/>
                  </a:lnTo>
                  <a:lnTo>
                    <a:pt x="46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53" name="Google Shape;1853;p28"/>
            <p:cNvSpPr/>
            <p:nvPr/>
          </p:nvSpPr>
          <p:spPr>
            <a:xfrm>
              <a:off x="4227700" y="4050075"/>
              <a:ext cx="190425" cy="190425"/>
            </a:xfrm>
            <a:custGeom>
              <a:avLst/>
              <a:gdLst/>
              <a:ahLst/>
              <a:cxnLst/>
              <a:rect l="l" t="t" r="r" b="b"/>
              <a:pathLst>
                <a:path w="7617" h="7617" extrusionOk="0">
                  <a:moveTo>
                    <a:pt x="3483" y="2008"/>
                  </a:moveTo>
                  <a:lnTo>
                    <a:pt x="3779" y="2067"/>
                  </a:lnTo>
                  <a:lnTo>
                    <a:pt x="4015" y="2126"/>
                  </a:lnTo>
                  <a:lnTo>
                    <a:pt x="4310" y="2303"/>
                  </a:lnTo>
                  <a:lnTo>
                    <a:pt x="4546" y="2480"/>
                  </a:lnTo>
                  <a:lnTo>
                    <a:pt x="4900" y="2834"/>
                  </a:lnTo>
                  <a:lnTo>
                    <a:pt x="2893" y="4901"/>
                  </a:lnTo>
                  <a:lnTo>
                    <a:pt x="2539" y="4606"/>
                  </a:lnTo>
                  <a:lnTo>
                    <a:pt x="2303" y="4369"/>
                  </a:lnTo>
                  <a:lnTo>
                    <a:pt x="2126" y="4074"/>
                  </a:lnTo>
                  <a:lnTo>
                    <a:pt x="2066" y="3838"/>
                  </a:lnTo>
                  <a:lnTo>
                    <a:pt x="2007" y="3543"/>
                  </a:lnTo>
                  <a:lnTo>
                    <a:pt x="2007" y="3307"/>
                  </a:lnTo>
                  <a:lnTo>
                    <a:pt x="2126" y="3012"/>
                  </a:lnTo>
                  <a:lnTo>
                    <a:pt x="2244" y="2775"/>
                  </a:lnTo>
                  <a:lnTo>
                    <a:pt x="2480" y="2480"/>
                  </a:lnTo>
                  <a:lnTo>
                    <a:pt x="2716" y="2303"/>
                  </a:lnTo>
                  <a:lnTo>
                    <a:pt x="2952" y="2126"/>
                  </a:lnTo>
                  <a:lnTo>
                    <a:pt x="3247" y="2008"/>
                  </a:lnTo>
                  <a:close/>
                  <a:moveTo>
                    <a:pt x="3247" y="1"/>
                  </a:moveTo>
                  <a:lnTo>
                    <a:pt x="2834" y="60"/>
                  </a:lnTo>
                  <a:lnTo>
                    <a:pt x="2421" y="119"/>
                  </a:lnTo>
                  <a:lnTo>
                    <a:pt x="2007" y="296"/>
                  </a:lnTo>
                  <a:lnTo>
                    <a:pt x="1653" y="473"/>
                  </a:lnTo>
                  <a:lnTo>
                    <a:pt x="1299" y="768"/>
                  </a:lnTo>
                  <a:lnTo>
                    <a:pt x="945" y="1063"/>
                  </a:lnTo>
                  <a:lnTo>
                    <a:pt x="650" y="1418"/>
                  </a:lnTo>
                  <a:lnTo>
                    <a:pt x="413" y="1772"/>
                  </a:lnTo>
                  <a:lnTo>
                    <a:pt x="236" y="2185"/>
                  </a:lnTo>
                  <a:lnTo>
                    <a:pt x="118" y="2539"/>
                  </a:lnTo>
                  <a:lnTo>
                    <a:pt x="0" y="2953"/>
                  </a:lnTo>
                  <a:lnTo>
                    <a:pt x="0" y="3366"/>
                  </a:lnTo>
                  <a:lnTo>
                    <a:pt x="59" y="3779"/>
                  </a:lnTo>
                  <a:lnTo>
                    <a:pt x="177" y="4192"/>
                  </a:lnTo>
                  <a:lnTo>
                    <a:pt x="295" y="4606"/>
                  </a:lnTo>
                  <a:lnTo>
                    <a:pt x="531" y="5019"/>
                  </a:lnTo>
                  <a:lnTo>
                    <a:pt x="827" y="5373"/>
                  </a:lnTo>
                  <a:lnTo>
                    <a:pt x="1181" y="5727"/>
                  </a:lnTo>
                  <a:lnTo>
                    <a:pt x="3129" y="7617"/>
                  </a:lnTo>
                  <a:lnTo>
                    <a:pt x="7616" y="2953"/>
                  </a:lnTo>
                  <a:lnTo>
                    <a:pt x="5668" y="1063"/>
                  </a:lnTo>
                  <a:lnTo>
                    <a:pt x="5314" y="709"/>
                  </a:lnTo>
                  <a:lnTo>
                    <a:pt x="4900" y="473"/>
                  </a:lnTo>
                  <a:lnTo>
                    <a:pt x="4487" y="237"/>
                  </a:lnTo>
                  <a:lnTo>
                    <a:pt x="4074" y="119"/>
                  </a:lnTo>
                  <a:lnTo>
                    <a:pt x="3661" y="60"/>
                  </a:lnTo>
                  <a:lnTo>
                    <a:pt x="32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54" name="Google Shape;1854;p28"/>
            <p:cNvSpPr/>
            <p:nvPr/>
          </p:nvSpPr>
          <p:spPr>
            <a:xfrm>
              <a:off x="4136175" y="3958575"/>
              <a:ext cx="156475" cy="147625"/>
            </a:xfrm>
            <a:custGeom>
              <a:avLst/>
              <a:gdLst/>
              <a:ahLst/>
              <a:cxnLst/>
              <a:rect l="l" t="t" r="r" b="b"/>
              <a:pathLst>
                <a:path w="6259" h="5905" extrusionOk="0">
                  <a:moveTo>
                    <a:pt x="4901" y="0"/>
                  </a:moveTo>
                  <a:lnTo>
                    <a:pt x="1" y="4369"/>
                  </a:lnTo>
                  <a:lnTo>
                    <a:pt x="1359" y="5904"/>
                  </a:lnTo>
                  <a:lnTo>
                    <a:pt x="6259" y="1535"/>
                  </a:lnTo>
                  <a:lnTo>
                    <a:pt x="490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55" name="Google Shape;1855;p28"/>
            <p:cNvSpPr/>
            <p:nvPr/>
          </p:nvSpPr>
          <p:spPr>
            <a:xfrm>
              <a:off x="4038775" y="3839025"/>
              <a:ext cx="169750" cy="168275"/>
            </a:xfrm>
            <a:custGeom>
              <a:avLst/>
              <a:gdLst/>
              <a:ahLst/>
              <a:cxnLst/>
              <a:rect l="l" t="t" r="r" b="b"/>
              <a:pathLst>
                <a:path w="6790" h="6731" extrusionOk="0">
                  <a:moveTo>
                    <a:pt x="3897" y="2007"/>
                  </a:moveTo>
                  <a:lnTo>
                    <a:pt x="4133" y="2125"/>
                  </a:lnTo>
                  <a:lnTo>
                    <a:pt x="4369" y="2303"/>
                  </a:lnTo>
                  <a:lnTo>
                    <a:pt x="4546" y="2480"/>
                  </a:lnTo>
                  <a:lnTo>
                    <a:pt x="4723" y="2775"/>
                  </a:lnTo>
                  <a:lnTo>
                    <a:pt x="4782" y="3011"/>
                  </a:lnTo>
                  <a:lnTo>
                    <a:pt x="4841" y="3247"/>
                  </a:lnTo>
                  <a:lnTo>
                    <a:pt x="4782" y="3483"/>
                  </a:lnTo>
                  <a:lnTo>
                    <a:pt x="4723" y="3719"/>
                  </a:lnTo>
                  <a:lnTo>
                    <a:pt x="4605" y="3956"/>
                  </a:lnTo>
                  <a:lnTo>
                    <a:pt x="4428" y="4192"/>
                  </a:lnTo>
                  <a:lnTo>
                    <a:pt x="4192" y="4369"/>
                  </a:lnTo>
                  <a:lnTo>
                    <a:pt x="3897" y="4546"/>
                  </a:lnTo>
                  <a:lnTo>
                    <a:pt x="3661" y="4664"/>
                  </a:lnTo>
                  <a:lnTo>
                    <a:pt x="3365" y="4782"/>
                  </a:lnTo>
                  <a:lnTo>
                    <a:pt x="3129" y="4782"/>
                  </a:lnTo>
                  <a:lnTo>
                    <a:pt x="2893" y="4723"/>
                  </a:lnTo>
                  <a:lnTo>
                    <a:pt x="2657" y="4605"/>
                  </a:lnTo>
                  <a:lnTo>
                    <a:pt x="2421" y="4487"/>
                  </a:lnTo>
                  <a:lnTo>
                    <a:pt x="2244" y="4251"/>
                  </a:lnTo>
                  <a:lnTo>
                    <a:pt x="2066" y="4015"/>
                  </a:lnTo>
                  <a:lnTo>
                    <a:pt x="2007" y="3779"/>
                  </a:lnTo>
                  <a:lnTo>
                    <a:pt x="1948" y="3542"/>
                  </a:lnTo>
                  <a:lnTo>
                    <a:pt x="1948" y="3247"/>
                  </a:lnTo>
                  <a:lnTo>
                    <a:pt x="2066" y="3011"/>
                  </a:lnTo>
                  <a:lnTo>
                    <a:pt x="2185" y="2775"/>
                  </a:lnTo>
                  <a:lnTo>
                    <a:pt x="2362" y="2598"/>
                  </a:lnTo>
                  <a:lnTo>
                    <a:pt x="2598" y="2362"/>
                  </a:lnTo>
                  <a:lnTo>
                    <a:pt x="2893" y="2184"/>
                  </a:lnTo>
                  <a:lnTo>
                    <a:pt x="3129" y="2066"/>
                  </a:lnTo>
                  <a:lnTo>
                    <a:pt x="3424" y="2007"/>
                  </a:lnTo>
                  <a:close/>
                  <a:moveTo>
                    <a:pt x="3011" y="0"/>
                  </a:moveTo>
                  <a:lnTo>
                    <a:pt x="2598" y="118"/>
                  </a:lnTo>
                  <a:lnTo>
                    <a:pt x="2185" y="236"/>
                  </a:lnTo>
                  <a:lnTo>
                    <a:pt x="1771" y="472"/>
                  </a:lnTo>
                  <a:lnTo>
                    <a:pt x="1358" y="708"/>
                  </a:lnTo>
                  <a:lnTo>
                    <a:pt x="1004" y="1004"/>
                  </a:lnTo>
                  <a:lnTo>
                    <a:pt x="709" y="1358"/>
                  </a:lnTo>
                  <a:lnTo>
                    <a:pt x="472" y="1712"/>
                  </a:lnTo>
                  <a:lnTo>
                    <a:pt x="295" y="2125"/>
                  </a:lnTo>
                  <a:lnTo>
                    <a:pt x="118" y="2539"/>
                  </a:lnTo>
                  <a:lnTo>
                    <a:pt x="59" y="2952"/>
                  </a:lnTo>
                  <a:lnTo>
                    <a:pt x="0" y="3365"/>
                  </a:lnTo>
                  <a:lnTo>
                    <a:pt x="59" y="3779"/>
                  </a:lnTo>
                  <a:lnTo>
                    <a:pt x="118" y="4192"/>
                  </a:lnTo>
                  <a:lnTo>
                    <a:pt x="295" y="4605"/>
                  </a:lnTo>
                  <a:lnTo>
                    <a:pt x="472" y="5018"/>
                  </a:lnTo>
                  <a:lnTo>
                    <a:pt x="709" y="5373"/>
                  </a:lnTo>
                  <a:lnTo>
                    <a:pt x="1004" y="5727"/>
                  </a:lnTo>
                  <a:lnTo>
                    <a:pt x="1358" y="6022"/>
                  </a:lnTo>
                  <a:lnTo>
                    <a:pt x="1712" y="6258"/>
                  </a:lnTo>
                  <a:lnTo>
                    <a:pt x="2066" y="6494"/>
                  </a:lnTo>
                  <a:lnTo>
                    <a:pt x="2480" y="6612"/>
                  </a:lnTo>
                  <a:lnTo>
                    <a:pt x="2893" y="6730"/>
                  </a:lnTo>
                  <a:lnTo>
                    <a:pt x="3779" y="6730"/>
                  </a:lnTo>
                  <a:lnTo>
                    <a:pt x="4192" y="6671"/>
                  </a:lnTo>
                  <a:lnTo>
                    <a:pt x="4605" y="6494"/>
                  </a:lnTo>
                  <a:lnTo>
                    <a:pt x="5018" y="6317"/>
                  </a:lnTo>
                  <a:lnTo>
                    <a:pt x="5432" y="6081"/>
                  </a:lnTo>
                  <a:lnTo>
                    <a:pt x="5786" y="5727"/>
                  </a:lnTo>
                  <a:lnTo>
                    <a:pt x="6081" y="5432"/>
                  </a:lnTo>
                  <a:lnTo>
                    <a:pt x="6317" y="5077"/>
                  </a:lnTo>
                  <a:lnTo>
                    <a:pt x="6494" y="4664"/>
                  </a:lnTo>
                  <a:lnTo>
                    <a:pt x="6672" y="4251"/>
                  </a:lnTo>
                  <a:lnTo>
                    <a:pt x="6731" y="3838"/>
                  </a:lnTo>
                  <a:lnTo>
                    <a:pt x="6790" y="3365"/>
                  </a:lnTo>
                  <a:lnTo>
                    <a:pt x="6731" y="2952"/>
                  </a:lnTo>
                  <a:lnTo>
                    <a:pt x="6672" y="2539"/>
                  </a:lnTo>
                  <a:lnTo>
                    <a:pt x="6494" y="2125"/>
                  </a:lnTo>
                  <a:lnTo>
                    <a:pt x="6317" y="1712"/>
                  </a:lnTo>
                  <a:lnTo>
                    <a:pt x="6081" y="1358"/>
                  </a:lnTo>
                  <a:lnTo>
                    <a:pt x="5786" y="1004"/>
                  </a:lnTo>
                  <a:lnTo>
                    <a:pt x="5432" y="708"/>
                  </a:lnTo>
                  <a:lnTo>
                    <a:pt x="5077" y="472"/>
                  </a:lnTo>
                  <a:lnTo>
                    <a:pt x="4723" y="295"/>
                  </a:lnTo>
                  <a:lnTo>
                    <a:pt x="4310" y="118"/>
                  </a:lnTo>
                  <a:lnTo>
                    <a:pt x="3897" y="59"/>
                  </a:lnTo>
                  <a:lnTo>
                    <a:pt x="34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56" name="Google Shape;1856;p28"/>
            <p:cNvSpPr/>
            <p:nvPr/>
          </p:nvSpPr>
          <p:spPr>
            <a:xfrm>
              <a:off x="3904450" y="3650100"/>
              <a:ext cx="194850" cy="175650"/>
            </a:xfrm>
            <a:custGeom>
              <a:avLst/>
              <a:gdLst/>
              <a:ahLst/>
              <a:cxnLst/>
              <a:rect l="l" t="t" r="r" b="b"/>
              <a:pathLst>
                <a:path w="7794" h="7026" extrusionOk="0">
                  <a:moveTo>
                    <a:pt x="5609" y="0"/>
                  </a:moveTo>
                  <a:lnTo>
                    <a:pt x="4192" y="827"/>
                  </a:lnTo>
                  <a:lnTo>
                    <a:pt x="5373" y="2834"/>
                  </a:lnTo>
                  <a:lnTo>
                    <a:pt x="4547" y="3247"/>
                  </a:lnTo>
                  <a:lnTo>
                    <a:pt x="3543" y="1535"/>
                  </a:lnTo>
                  <a:lnTo>
                    <a:pt x="2244" y="2303"/>
                  </a:lnTo>
                  <a:lnTo>
                    <a:pt x="3248" y="4015"/>
                  </a:lnTo>
                  <a:lnTo>
                    <a:pt x="2539" y="4428"/>
                  </a:lnTo>
                  <a:lnTo>
                    <a:pt x="1358" y="2421"/>
                  </a:lnTo>
                  <a:lnTo>
                    <a:pt x="1" y="3247"/>
                  </a:lnTo>
                  <a:lnTo>
                    <a:pt x="2126" y="7026"/>
                  </a:lnTo>
                  <a:lnTo>
                    <a:pt x="7794" y="3779"/>
                  </a:lnTo>
                  <a:lnTo>
                    <a:pt x="56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57" name="Google Shape;1857;p28"/>
            <p:cNvSpPr/>
            <p:nvPr/>
          </p:nvSpPr>
          <p:spPr>
            <a:xfrm>
              <a:off x="3818850" y="3484775"/>
              <a:ext cx="212550" cy="209625"/>
            </a:xfrm>
            <a:custGeom>
              <a:avLst/>
              <a:gdLst/>
              <a:ahLst/>
              <a:cxnLst/>
              <a:rect l="l" t="t" r="r" b="b"/>
              <a:pathLst>
                <a:path w="8502" h="8385" extrusionOk="0">
                  <a:moveTo>
                    <a:pt x="5904" y="1"/>
                  </a:moveTo>
                  <a:lnTo>
                    <a:pt x="0" y="2716"/>
                  </a:lnTo>
                  <a:lnTo>
                    <a:pt x="827" y="4606"/>
                  </a:lnTo>
                  <a:lnTo>
                    <a:pt x="3897" y="3189"/>
                  </a:lnTo>
                  <a:lnTo>
                    <a:pt x="1771" y="6554"/>
                  </a:lnTo>
                  <a:lnTo>
                    <a:pt x="2598" y="8384"/>
                  </a:lnTo>
                  <a:lnTo>
                    <a:pt x="8502" y="5727"/>
                  </a:lnTo>
                  <a:lnTo>
                    <a:pt x="7675" y="3838"/>
                  </a:lnTo>
                  <a:lnTo>
                    <a:pt x="4723" y="5196"/>
                  </a:lnTo>
                  <a:lnTo>
                    <a:pt x="4723" y="5196"/>
                  </a:lnTo>
                  <a:lnTo>
                    <a:pt x="6790" y="1890"/>
                  </a:lnTo>
                  <a:lnTo>
                    <a:pt x="59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58" name="Google Shape;1858;p28"/>
            <p:cNvSpPr/>
            <p:nvPr/>
          </p:nvSpPr>
          <p:spPr>
            <a:xfrm>
              <a:off x="3770125" y="3323900"/>
              <a:ext cx="168300" cy="168275"/>
            </a:xfrm>
            <a:custGeom>
              <a:avLst/>
              <a:gdLst/>
              <a:ahLst/>
              <a:cxnLst/>
              <a:rect l="l" t="t" r="r" b="b"/>
              <a:pathLst>
                <a:path w="6732" h="6731" extrusionOk="0">
                  <a:moveTo>
                    <a:pt x="3898" y="0"/>
                  </a:moveTo>
                  <a:lnTo>
                    <a:pt x="1949" y="650"/>
                  </a:lnTo>
                  <a:lnTo>
                    <a:pt x="2953" y="3838"/>
                  </a:lnTo>
                  <a:lnTo>
                    <a:pt x="4370" y="3366"/>
                  </a:lnTo>
                  <a:lnTo>
                    <a:pt x="3838" y="1831"/>
                  </a:lnTo>
                  <a:lnTo>
                    <a:pt x="4134" y="1949"/>
                  </a:lnTo>
                  <a:lnTo>
                    <a:pt x="4429" y="2126"/>
                  </a:lnTo>
                  <a:lnTo>
                    <a:pt x="4606" y="2421"/>
                  </a:lnTo>
                  <a:lnTo>
                    <a:pt x="4724" y="2716"/>
                  </a:lnTo>
                  <a:lnTo>
                    <a:pt x="4842" y="3070"/>
                  </a:lnTo>
                  <a:lnTo>
                    <a:pt x="4842" y="3366"/>
                  </a:lnTo>
                  <a:lnTo>
                    <a:pt x="4842" y="3661"/>
                  </a:lnTo>
                  <a:lnTo>
                    <a:pt x="4724" y="3897"/>
                  </a:lnTo>
                  <a:lnTo>
                    <a:pt x="4606" y="4074"/>
                  </a:lnTo>
                  <a:lnTo>
                    <a:pt x="4370" y="4310"/>
                  </a:lnTo>
                  <a:lnTo>
                    <a:pt x="4075" y="4428"/>
                  </a:lnTo>
                  <a:lnTo>
                    <a:pt x="3779" y="4605"/>
                  </a:lnTo>
                  <a:lnTo>
                    <a:pt x="3484" y="4664"/>
                  </a:lnTo>
                  <a:lnTo>
                    <a:pt x="2894" y="4664"/>
                  </a:lnTo>
                  <a:lnTo>
                    <a:pt x="2658" y="4605"/>
                  </a:lnTo>
                  <a:lnTo>
                    <a:pt x="2481" y="4487"/>
                  </a:lnTo>
                  <a:lnTo>
                    <a:pt x="2244" y="4310"/>
                  </a:lnTo>
                  <a:lnTo>
                    <a:pt x="2126" y="4133"/>
                  </a:lnTo>
                  <a:lnTo>
                    <a:pt x="2008" y="3838"/>
                  </a:lnTo>
                  <a:lnTo>
                    <a:pt x="1949" y="3543"/>
                  </a:lnTo>
                  <a:lnTo>
                    <a:pt x="1949" y="3307"/>
                  </a:lnTo>
                  <a:lnTo>
                    <a:pt x="2008" y="3070"/>
                  </a:lnTo>
                  <a:lnTo>
                    <a:pt x="2126" y="2893"/>
                  </a:lnTo>
                  <a:lnTo>
                    <a:pt x="1477" y="827"/>
                  </a:lnTo>
                  <a:lnTo>
                    <a:pt x="1005" y="1122"/>
                  </a:lnTo>
                  <a:lnTo>
                    <a:pt x="650" y="1417"/>
                  </a:lnTo>
                  <a:lnTo>
                    <a:pt x="355" y="1831"/>
                  </a:lnTo>
                  <a:lnTo>
                    <a:pt x="178" y="2303"/>
                  </a:lnTo>
                  <a:lnTo>
                    <a:pt x="60" y="2775"/>
                  </a:lnTo>
                  <a:lnTo>
                    <a:pt x="1" y="3307"/>
                  </a:lnTo>
                  <a:lnTo>
                    <a:pt x="60" y="3838"/>
                  </a:lnTo>
                  <a:lnTo>
                    <a:pt x="237" y="4428"/>
                  </a:lnTo>
                  <a:lnTo>
                    <a:pt x="414" y="4901"/>
                  </a:lnTo>
                  <a:lnTo>
                    <a:pt x="650" y="5314"/>
                  </a:lnTo>
                  <a:lnTo>
                    <a:pt x="887" y="5668"/>
                  </a:lnTo>
                  <a:lnTo>
                    <a:pt x="1182" y="5963"/>
                  </a:lnTo>
                  <a:lnTo>
                    <a:pt x="1477" y="6259"/>
                  </a:lnTo>
                  <a:lnTo>
                    <a:pt x="1831" y="6436"/>
                  </a:lnTo>
                  <a:lnTo>
                    <a:pt x="2244" y="6613"/>
                  </a:lnTo>
                  <a:lnTo>
                    <a:pt x="2658" y="6731"/>
                  </a:lnTo>
                  <a:lnTo>
                    <a:pt x="3484" y="6731"/>
                  </a:lnTo>
                  <a:lnTo>
                    <a:pt x="3957" y="6672"/>
                  </a:lnTo>
                  <a:lnTo>
                    <a:pt x="4429" y="6554"/>
                  </a:lnTo>
                  <a:lnTo>
                    <a:pt x="4842" y="6377"/>
                  </a:lnTo>
                  <a:lnTo>
                    <a:pt x="5255" y="6140"/>
                  </a:lnTo>
                  <a:lnTo>
                    <a:pt x="5610" y="5904"/>
                  </a:lnTo>
                  <a:lnTo>
                    <a:pt x="5905" y="5609"/>
                  </a:lnTo>
                  <a:lnTo>
                    <a:pt x="6200" y="5314"/>
                  </a:lnTo>
                  <a:lnTo>
                    <a:pt x="6377" y="4960"/>
                  </a:lnTo>
                  <a:lnTo>
                    <a:pt x="6554" y="4546"/>
                  </a:lnTo>
                  <a:lnTo>
                    <a:pt x="6672" y="4192"/>
                  </a:lnTo>
                  <a:lnTo>
                    <a:pt x="6731" y="3720"/>
                  </a:lnTo>
                  <a:lnTo>
                    <a:pt x="6731" y="3307"/>
                  </a:lnTo>
                  <a:lnTo>
                    <a:pt x="6672" y="2834"/>
                  </a:lnTo>
                  <a:lnTo>
                    <a:pt x="6495" y="2362"/>
                  </a:lnTo>
                  <a:lnTo>
                    <a:pt x="6318" y="1831"/>
                  </a:lnTo>
                  <a:lnTo>
                    <a:pt x="6082" y="1417"/>
                  </a:lnTo>
                  <a:lnTo>
                    <a:pt x="5787" y="1063"/>
                  </a:lnTo>
                  <a:lnTo>
                    <a:pt x="5433" y="709"/>
                  </a:lnTo>
                  <a:lnTo>
                    <a:pt x="5078" y="473"/>
                  </a:lnTo>
                  <a:lnTo>
                    <a:pt x="4665" y="296"/>
                  </a:lnTo>
                  <a:lnTo>
                    <a:pt x="4311" y="118"/>
                  </a:lnTo>
                  <a:lnTo>
                    <a:pt x="389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59" name="Google Shape;1859;p28"/>
            <p:cNvSpPr/>
            <p:nvPr/>
          </p:nvSpPr>
          <p:spPr>
            <a:xfrm>
              <a:off x="3731750" y="3235350"/>
              <a:ext cx="171250" cy="88575"/>
            </a:xfrm>
            <a:custGeom>
              <a:avLst/>
              <a:gdLst/>
              <a:ahLst/>
              <a:cxnLst/>
              <a:rect l="l" t="t" r="r" b="b"/>
              <a:pathLst>
                <a:path w="6850" h="3543" extrusionOk="0">
                  <a:moveTo>
                    <a:pt x="6377" y="0"/>
                  </a:moveTo>
                  <a:lnTo>
                    <a:pt x="1" y="1535"/>
                  </a:lnTo>
                  <a:lnTo>
                    <a:pt x="532" y="3542"/>
                  </a:lnTo>
                  <a:lnTo>
                    <a:pt x="6849" y="2007"/>
                  </a:lnTo>
                  <a:lnTo>
                    <a:pt x="63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60" name="Google Shape;1860;p28"/>
            <p:cNvSpPr/>
            <p:nvPr/>
          </p:nvSpPr>
          <p:spPr>
            <a:xfrm>
              <a:off x="3696325" y="3050850"/>
              <a:ext cx="186000" cy="181550"/>
            </a:xfrm>
            <a:custGeom>
              <a:avLst/>
              <a:gdLst/>
              <a:ahLst/>
              <a:cxnLst/>
              <a:rect l="l" t="t" r="r" b="b"/>
              <a:pathLst>
                <a:path w="7440" h="7262" extrusionOk="0">
                  <a:moveTo>
                    <a:pt x="6436" y="0"/>
                  </a:moveTo>
                  <a:lnTo>
                    <a:pt x="1" y="1063"/>
                  </a:lnTo>
                  <a:lnTo>
                    <a:pt x="355" y="3070"/>
                  </a:lnTo>
                  <a:lnTo>
                    <a:pt x="3602" y="2539"/>
                  </a:lnTo>
                  <a:lnTo>
                    <a:pt x="3602" y="2539"/>
                  </a:lnTo>
                  <a:lnTo>
                    <a:pt x="709" y="5196"/>
                  </a:lnTo>
                  <a:lnTo>
                    <a:pt x="1005" y="7262"/>
                  </a:lnTo>
                  <a:lnTo>
                    <a:pt x="7440" y="6199"/>
                  </a:lnTo>
                  <a:lnTo>
                    <a:pt x="7145" y="4192"/>
                  </a:lnTo>
                  <a:lnTo>
                    <a:pt x="3898" y="4723"/>
                  </a:lnTo>
                  <a:lnTo>
                    <a:pt x="6790" y="2066"/>
                  </a:lnTo>
                  <a:lnTo>
                    <a:pt x="64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61" name="Google Shape;1861;p28"/>
            <p:cNvSpPr/>
            <p:nvPr/>
          </p:nvSpPr>
          <p:spPr>
            <a:xfrm>
              <a:off x="3686000" y="2913575"/>
              <a:ext cx="169775" cy="118100"/>
            </a:xfrm>
            <a:custGeom>
              <a:avLst/>
              <a:gdLst/>
              <a:ahLst/>
              <a:cxnLst/>
              <a:rect l="l" t="t" r="r" b="b"/>
              <a:pathLst>
                <a:path w="6791" h="4724" extrusionOk="0">
                  <a:moveTo>
                    <a:pt x="6495" y="0"/>
                  </a:moveTo>
                  <a:lnTo>
                    <a:pt x="4842" y="119"/>
                  </a:lnTo>
                  <a:lnTo>
                    <a:pt x="5019" y="2362"/>
                  </a:lnTo>
                  <a:lnTo>
                    <a:pt x="4074" y="2421"/>
                  </a:lnTo>
                  <a:lnTo>
                    <a:pt x="3956" y="414"/>
                  </a:lnTo>
                  <a:lnTo>
                    <a:pt x="2421" y="532"/>
                  </a:lnTo>
                  <a:lnTo>
                    <a:pt x="2539" y="2539"/>
                  </a:lnTo>
                  <a:lnTo>
                    <a:pt x="1772" y="2598"/>
                  </a:lnTo>
                  <a:lnTo>
                    <a:pt x="1595" y="296"/>
                  </a:lnTo>
                  <a:lnTo>
                    <a:pt x="1" y="414"/>
                  </a:lnTo>
                  <a:lnTo>
                    <a:pt x="296" y="4724"/>
                  </a:lnTo>
                  <a:lnTo>
                    <a:pt x="6790" y="4310"/>
                  </a:lnTo>
                  <a:lnTo>
                    <a:pt x="64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62" name="Google Shape;1862;p28"/>
            <p:cNvSpPr/>
            <p:nvPr/>
          </p:nvSpPr>
          <p:spPr>
            <a:xfrm>
              <a:off x="3684525" y="2774825"/>
              <a:ext cx="165350" cy="112200"/>
            </a:xfrm>
            <a:custGeom>
              <a:avLst/>
              <a:gdLst/>
              <a:ahLst/>
              <a:cxnLst/>
              <a:rect l="l" t="t" r="r" b="b"/>
              <a:pathLst>
                <a:path w="6614" h="4488" extrusionOk="0">
                  <a:moveTo>
                    <a:pt x="60" y="1"/>
                  </a:moveTo>
                  <a:lnTo>
                    <a:pt x="1" y="4370"/>
                  </a:lnTo>
                  <a:lnTo>
                    <a:pt x="6554" y="4488"/>
                  </a:lnTo>
                  <a:lnTo>
                    <a:pt x="6613" y="119"/>
                  </a:lnTo>
                  <a:lnTo>
                    <a:pt x="4960" y="60"/>
                  </a:lnTo>
                  <a:lnTo>
                    <a:pt x="4901" y="2362"/>
                  </a:lnTo>
                  <a:lnTo>
                    <a:pt x="4015" y="2362"/>
                  </a:lnTo>
                  <a:lnTo>
                    <a:pt x="4015" y="355"/>
                  </a:lnTo>
                  <a:lnTo>
                    <a:pt x="2480" y="296"/>
                  </a:lnTo>
                  <a:lnTo>
                    <a:pt x="2480" y="2362"/>
                  </a:lnTo>
                  <a:lnTo>
                    <a:pt x="1654" y="2362"/>
                  </a:lnTo>
                  <a:lnTo>
                    <a:pt x="1713" y="60"/>
                  </a:lnTo>
                  <a:lnTo>
                    <a:pt x="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63" name="Google Shape;1863;p28"/>
            <p:cNvSpPr/>
            <p:nvPr/>
          </p:nvSpPr>
          <p:spPr>
            <a:xfrm>
              <a:off x="3687475" y="2602150"/>
              <a:ext cx="177150" cy="149100"/>
            </a:xfrm>
            <a:custGeom>
              <a:avLst/>
              <a:gdLst/>
              <a:ahLst/>
              <a:cxnLst/>
              <a:rect l="l" t="t" r="r" b="b"/>
              <a:pathLst>
                <a:path w="7086" h="5964" extrusionOk="0">
                  <a:moveTo>
                    <a:pt x="2658" y="2126"/>
                  </a:moveTo>
                  <a:lnTo>
                    <a:pt x="2894" y="2185"/>
                  </a:lnTo>
                  <a:lnTo>
                    <a:pt x="3012" y="2303"/>
                  </a:lnTo>
                  <a:lnTo>
                    <a:pt x="3130" y="2480"/>
                  </a:lnTo>
                  <a:lnTo>
                    <a:pt x="3130" y="2716"/>
                  </a:lnTo>
                  <a:lnTo>
                    <a:pt x="3012" y="3543"/>
                  </a:lnTo>
                  <a:lnTo>
                    <a:pt x="1949" y="3425"/>
                  </a:lnTo>
                  <a:lnTo>
                    <a:pt x="2008" y="2598"/>
                  </a:lnTo>
                  <a:lnTo>
                    <a:pt x="2067" y="2362"/>
                  </a:lnTo>
                  <a:lnTo>
                    <a:pt x="2185" y="2185"/>
                  </a:lnTo>
                  <a:lnTo>
                    <a:pt x="2421" y="2126"/>
                  </a:lnTo>
                  <a:close/>
                  <a:moveTo>
                    <a:pt x="2421" y="0"/>
                  </a:moveTo>
                  <a:lnTo>
                    <a:pt x="2126" y="59"/>
                  </a:lnTo>
                  <a:lnTo>
                    <a:pt x="1831" y="118"/>
                  </a:lnTo>
                  <a:lnTo>
                    <a:pt x="1595" y="177"/>
                  </a:lnTo>
                  <a:lnTo>
                    <a:pt x="1359" y="354"/>
                  </a:lnTo>
                  <a:lnTo>
                    <a:pt x="1122" y="473"/>
                  </a:lnTo>
                  <a:lnTo>
                    <a:pt x="945" y="709"/>
                  </a:lnTo>
                  <a:lnTo>
                    <a:pt x="768" y="945"/>
                  </a:lnTo>
                  <a:lnTo>
                    <a:pt x="591" y="1240"/>
                  </a:lnTo>
                  <a:lnTo>
                    <a:pt x="473" y="1535"/>
                  </a:lnTo>
                  <a:lnTo>
                    <a:pt x="414" y="1889"/>
                  </a:lnTo>
                  <a:lnTo>
                    <a:pt x="355" y="2244"/>
                  </a:lnTo>
                  <a:lnTo>
                    <a:pt x="1" y="5314"/>
                  </a:lnTo>
                  <a:lnTo>
                    <a:pt x="6495" y="5963"/>
                  </a:lnTo>
                  <a:lnTo>
                    <a:pt x="6731" y="3897"/>
                  </a:lnTo>
                  <a:lnTo>
                    <a:pt x="4370" y="3661"/>
                  </a:lnTo>
                  <a:lnTo>
                    <a:pt x="6849" y="2716"/>
                  </a:lnTo>
                  <a:lnTo>
                    <a:pt x="7085" y="473"/>
                  </a:lnTo>
                  <a:lnTo>
                    <a:pt x="4429" y="1594"/>
                  </a:lnTo>
                  <a:lnTo>
                    <a:pt x="4370" y="1299"/>
                  </a:lnTo>
                  <a:lnTo>
                    <a:pt x="4193" y="1004"/>
                  </a:lnTo>
                  <a:lnTo>
                    <a:pt x="4015" y="709"/>
                  </a:lnTo>
                  <a:lnTo>
                    <a:pt x="3838" y="473"/>
                  </a:lnTo>
                  <a:lnTo>
                    <a:pt x="3602" y="295"/>
                  </a:lnTo>
                  <a:lnTo>
                    <a:pt x="3307" y="177"/>
                  </a:lnTo>
                  <a:lnTo>
                    <a:pt x="3012" y="59"/>
                  </a:lnTo>
                  <a:lnTo>
                    <a:pt x="27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64" name="Google Shape;1864;p28"/>
            <p:cNvSpPr/>
            <p:nvPr/>
          </p:nvSpPr>
          <p:spPr>
            <a:xfrm>
              <a:off x="3717000" y="2388125"/>
              <a:ext cx="171250" cy="155000"/>
            </a:xfrm>
            <a:custGeom>
              <a:avLst/>
              <a:gdLst/>
              <a:ahLst/>
              <a:cxnLst/>
              <a:rect l="l" t="t" r="r" b="b"/>
              <a:pathLst>
                <a:path w="6850" h="6200" extrusionOk="0">
                  <a:moveTo>
                    <a:pt x="2952" y="2067"/>
                  </a:moveTo>
                  <a:lnTo>
                    <a:pt x="3189" y="2185"/>
                  </a:lnTo>
                  <a:lnTo>
                    <a:pt x="3307" y="2303"/>
                  </a:lnTo>
                  <a:lnTo>
                    <a:pt x="3425" y="2539"/>
                  </a:lnTo>
                  <a:lnTo>
                    <a:pt x="3366" y="2834"/>
                  </a:lnTo>
                  <a:lnTo>
                    <a:pt x="3248" y="3366"/>
                  </a:lnTo>
                  <a:lnTo>
                    <a:pt x="2067" y="3130"/>
                  </a:lnTo>
                  <a:lnTo>
                    <a:pt x="2185" y="2539"/>
                  </a:lnTo>
                  <a:lnTo>
                    <a:pt x="2303" y="2303"/>
                  </a:lnTo>
                  <a:lnTo>
                    <a:pt x="2480" y="2126"/>
                  </a:lnTo>
                  <a:lnTo>
                    <a:pt x="2657" y="2067"/>
                  </a:lnTo>
                  <a:close/>
                  <a:moveTo>
                    <a:pt x="2480" y="1"/>
                  </a:moveTo>
                  <a:lnTo>
                    <a:pt x="2067" y="119"/>
                  </a:lnTo>
                  <a:lnTo>
                    <a:pt x="1654" y="296"/>
                  </a:lnTo>
                  <a:lnTo>
                    <a:pt x="1299" y="591"/>
                  </a:lnTo>
                  <a:lnTo>
                    <a:pt x="1063" y="945"/>
                  </a:lnTo>
                  <a:lnTo>
                    <a:pt x="827" y="1418"/>
                  </a:lnTo>
                  <a:lnTo>
                    <a:pt x="650" y="1949"/>
                  </a:lnTo>
                  <a:lnTo>
                    <a:pt x="1" y="4724"/>
                  </a:lnTo>
                  <a:lnTo>
                    <a:pt x="6377" y="6200"/>
                  </a:lnTo>
                  <a:lnTo>
                    <a:pt x="6849" y="4192"/>
                  </a:lnTo>
                  <a:lnTo>
                    <a:pt x="4842" y="3720"/>
                  </a:lnTo>
                  <a:lnTo>
                    <a:pt x="5019" y="2953"/>
                  </a:lnTo>
                  <a:lnTo>
                    <a:pt x="5078" y="2598"/>
                  </a:lnTo>
                  <a:lnTo>
                    <a:pt x="5078" y="2244"/>
                  </a:lnTo>
                  <a:lnTo>
                    <a:pt x="5078" y="1890"/>
                  </a:lnTo>
                  <a:lnTo>
                    <a:pt x="5019" y="1595"/>
                  </a:lnTo>
                  <a:lnTo>
                    <a:pt x="4901" y="1299"/>
                  </a:lnTo>
                  <a:lnTo>
                    <a:pt x="4783" y="1004"/>
                  </a:lnTo>
                  <a:lnTo>
                    <a:pt x="4606" y="768"/>
                  </a:lnTo>
                  <a:lnTo>
                    <a:pt x="4428" y="591"/>
                  </a:lnTo>
                  <a:lnTo>
                    <a:pt x="4192" y="414"/>
                  </a:lnTo>
                  <a:lnTo>
                    <a:pt x="3956" y="237"/>
                  </a:lnTo>
                  <a:lnTo>
                    <a:pt x="3661" y="119"/>
                  </a:lnTo>
                  <a:lnTo>
                    <a:pt x="3366" y="60"/>
                  </a:lnTo>
                  <a:lnTo>
                    <a:pt x="28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65" name="Google Shape;1865;p28"/>
            <p:cNvSpPr/>
            <p:nvPr/>
          </p:nvSpPr>
          <p:spPr>
            <a:xfrm>
              <a:off x="3776050" y="2205100"/>
              <a:ext cx="166800" cy="168300"/>
            </a:xfrm>
            <a:custGeom>
              <a:avLst/>
              <a:gdLst/>
              <a:ahLst/>
              <a:cxnLst/>
              <a:rect l="l" t="t" r="r" b="b"/>
              <a:pathLst>
                <a:path w="6672" h="6732" extrusionOk="0">
                  <a:moveTo>
                    <a:pt x="3424" y="2067"/>
                  </a:moveTo>
                  <a:lnTo>
                    <a:pt x="3779" y="2126"/>
                  </a:lnTo>
                  <a:lnTo>
                    <a:pt x="4015" y="2303"/>
                  </a:lnTo>
                  <a:lnTo>
                    <a:pt x="4310" y="2421"/>
                  </a:lnTo>
                  <a:lnTo>
                    <a:pt x="4487" y="2598"/>
                  </a:lnTo>
                  <a:lnTo>
                    <a:pt x="4664" y="2835"/>
                  </a:lnTo>
                  <a:lnTo>
                    <a:pt x="4723" y="3012"/>
                  </a:lnTo>
                  <a:lnTo>
                    <a:pt x="4782" y="3307"/>
                  </a:lnTo>
                  <a:lnTo>
                    <a:pt x="4782" y="3543"/>
                  </a:lnTo>
                  <a:lnTo>
                    <a:pt x="4723" y="3838"/>
                  </a:lnTo>
                  <a:lnTo>
                    <a:pt x="4605" y="4074"/>
                  </a:lnTo>
                  <a:lnTo>
                    <a:pt x="4428" y="4311"/>
                  </a:lnTo>
                  <a:lnTo>
                    <a:pt x="4251" y="4488"/>
                  </a:lnTo>
                  <a:lnTo>
                    <a:pt x="4015" y="4606"/>
                  </a:lnTo>
                  <a:lnTo>
                    <a:pt x="3779" y="4665"/>
                  </a:lnTo>
                  <a:lnTo>
                    <a:pt x="3247" y="4665"/>
                  </a:lnTo>
                  <a:lnTo>
                    <a:pt x="2952" y="4547"/>
                  </a:lnTo>
                  <a:lnTo>
                    <a:pt x="2657" y="4429"/>
                  </a:lnTo>
                  <a:lnTo>
                    <a:pt x="2362" y="4311"/>
                  </a:lnTo>
                  <a:lnTo>
                    <a:pt x="2185" y="4133"/>
                  </a:lnTo>
                  <a:lnTo>
                    <a:pt x="2007" y="3897"/>
                  </a:lnTo>
                  <a:lnTo>
                    <a:pt x="1948" y="3661"/>
                  </a:lnTo>
                  <a:lnTo>
                    <a:pt x="1889" y="3425"/>
                  </a:lnTo>
                  <a:lnTo>
                    <a:pt x="1889" y="3189"/>
                  </a:lnTo>
                  <a:lnTo>
                    <a:pt x="1948" y="2894"/>
                  </a:lnTo>
                  <a:lnTo>
                    <a:pt x="2066" y="2598"/>
                  </a:lnTo>
                  <a:lnTo>
                    <a:pt x="2244" y="2421"/>
                  </a:lnTo>
                  <a:lnTo>
                    <a:pt x="2421" y="2244"/>
                  </a:lnTo>
                  <a:lnTo>
                    <a:pt x="2657" y="2126"/>
                  </a:lnTo>
                  <a:lnTo>
                    <a:pt x="2893" y="2067"/>
                  </a:lnTo>
                  <a:close/>
                  <a:moveTo>
                    <a:pt x="3070" y="1"/>
                  </a:moveTo>
                  <a:lnTo>
                    <a:pt x="2657" y="60"/>
                  </a:lnTo>
                  <a:lnTo>
                    <a:pt x="2244" y="178"/>
                  </a:lnTo>
                  <a:lnTo>
                    <a:pt x="1830" y="355"/>
                  </a:lnTo>
                  <a:lnTo>
                    <a:pt x="1476" y="532"/>
                  </a:lnTo>
                  <a:lnTo>
                    <a:pt x="1122" y="827"/>
                  </a:lnTo>
                  <a:lnTo>
                    <a:pt x="827" y="1122"/>
                  </a:lnTo>
                  <a:lnTo>
                    <a:pt x="531" y="1477"/>
                  </a:lnTo>
                  <a:lnTo>
                    <a:pt x="354" y="1890"/>
                  </a:lnTo>
                  <a:lnTo>
                    <a:pt x="177" y="2303"/>
                  </a:lnTo>
                  <a:lnTo>
                    <a:pt x="59" y="2717"/>
                  </a:lnTo>
                  <a:lnTo>
                    <a:pt x="0" y="3130"/>
                  </a:lnTo>
                  <a:lnTo>
                    <a:pt x="0" y="3602"/>
                  </a:lnTo>
                  <a:lnTo>
                    <a:pt x="59" y="4015"/>
                  </a:lnTo>
                  <a:lnTo>
                    <a:pt x="118" y="4429"/>
                  </a:lnTo>
                  <a:lnTo>
                    <a:pt x="295" y="4842"/>
                  </a:lnTo>
                  <a:lnTo>
                    <a:pt x="531" y="5196"/>
                  </a:lnTo>
                  <a:lnTo>
                    <a:pt x="768" y="5550"/>
                  </a:lnTo>
                  <a:lnTo>
                    <a:pt x="1063" y="5846"/>
                  </a:lnTo>
                  <a:lnTo>
                    <a:pt x="1417" y="6141"/>
                  </a:lnTo>
                  <a:lnTo>
                    <a:pt x="1830" y="6377"/>
                  </a:lnTo>
                  <a:lnTo>
                    <a:pt x="2244" y="6554"/>
                  </a:lnTo>
                  <a:lnTo>
                    <a:pt x="2716" y="6672"/>
                  </a:lnTo>
                  <a:lnTo>
                    <a:pt x="3188" y="6731"/>
                  </a:lnTo>
                  <a:lnTo>
                    <a:pt x="3601" y="6731"/>
                  </a:lnTo>
                  <a:lnTo>
                    <a:pt x="4015" y="6672"/>
                  </a:lnTo>
                  <a:lnTo>
                    <a:pt x="4487" y="6554"/>
                  </a:lnTo>
                  <a:lnTo>
                    <a:pt x="4841" y="6377"/>
                  </a:lnTo>
                  <a:lnTo>
                    <a:pt x="5196" y="6141"/>
                  </a:lnTo>
                  <a:lnTo>
                    <a:pt x="5550" y="5905"/>
                  </a:lnTo>
                  <a:lnTo>
                    <a:pt x="5845" y="5609"/>
                  </a:lnTo>
                  <a:lnTo>
                    <a:pt x="6140" y="5255"/>
                  </a:lnTo>
                  <a:lnTo>
                    <a:pt x="6317" y="4842"/>
                  </a:lnTo>
                  <a:lnTo>
                    <a:pt x="6494" y="4429"/>
                  </a:lnTo>
                  <a:lnTo>
                    <a:pt x="6613" y="4015"/>
                  </a:lnTo>
                  <a:lnTo>
                    <a:pt x="6672" y="3543"/>
                  </a:lnTo>
                  <a:lnTo>
                    <a:pt x="6672" y="3130"/>
                  </a:lnTo>
                  <a:lnTo>
                    <a:pt x="6672" y="2717"/>
                  </a:lnTo>
                  <a:lnTo>
                    <a:pt x="6553" y="2303"/>
                  </a:lnTo>
                  <a:lnTo>
                    <a:pt x="6376" y="1890"/>
                  </a:lnTo>
                  <a:lnTo>
                    <a:pt x="6140" y="1536"/>
                  </a:lnTo>
                  <a:lnTo>
                    <a:pt x="5904" y="1182"/>
                  </a:lnTo>
                  <a:lnTo>
                    <a:pt x="5609" y="827"/>
                  </a:lnTo>
                  <a:lnTo>
                    <a:pt x="5255" y="591"/>
                  </a:lnTo>
                  <a:lnTo>
                    <a:pt x="4841" y="355"/>
                  </a:lnTo>
                  <a:lnTo>
                    <a:pt x="4428" y="178"/>
                  </a:lnTo>
                  <a:lnTo>
                    <a:pt x="3956" y="60"/>
                  </a:lnTo>
                  <a:lnTo>
                    <a:pt x="35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66" name="Google Shape;1866;p28"/>
            <p:cNvSpPr/>
            <p:nvPr/>
          </p:nvSpPr>
          <p:spPr>
            <a:xfrm>
              <a:off x="3826225" y="2036850"/>
              <a:ext cx="206650" cy="177125"/>
            </a:xfrm>
            <a:custGeom>
              <a:avLst/>
              <a:gdLst/>
              <a:ahLst/>
              <a:cxnLst/>
              <a:rect l="l" t="t" r="r" b="b"/>
              <a:pathLst>
                <a:path w="8266" h="7085" extrusionOk="0">
                  <a:moveTo>
                    <a:pt x="3307" y="2067"/>
                  </a:moveTo>
                  <a:lnTo>
                    <a:pt x="3484" y="2126"/>
                  </a:lnTo>
                  <a:lnTo>
                    <a:pt x="3720" y="2303"/>
                  </a:lnTo>
                  <a:lnTo>
                    <a:pt x="3838" y="2480"/>
                  </a:lnTo>
                  <a:lnTo>
                    <a:pt x="3838" y="2657"/>
                  </a:lnTo>
                  <a:lnTo>
                    <a:pt x="3779" y="2893"/>
                  </a:lnTo>
                  <a:lnTo>
                    <a:pt x="3425" y="3661"/>
                  </a:lnTo>
                  <a:lnTo>
                    <a:pt x="2421" y="3188"/>
                  </a:lnTo>
                  <a:lnTo>
                    <a:pt x="2775" y="2480"/>
                  </a:lnTo>
                  <a:lnTo>
                    <a:pt x="2893" y="2244"/>
                  </a:lnTo>
                  <a:lnTo>
                    <a:pt x="3070" y="2126"/>
                  </a:lnTo>
                  <a:lnTo>
                    <a:pt x="3307" y="2067"/>
                  </a:lnTo>
                  <a:close/>
                  <a:moveTo>
                    <a:pt x="3130" y="0"/>
                  </a:moveTo>
                  <a:lnTo>
                    <a:pt x="2893" y="59"/>
                  </a:lnTo>
                  <a:lnTo>
                    <a:pt x="2598" y="177"/>
                  </a:lnTo>
                  <a:lnTo>
                    <a:pt x="2362" y="295"/>
                  </a:lnTo>
                  <a:lnTo>
                    <a:pt x="2067" y="473"/>
                  </a:lnTo>
                  <a:lnTo>
                    <a:pt x="1890" y="709"/>
                  </a:lnTo>
                  <a:lnTo>
                    <a:pt x="1654" y="945"/>
                  </a:lnTo>
                  <a:lnTo>
                    <a:pt x="1476" y="1240"/>
                  </a:lnTo>
                  <a:lnTo>
                    <a:pt x="1299" y="1594"/>
                  </a:lnTo>
                  <a:lnTo>
                    <a:pt x="0" y="4310"/>
                  </a:lnTo>
                  <a:lnTo>
                    <a:pt x="5904" y="7085"/>
                  </a:lnTo>
                  <a:lnTo>
                    <a:pt x="6790" y="5196"/>
                  </a:lnTo>
                  <a:lnTo>
                    <a:pt x="4665" y="4251"/>
                  </a:lnTo>
                  <a:lnTo>
                    <a:pt x="4665" y="4192"/>
                  </a:lnTo>
                  <a:lnTo>
                    <a:pt x="7321" y="4074"/>
                  </a:lnTo>
                  <a:lnTo>
                    <a:pt x="8266" y="2067"/>
                  </a:lnTo>
                  <a:lnTo>
                    <a:pt x="5373" y="2303"/>
                  </a:lnTo>
                  <a:lnTo>
                    <a:pt x="5373" y="1949"/>
                  </a:lnTo>
                  <a:lnTo>
                    <a:pt x="5373" y="1594"/>
                  </a:lnTo>
                  <a:lnTo>
                    <a:pt x="5255" y="1299"/>
                  </a:lnTo>
                  <a:lnTo>
                    <a:pt x="5137" y="1004"/>
                  </a:lnTo>
                  <a:lnTo>
                    <a:pt x="4960" y="768"/>
                  </a:lnTo>
                  <a:lnTo>
                    <a:pt x="4783" y="532"/>
                  </a:lnTo>
                  <a:lnTo>
                    <a:pt x="4546" y="354"/>
                  </a:lnTo>
                  <a:lnTo>
                    <a:pt x="4251" y="236"/>
                  </a:lnTo>
                  <a:lnTo>
                    <a:pt x="3956" y="118"/>
                  </a:lnTo>
                  <a:lnTo>
                    <a:pt x="3720" y="59"/>
                  </a:lnTo>
                  <a:lnTo>
                    <a:pt x="34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67" name="Google Shape;1867;p28"/>
            <p:cNvSpPr/>
            <p:nvPr/>
          </p:nvSpPr>
          <p:spPr>
            <a:xfrm>
              <a:off x="3897075" y="1875950"/>
              <a:ext cx="188950" cy="162400"/>
            </a:xfrm>
            <a:custGeom>
              <a:avLst/>
              <a:gdLst/>
              <a:ahLst/>
              <a:cxnLst/>
              <a:rect l="l" t="t" r="r" b="b"/>
              <a:pathLst>
                <a:path w="7558" h="6496" extrusionOk="0">
                  <a:moveTo>
                    <a:pt x="2775" y="1"/>
                  </a:moveTo>
                  <a:lnTo>
                    <a:pt x="0" y="4724"/>
                  </a:lnTo>
                  <a:lnTo>
                    <a:pt x="1417" y="5551"/>
                  </a:lnTo>
                  <a:lnTo>
                    <a:pt x="2303" y="4075"/>
                  </a:lnTo>
                  <a:lnTo>
                    <a:pt x="6495" y="6495"/>
                  </a:lnTo>
                  <a:lnTo>
                    <a:pt x="7557" y="4724"/>
                  </a:lnTo>
                  <a:lnTo>
                    <a:pt x="3307" y="2304"/>
                  </a:lnTo>
                  <a:lnTo>
                    <a:pt x="4192" y="769"/>
                  </a:lnTo>
                  <a:lnTo>
                    <a:pt x="277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68" name="Google Shape;1868;p28"/>
            <p:cNvSpPr/>
            <p:nvPr/>
          </p:nvSpPr>
          <p:spPr>
            <a:xfrm>
              <a:off x="3985625" y="1751975"/>
              <a:ext cx="162375" cy="187475"/>
            </a:xfrm>
            <a:custGeom>
              <a:avLst/>
              <a:gdLst/>
              <a:ahLst/>
              <a:cxnLst/>
              <a:rect l="l" t="t" r="r" b="b"/>
              <a:pathLst>
                <a:path w="6495" h="7499" extrusionOk="0">
                  <a:moveTo>
                    <a:pt x="2598" y="1"/>
                  </a:moveTo>
                  <a:lnTo>
                    <a:pt x="1" y="3779"/>
                  </a:lnTo>
                  <a:lnTo>
                    <a:pt x="5314" y="7499"/>
                  </a:lnTo>
                  <a:lnTo>
                    <a:pt x="6495" y="5787"/>
                  </a:lnTo>
                  <a:lnTo>
                    <a:pt x="4488" y="4429"/>
                  </a:lnTo>
                  <a:lnTo>
                    <a:pt x="5550" y="2894"/>
                  </a:lnTo>
                  <a:lnTo>
                    <a:pt x="4311" y="2008"/>
                  </a:lnTo>
                  <a:lnTo>
                    <a:pt x="3248" y="3543"/>
                  </a:lnTo>
                  <a:lnTo>
                    <a:pt x="2480" y="3012"/>
                  </a:lnTo>
                  <a:lnTo>
                    <a:pt x="3956" y="886"/>
                  </a:lnTo>
                  <a:lnTo>
                    <a:pt x="25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69" name="Google Shape;1869;p28"/>
            <p:cNvSpPr/>
            <p:nvPr/>
          </p:nvSpPr>
          <p:spPr>
            <a:xfrm>
              <a:off x="4103700" y="1626525"/>
              <a:ext cx="168300" cy="169750"/>
            </a:xfrm>
            <a:custGeom>
              <a:avLst/>
              <a:gdLst/>
              <a:ahLst/>
              <a:cxnLst/>
              <a:rect l="l" t="t" r="r" b="b"/>
              <a:pathLst>
                <a:path w="6732" h="6790" extrusionOk="0">
                  <a:moveTo>
                    <a:pt x="3425" y="2008"/>
                  </a:moveTo>
                  <a:lnTo>
                    <a:pt x="3661" y="2126"/>
                  </a:lnTo>
                  <a:lnTo>
                    <a:pt x="3956" y="2244"/>
                  </a:lnTo>
                  <a:lnTo>
                    <a:pt x="4193" y="2421"/>
                  </a:lnTo>
                  <a:lnTo>
                    <a:pt x="4429" y="2657"/>
                  </a:lnTo>
                  <a:lnTo>
                    <a:pt x="4606" y="2893"/>
                  </a:lnTo>
                  <a:lnTo>
                    <a:pt x="4724" y="3129"/>
                  </a:lnTo>
                  <a:lnTo>
                    <a:pt x="4783" y="3366"/>
                  </a:lnTo>
                  <a:lnTo>
                    <a:pt x="4783" y="3602"/>
                  </a:lnTo>
                  <a:lnTo>
                    <a:pt x="4724" y="3838"/>
                  </a:lnTo>
                  <a:lnTo>
                    <a:pt x="4665" y="4074"/>
                  </a:lnTo>
                  <a:lnTo>
                    <a:pt x="4488" y="4310"/>
                  </a:lnTo>
                  <a:lnTo>
                    <a:pt x="4252" y="4546"/>
                  </a:lnTo>
                  <a:lnTo>
                    <a:pt x="4075" y="4664"/>
                  </a:lnTo>
                  <a:lnTo>
                    <a:pt x="3838" y="4783"/>
                  </a:lnTo>
                  <a:lnTo>
                    <a:pt x="3307" y="4783"/>
                  </a:lnTo>
                  <a:lnTo>
                    <a:pt x="3071" y="4664"/>
                  </a:lnTo>
                  <a:lnTo>
                    <a:pt x="2776" y="4546"/>
                  </a:lnTo>
                  <a:lnTo>
                    <a:pt x="2540" y="4369"/>
                  </a:lnTo>
                  <a:lnTo>
                    <a:pt x="2303" y="4133"/>
                  </a:lnTo>
                  <a:lnTo>
                    <a:pt x="2126" y="3897"/>
                  </a:lnTo>
                  <a:lnTo>
                    <a:pt x="2008" y="3661"/>
                  </a:lnTo>
                  <a:lnTo>
                    <a:pt x="1949" y="3425"/>
                  </a:lnTo>
                  <a:lnTo>
                    <a:pt x="1949" y="3189"/>
                  </a:lnTo>
                  <a:lnTo>
                    <a:pt x="2008" y="2952"/>
                  </a:lnTo>
                  <a:lnTo>
                    <a:pt x="2067" y="2716"/>
                  </a:lnTo>
                  <a:lnTo>
                    <a:pt x="2244" y="2421"/>
                  </a:lnTo>
                  <a:lnTo>
                    <a:pt x="2480" y="2244"/>
                  </a:lnTo>
                  <a:lnTo>
                    <a:pt x="2717" y="2126"/>
                  </a:lnTo>
                  <a:lnTo>
                    <a:pt x="2953" y="2008"/>
                  </a:lnTo>
                  <a:close/>
                  <a:moveTo>
                    <a:pt x="3484" y="0"/>
                  </a:moveTo>
                  <a:lnTo>
                    <a:pt x="3071" y="59"/>
                  </a:lnTo>
                  <a:lnTo>
                    <a:pt x="2658" y="118"/>
                  </a:lnTo>
                  <a:lnTo>
                    <a:pt x="2244" y="237"/>
                  </a:lnTo>
                  <a:lnTo>
                    <a:pt x="1831" y="414"/>
                  </a:lnTo>
                  <a:lnTo>
                    <a:pt x="1477" y="650"/>
                  </a:lnTo>
                  <a:lnTo>
                    <a:pt x="1123" y="886"/>
                  </a:lnTo>
                  <a:lnTo>
                    <a:pt x="827" y="1240"/>
                  </a:lnTo>
                  <a:lnTo>
                    <a:pt x="532" y="1594"/>
                  </a:lnTo>
                  <a:lnTo>
                    <a:pt x="355" y="1949"/>
                  </a:lnTo>
                  <a:lnTo>
                    <a:pt x="178" y="2362"/>
                  </a:lnTo>
                  <a:lnTo>
                    <a:pt x="60" y="2775"/>
                  </a:lnTo>
                  <a:lnTo>
                    <a:pt x="1" y="3248"/>
                  </a:lnTo>
                  <a:lnTo>
                    <a:pt x="1" y="3661"/>
                  </a:lnTo>
                  <a:lnTo>
                    <a:pt x="60" y="4074"/>
                  </a:lnTo>
                  <a:lnTo>
                    <a:pt x="178" y="4487"/>
                  </a:lnTo>
                  <a:lnTo>
                    <a:pt x="355" y="4901"/>
                  </a:lnTo>
                  <a:lnTo>
                    <a:pt x="591" y="5255"/>
                  </a:lnTo>
                  <a:lnTo>
                    <a:pt x="827" y="5609"/>
                  </a:lnTo>
                  <a:lnTo>
                    <a:pt x="1182" y="5963"/>
                  </a:lnTo>
                  <a:lnTo>
                    <a:pt x="1595" y="6259"/>
                  </a:lnTo>
                  <a:lnTo>
                    <a:pt x="1949" y="6436"/>
                  </a:lnTo>
                  <a:lnTo>
                    <a:pt x="2362" y="6613"/>
                  </a:lnTo>
                  <a:lnTo>
                    <a:pt x="2776" y="6731"/>
                  </a:lnTo>
                  <a:lnTo>
                    <a:pt x="3248" y="6790"/>
                  </a:lnTo>
                  <a:lnTo>
                    <a:pt x="3661" y="6790"/>
                  </a:lnTo>
                  <a:lnTo>
                    <a:pt x="4075" y="6672"/>
                  </a:lnTo>
                  <a:lnTo>
                    <a:pt x="4488" y="6554"/>
                  </a:lnTo>
                  <a:lnTo>
                    <a:pt x="4901" y="6377"/>
                  </a:lnTo>
                  <a:lnTo>
                    <a:pt x="5255" y="6140"/>
                  </a:lnTo>
                  <a:lnTo>
                    <a:pt x="5610" y="5904"/>
                  </a:lnTo>
                  <a:lnTo>
                    <a:pt x="5905" y="5550"/>
                  </a:lnTo>
                  <a:lnTo>
                    <a:pt x="6200" y="5196"/>
                  </a:lnTo>
                  <a:lnTo>
                    <a:pt x="6436" y="4842"/>
                  </a:lnTo>
                  <a:lnTo>
                    <a:pt x="6554" y="4428"/>
                  </a:lnTo>
                  <a:lnTo>
                    <a:pt x="6672" y="4015"/>
                  </a:lnTo>
                  <a:lnTo>
                    <a:pt x="6731" y="3602"/>
                  </a:lnTo>
                  <a:lnTo>
                    <a:pt x="6731" y="3129"/>
                  </a:lnTo>
                  <a:lnTo>
                    <a:pt x="6672" y="2716"/>
                  </a:lnTo>
                  <a:lnTo>
                    <a:pt x="6554" y="2303"/>
                  </a:lnTo>
                  <a:lnTo>
                    <a:pt x="6377" y="1890"/>
                  </a:lnTo>
                  <a:lnTo>
                    <a:pt x="6141" y="1535"/>
                  </a:lnTo>
                  <a:lnTo>
                    <a:pt x="5905" y="1181"/>
                  </a:lnTo>
                  <a:lnTo>
                    <a:pt x="5551" y="827"/>
                  </a:lnTo>
                  <a:lnTo>
                    <a:pt x="5196" y="591"/>
                  </a:lnTo>
                  <a:lnTo>
                    <a:pt x="4783" y="355"/>
                  </a:lnTo>
                  <a:lnTo>
                    <a:pt x="4370" y="178"/>
                  </a:lnTo>
                  <a:lnTo>
                    <a:pt x="3956" y="59"/>
                  </a:lnTo>
                  <a:lnTo>
                    <a:pt x="34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70" name="Google Shape;1870;p28"/>
            <p:cNvSpPr/>
            <p:nvPr/>
          </p:nvSpPr>
          <p:spPr>
            <a:xfrm>
              <a:off x="4209975" y="1530575"/>
              <a:ext cx="186000" cy="153525"/>
            </a:xfrm>
            <a:custGeom>
              <a:avLst/>
              <a:gdLst/>
              <a:ahLst/>
              <a:cxnLst/>
              <a:rect l="l" t="t" r="r" b="b"/>
              <a:pathLst>
                <a:path w="7440" h="6141" extrusionOk="0">
                  <a:moveTo>
                    <a:pt x="1477" y="1"/>
                  </a:moveTo>
                  <a:lnTo>
                    <a:pt x="1" y="1477"/>
                  </a:lnTo>
                  <a:lnTo>
                    <a:pt x="4547" y="6141"/>
                  </a:lnTo>
                  <a:lnTo>
                    <a:pt x="7440" y="3307"/>
                  </a:lnTo>
                  <a:lnTo>
                    <a:pt x="6318" y="2185"/>
                  </a:lnTo>
                  <a:lnTo>
                    <a:pt x="4901" y="3602"/>
                  </a:lnTo>
                  <a:lnTo>
                    <a:pt x="14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71" name="Google Shape;1871;p28"/>
            <p:cNvSpPr/>
            <p:nvPr/>
          </p:nvSpPr>
          <p:spPr>
            <a:xfrm>
              <a:off x="4307400" y="1440550"/>
              <a:ext cx="144675" cy="156475"/>
            </a:xfrm>
            <a:custGeom>
              <a:avLst/>
              <a:gdLst/>
              <a:ahLst/>
              <a:cxnLst/>
              <a:rect l="l" t="t" r="r" b="b"/>
              <a:pathLst>
                <a:path w="5787" h="6259" extrusionOk="0">
                  <a:moveTo>
                    <a:pt x="1535" y="0"/>
                  </a:moveTo>
                  <a:lnTo>
                    <a:pt x="0" y="1358"/>
                  </a:lnTo>
                  <a:lnTo>
                    <a:pt x="4251" y="6259"/>
                  </a:lnTo>
                  <a:lnTo>
                    <a:pt x="5786" y="4960"/>
                  </a:lnTo>
                  <a:lnTo>
                    <a:pt x="15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72" name="Google Shape;1872;p28"/>
            <p:cNvSpPr/>
            <p:nvPr/>
          </p:nvSpPr>
          <p:spPr>
            <a:xfrm>
              <a:off x="4406275" y="1346075"/>
              <a:ext cx="168300" cy="168300"/>
            </a:xfrm>
            <a:custGeom>
              <a:avLst/>
              <a:gdLst/>
              <a:ahLst/>
              <a:cxnLst/>
              <a:rect l="l" t="t" r="r" b="b"/>
              <a:pathLst>
                <a:path w="6732" h="6732" extrusionOk="0">
                  <a:moveTo>
                    <a:pt x="3484" y="1949"/>
                  </a:moveTo>
                  <a:lnTo>
                    <a:pt x="3720" y="2067"/>
                  </a:lnTo>
                  <a:lnTo>
                    <a:pt x="3956" y="2185"/>
                  </a:lnTo>
                  <a:lnTo>
                    <a:pt x="4193" y="2363"/>
                  </a:lnTo>
                  <a:lnTo>
                    <a:pt x="4429" y="2599"/>
                  </a:lnTo>
                  <a:lnTo>
                    <a:pt x="4547" y="2894"/>
                  </a:lnTo>
                  <a:lnTo>
                    <a:pt x="4665" y="3130"/>
                  </a:lnTo>
                  <a:lnTo>
                    <a:pt x="4724" y="3425"/>
                  </a:lnTo>
                  <a:lnTo>
                    <a:pt x="4783" y="3661"/>
                  </a:lnTo>
                  <a:lnTo>
                    <a:pt x="4724" y="3898"/>
                  </a:lnTo>
                  <a:lnTo>
                    <a:pt x="4606" y="4134"/>
                  </a:lnTo>
                  <a:lnTo>
                    <a:pt x="4429" y="4370"/>
                  </a:lnTo>
                  <a:lnTo>
                    <a:pt x="4252" y="4547"/>
                  </a:lnTo>
                  <a:lnTo>
                    <a:pt x="3956" y="4665"/>
                  </a:lnTo>
                  <a:lnTo>
                    <a:pt x="3720" y="4783"/>
                  </a:lnTo>
                  <a:lnTo>
                    <a:pt x="3248" y="4783"/>
                  </a:lnTo>
                  <a:lnTo>
                    <a:pt x="3012" y="4665"/>
                  </a:lnTo>
                  <a:lnTo>
                    <a:pt x="2776" y="4547"/>
                  </a:lnTo>
                  <a:lnTo>
                    <a:pt x="2540" y="4370"/>
                  </a:lnTo>
                  <a:lnTo>
                    <a:pt x="2362" y="4134"/>
                  </a:lnTo>
                  <a:lnTo>
                    <a:pt x="2185" y="3838"/>
                  </a:lnTo>
                  <a:lnTo>
                    <a:pt x="2067" y="3602"/>
                  </a:lnTo>
                  <a:lnTo>
                    <a:pt x="2008" y="3307"/>
                  </a:lnTo>
                  <a:lnTo>
                    <a:pt x="2008" y="3071"/>
                  </a:lnTo>
                  <a:lnTo>
                    <a:pt x="2008" y="2835"/>
                  </a:lnTo>
                  <a:lnTo>
                    <a:pt x="2126" y="2599"/>
                  </a:lnTo>
                  <a:lnTo>
                    <a:pt x="2303" y="2363"/>
                  </a:lnTo>
                  <a:lnTo>
                    <a:pt x="2540" y="2185"/>
                  </a:lnTo>
                  <a:lnTo>
                    <a:pt x="2776" y="2067"/>
                  </a:lnTo>
                  <a:lnTo>
                    <a:pt x="3012" y="1949"/>
                  </a:lnTo>
                  <a:close/>
                  <a:moveTo>
                    <a:pt x="3012" y="1"/>
                  </a:moveTo>
                  <a:lnTo>
                    <a:pt x="2599" y="119"/>
                  </a:lnTo>
                  <a:lnTo>
                    <a:pt x="2185" y="237"/>
                  </a:lnTo>
                  <a:lnTo>
                    <a:pt x="1772" y="414"/>
                  </a:lnTo>
                  <a:lnTo>
                    <a:pt x="1418" y="650"/>
                  </a:lnTo>
                  <a:lnTo>
                    <a:pt x="1064" y="946"/>
                  </a:lnTo>
                  <a:lnTo>
                    <a:pt x="768" y="1300"/>
                  </a:lnTo>
                  <a:lnTo>
                    <a:pt x="473" y="1654"/>
                  </a:lnTo>
                  <a:lnTo>
                    <a:pt x="296" y="2008"/>
                  </a:lnTo>
                  <a:lnTo>
                    <a:pt x="119" y="2422"/>
                  </a:lnTo>
                  <a:lnTo>
                    <a:pt x="60" y="2835"/>
                  </a:lnTo>
                  <a:lnTo>
                    <a:pt x="1" y="3248"/>
                  </a:lnTo>
                  <a:lnTo>
                    <a:pt x="1" y="3720"/>
                  </a:lnTo>
                  <a:lnTo>
                    <a:pt x="60" y="4134"/>
                  </a:lnTo>
                  <a:lnTo>
                    <a:pt x="237" y="4547"/>
                  </a:lnTo>
                  <a:lnTo>
                    <a:pt x="414" y="4960"/>
                  </a:lnTo>
                  <a:lnTo>
                    <a:pt x="650" y="5374"/>
                  </a:lnTo>
                  <a:lnTo>
                    <a:pt x="945" y="5728"/>
                  </a:lnTo>
                  <a:lnTo>
                    <a:pt x="1300" y="6023"/>
                  </a:lnTo>
                  <a:lnTo>
                    <a:pt x="1654" y="6259"/>
                  </a:lnTo>
                  <a:lnTo>
                    <a:pt x="2067" y="6495"/>
                  </a:lnTo>
                  <a:lnTo>
                    <a:pt x="2481" y="6613"/>
                  </a:lnTo>
                  <a:lnTo>
                    <a:pt x="2894" y="6731"/>
                  </a:lnTo>
                  <a:lnTo>
                    <a:pt x="3720" y="6731"/>
                  </a:lnTo>
                  <a:lnTo>
                    <a:pt x="4193" y="6613"/>
                  </a:lnTo>
                  <a:lnTo>
                    <a:pt x="4606" y="6495"/>
                  </a:lnTo>
                  <a:lnTo>
                    <a:pt x="4960" y="6318"/>
                  </a:lnTo>
                  <a:lnTo>
                    <a:pt x="5373" y="6082"/>
                  </a:lnTo>
                  <a:lnTo>
                    <a:pt x="5728" y="5787"/>
                  </a:lnTo>
                  <a:lnTo>
                    <a:pt x="6023" y="5492"/>
                  </a:lnTo>
                  <a:lnTo>
                    <a:pt x="6259" y="5137"/>
                  </a:lnTo>
                  <a:lnTo>
                    <a:pt x="6436" y="4724"/>
                  </a:lnTo>
                  <a:lnTo>
                    <a:pt x="6613" y="4311"/>
                  </a:lnTo>
                  <a:lnTo>
                    <a:pt x="6731" y="3898"/>
                  </a:lnTo>
                  <a:lnTo>
                    <a:pt x="6731" y="3484"/>
                  </a:lnTo>
                  <a:lnTo>
                    <a:pt x="6731" y="3071"/>
                  </a:lnTo>
                  <a:lnTo>
                    <a:pt x="6672" y="2599"/>
                  </a:lnTo>
                  <a:lnTo>
                    <a:pt x="6495" y="2185"/>
                  </a:lnTo>
                  <a:lnTo>
                    <a:pt x="6318" y="1772"/>
                  </a:lnTo>
                  <a:lnTo>
                    <a:pt x="6082" y="1418"/>
                  </a:lnTo>
                  <a:lnTo>
                    <a:pt x="5787" y="1005"/>
                  </a:lnTo>
                  <a:lnTo>
                    <a:pt x="5432" y="709"/>
                  </a:lnTo>
                  <a:lnTo>
                    <a:pt x="5078" y="473"/>
                  </a:lnTo>
                  <a:lnTo>
                    <a:pt x="4724" y="296"/>
                  </a:lnTo>
                  <a:lnTo>
                    <a:pt x="4311" y="119"/>
                  </a:lnTo>
                  <a:lnTo>
                    <a:pt x="389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873" name="Google Shape;1873;p28"/>
          <p:cNvGrpSpPr/>
          <p:nvPr/>
        </p:nvGrpSpPr>
        <p:grpSpPr>
          <a:xfrm>
            <a:off x="3893980" y="4427054"/>
            <a:ext cx="1834255" cy="1834975"/>
            <a:chOff x="3684525" y="1008100"/>
            <a:chExt cx="3697350" cy="3698800"/>
          </a:xfrm>
        </p:grpSpPr>
        <p:sp>
          <p:nvSpPr>
            <p:cNvPr id="1874" name="Google Shape;1874;p28"/>
            <p:cNvSpPr/>
            <p:nvPr/>
          </p:nvSpPr>
          <p:spPr>
            <a:xfrm>
              <a:off x="4642450" y="1210300"/>
              <a:ext cx="180075" cy="199275"/>
            </a:xfrm>
            <a:custGeom>
              <a:avLst/>
              <a:gdLst/>
              <a:ahLst/>
              <a:cxnLst/>
              <a:rect l="l" t="t" r="r" b="b"/>
              <a:pathLst>
                <a:path w="7203" h="7971" extrusionOk="0">
                  <a:moveTo>
                    <a:pt x="2067" y="2480"/>
                  </a:moveTo>
                  <a:lnTo>
                    <a:pt x="3424" y="3779"/>
                  </a:lnTo>
                  <a:lnTo>
                    <a:pt x="2362" y="4369"/>
                  </a:lnTo>
                  <a:lnTo>
                    <a:pt x="2067" y="2480"/>
                  </a:lnTo>
                  <a:close/>
                  <a:moveTo>
                    <a:pt x="2067" y="0"/>
                  </a:moveTo>
                  <a:lnTo>
                    <a:pt x="0" y="1122"/>
                  </a:lnTo>
                  <a:lnTo>
                    <a:pt x="945" y="7971"/>
                  </a:lnTo>
                  <a:lnTo>
                    <a:pt x="2834" y="6967"/>
                  </a:lnTo>
                  <a:lnTo>
                    <a:pt x="2657" y="5963"/>
                  </a:lnTo>
                  <a:lnTo>
                    <a:pt x="4546" y="4901"/>
                  </a:lnTo>
                  <a:lnTo>
                    <a:pt x="5314" y="5668"/>
                  </a:lnTo>
                  <a:lnTo>
                    <a:pt x="7203" y="4605"/>
                  </a:lnTo>
                  <a:lnTo>
                    <a:pt x="206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75" name="Google Shape;1875;p28"/>
            <p:cNvSpPr/>
            <p:nvPr/>
          </p:nvSpPr>
          <p:spPr>
            <a:xfrm>
              <a:off x="4778225" y="1114350"/>
              <a:ext cx="174200" cy="187475"/>
            </a:xfrm>
            <a:custGeom>
              <a:avLst/>
              <a:gdLst/>
              <a:ahLst/>
              <a:cxnLst/>
              <a:rect l="l" t="t" r="r" b="b"/>
              <a:pathLst>
                <a:path w="6968" h="7499" extrusionOk="0">
                  <a:moveTo>
                    <a:pt x="5373" y="1"/>
                  </a:moveTo>
                  <a:lnTo>
                    <a:pt x="3484" y="768"/>
                  </a:lnTo>
                  <a:lnTo>
                    <a:pt x="4842" y="4193"/>
                  </a:lnTo>
                  <a:lnTo>
                    <a:pt x="4960" y="4547"/>
                  </a:lnTo>
                  <a:lnTo>
                    <a:pt x="4901" y="4901"/>
                  </a:lnTo>
                  <a:lnTo>
                    <a:pt x="4842" y="5078"/>
                  </a:lnTo>
                  <a:lnTo>
                    <a:pt x="4724" y="5196"/>
                  </a:lnTo>
                  <a:lnTo>
                    <a:pt x="4606" y="5314"/>
                  </a:lnTo>
                  <a:lnTo>
                    <a:pt x="4370" y="5432"/>
                  </a:lnTo>
                  <a:lnTo>
                    <a:pt x="4193" y="5491"/>
                  </a:lnTo>
                  <a:lnTo>
                    <a:pt x="3838" y="5491"/>
                  </a:lnTo>
                  <a:lnTo>
                    <a:pt x="3720" y="5432"/>
                  </a:lnTo>
                  <a:lnTo>
                    <a:pt x="3425" y="5196"/>
                  </a:lnTo>
                  <a:lnTo>
                    <a:pt x="3248" y="4842"/>
                  </a:lnTo>
                  <a:lnTo>
                    <a:pt x="1890" y="1418"/>
                  </a:lnTo>
                  <a:lnTo>
                    <a:pt x="1" y="2185"/>
                  </a:lnTo>
                  <a:lnTo>
                    <a:pt x="1359" y="5550"/>
                  </a:lnTo>
                  <a:lnTo>
                    <a:pt x="1536" y="5964"/>
                  </a:lnTo>
                  <a:lnTo>
                    <a:pt x="1772" y="6318"/>
                  </a:lnTo>
                  <a:lnTo>
                    <a:pt x="2008" y="6672"/>
                  </a:lnTo>
                  <a:lnTo>
                    <a:pt x="2303" y="6908"/>
                  </a:lnTo>
                  <a:lnTo>
                    <a:pt x="2598" y="7145"/>
                  </a:lnTo>
                  <a:lnTo>
                    <a:pt x="2894" y="7263"/>
                  </a:lnTo>
                  <a:lnTo>
                    <a:pt x="3248" y="7381"/>
                  </a:lnTo>
                  <a:lnTo>
                    <a:pt x="3602" y="7440"/>
                  </a:lnTo>
                  <a:lnTo>
                    <a:pt x="3956" y="7499"/>
                  </a:lnTo>
                  <a:lnTo>
                    <a:pt x="4311" y="7440"/>
                  </a:lnTo>
                  <a:lnTo>
                    <a:pt x="4665" y="7381"/>
                  </a:lnTo>
                  <a:lnTo>
                    <a:pt x="5078" y="7204"/>
                  </a:lnTo>
                  <a:lnTo>
                    <a:pt x="5432" y="7026"/>
                  </a:lnTo>
                  <a:lnTo>
                    <a:pt x="5787" y="6849"/>
                  </a:lnTo>
                  <a:lnTo>
                    <a:pt x="6082" y="6613"/>
                  </a:lnTo>
                  <a:lnTo>
                    <a:pt x="6318" y="6377"/>
                  </a:lnTo>
                  <a:lnTo>
                    <a:pt x="6554" y="6082"/>
                  </a:lnTo>
                  <a:lnTo>
                    <a:pt x="6731" y="5728"/>
                  </a:lnTo>
                  <a:lnTo>
                    <a:pt x="6849" y="5432"/>
                  </a:lnTo>
                  <a:lnTo>
                    <a:pt x="6967" y="5019"/>
                  </a:lnTo>
                  <a:lnTo>
                    <a:pt x="6967" y="4665"/>
                  </a:lnTo>
                  <a:lnTo>
                    <a:pt x="6967" y="4252"/>
                  </a:lnTo>
                  <a:lnTo>
                    <a:pt x="6849" y="3838"/>
                  </a:lnTo>
                  <a:lnTo>
                    <a:pt x="6731" y="3425"/>
                  </a:lnTo>
                  <a:lnTo>
                    <a:pt x="53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76" name="Google Shape;1876;p28"/>
            <p:cNvSpPr/>
            <p:nvPr/>
          </p:nvSpPr>
          <p:spPr>
            <a:xfrm>
              <a:off x="4955350" y="1077450"/>
              <a:ext cx="172725" cy="178625"/>
            </a:xfrm>
            <a:custGeom>
              <a:avLst/>
              <a:gdLst/>
              <a:ahLst/>
              <a:cxnLst/>
              <a:rect l="l" t="t" r="r" b="b"/>
              <a:pathLst>
                <a:path w="6909" h="7145" extrusionOk="0">
                  <a:moveTo>
                    <a:pt x="3543" y="1831"/>
                  </a:moveTo>
                  <a:lnTo>
                    <a:pt x="3838" y="1890"/>
                  </a:lnTo>
                  <a:lnTo>
                    <a:pt x="4074" y="1949"/>
                  </a:lnTo>
                  <a:lnTo>
                    <a:pt x="4310" y="2126"/>
                  </a:lnTo>
                  <a:lnTo>
                    <a:pt x="4487" y="2362"/>
                  </a:lnTo>
                  <a:lnTo>
                    <a:pt x="4665" y="2599"/>
                  </a:lnTo>
                  <a:lnTo>
                    <a:pt x="4783" y="2894"/>
                  </a:lnTo>
                  <a:lnTo>
                    <a:pt x="4842" y="3248"/>
                  </a:lnTo>
                  <a:lnTo>
                    <a:pt x="4842" y="3543"/>
                  </a:lnTo>
                  <a:lnTo>
                    <a:pt x="4783" y="3779"/>
                  </a:lnTo>
                  <a:lnTo>
                    <a:pt x="4665" y="4075"/>
                  </a:lnTo>
                  <a:lnTo>
                    <a:pt x="4487" y="4252"/>
                  </a:lnTo>
                  <a:lnTo>
                    <a:pt x="4310" y="4429"/>
                  </a:lnTo>
                  <a:lnTo>
                    <a:pt x="4015" y="4606"/>
                  </a:lnTo>
                  <a:lnTo>
                    <a:pt x="3720" y="4724"/>
                  </a:lnTo>
                  <a:lnTo>
                    <a:pt x="3248" y="4842"/>
                  </a:lnTo>
                  <a:lnTo>
                    <a:pt x="2480" y="2067"/>
                  </a:lnTo>
                  <a:lnTo>
                    <a:pt x="2952" y="1890"/>
                  </a:lnTo>
                  <a:lnTo>
                    <a:pt x="3248" y="1831"/>
                  </a:lnTo>
                  <a:close/>
                  <a:moveTo>
                    <a:pt x="3543" y="1"/>
                  </a:moveTo>
                  <a:lnTo>
                    <a:pt x="3071" y="60"/>
                  </a:lnTo>
                  <a:lnTo>
                    <a:pt x="2598" y="119"/>
                  </a:lnTo>
                  <a:lnTo>
                    <a:pt x="0" y="886"/>
                  </a:lnTo>
                  <a:lnTo>
                    <a:pt x="1772" y="7145"/>
                  </a:lnTo>
                  <a:lnTo>
                    <a:pt x="4428" y="6436"/>
                  </a:lnTo>
                  <a:lnTo>
                    <a:pt x="4842" y="6259"/>
                  </a:lnTo>
                  <a:lnTo>
                    <a:pt x="5314" y="6023"/>
                  </a:lnTo>
                  <a:lnTo>
                    <a:pt x="5668" y="5787"/>
                  </a:lnTo>
                  <a:lnTo>
                    <a:pt x="6022" y="5491"/>
                  </a:lnTo>
                  <a:lnTo>
                    <a:pt x="6318" y="5196"/>
                  </a:lnTo>
                  <a:lnTo>
                    <a:pt x="6495" y="4842"/>
                  </a:lnTo>
                  <a:lnTo>
                    <a:pt x="6672" y="4488"/>
                  </a:lnTo>
                  <a:lnTo>
                    <a:pt x="6849" y="4075"/>
                  </a:lnTo>
                  <a:lnTo>
                    <a:pt x="6908" y="3661"/>
                  </a:lnTo>
                  <a:lnTo>
                    <a:pt x="6908" y="3189"/>
                  </a:lnTo>
                  <a:lnTo>
                    <a:pt x="6849" y="2776"/>
                  </a:lnTo>
                  <a:lnTo>
                    <a:pt x="6790" y="2362"/>
                  </a:lnTo>
                  <a:lnTo>
                    <a:pt x="6613" y="1890"/>
                  </a:lnTo>
                  <a:lnTo>
                    <a:pt x="6436" y="1536"/>
                  </a:lnTo>
                  <a:lnTo>
                    <a:pt x="6200" y="1182"/>
                  </a:lnTo>
                  <a:lnTo>
                    <a:pt x="5904" y="827"/>
                  </a:lnTo>
                  <a:lnTo>
                    <a:pt x="5609" y="591"/>
                  </a:lnTo>
                  <a:lnTo>
                    <a:pt x="5255" y="355"/>
                  </a:lnTo>
                  <a:lnTo>
                    <a:pt x="4842" y="178"/>
                  </a:lnTo>
                  <a:lnTo>
                    <a:pt x="4428" y="60"/>
                  </a:lnTo>
                  <a:lnTo>
                    <a:pt x="40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77" name="Google Shape;1877;p28"/>
            <p:cNvSpPr/>
            <p:nvPr/>
          </p:nvSpPr>
          <p:spPr>
            <a:xfrm>
              <a:off x="5139850" y="1040550"/>
              <a:ext cx="82675" cy="169775"/>
            </a:xfrm>
            <a:custGeom>
              <a:avLst/>
              <a:gdLst/>
              <a:ahLst/>
              <a:cxnLst/>
              <a:rect l="l" t="t" r="r" b="b"/>
              <a:pathLst>
                <a:path w="3307" h="6791" extrusionOk="0">
                  <a:moveTo>
                    <a:pt x="2008" y="1"/>
                  </a:moveTo>
                  <a:lnTo>
                    <a:pt x="0" y="414"/>
                  </a:lnTo>
                  <a:lnTo>
                    <a:pt x="1299" y="6790"/>
                  </a:lnTo>
                  <a:lnTo>
                    <a:pt x="3307" y="6377"/>
                  </a:lnTo>
                  <a:lnTo>
                    <a:pt x="200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78" name="Google Shape;1878;p28"/>
            <p:cNvSpPr/>
            <p:nvPr/>
          </p:nvSpPr>
          <p:spPr>
            <a:xfrm>
              <a:off x="5237250" y="1018425"/>
              <a:ext cx="168300" cy="168275"/>
            </a:xfrm>
            <a:custGeom>
              <a:avLst/>
              <a:gdLst/>
              <a:ahLst/>
              <a:cxnLst/>
              <a:rect l="l" t="t" r="r" b="b"/>
              <a:pathLst>
                <a:path w="6732" h="6731" extrusionOk="0">
                  <a:moveTo>
                    <a:pt x="3484" y="1890"/>
                  </a:moveTo>
                  <a:lnTo>
                    <a:pt x="3720" y="1949"/>
                  </a:lnTo>
                  <a:lnTo>
                    <a:pt x="3957" y="2067"/>
                  </a:lnTo>
                  <a:lnTo>
                    <a:pt x="4193" y="2185"/>
                  </a:lnTo>
                  <a:lnTo>
                    <a:pt x="4370" y="2362"/>
                  </a:lnTo>
                  <a:lnTo>
                    <a:pt x="4488" y="2598"/>
                  </a:lnTo>
                  <a:lnTo>
                    <a:pt x="4606" y="2893"/>
                  </a:lnTo>
                  <a:lnTo>
                    <a:pt x="4665" y="3188"/>
                  </a:lnTo>
                  <a:lnTo>
                    <a:pt x="4665" y="3543"/>
                  </a:lnTo>
                  <a:lnTo>
                    <a:pt x="4606" y="3779"/>
                  </a:lnTo>
                  <a:lnTo>
                    <a:pt x="4547" y="4074"/>
                  </a:lnTo>
                  <a:lnTo>
                    <a:pt x="4429" y="4310"/>
                  </a:lnTo>
                  <a:lnTo>
                    <a:pt x="4252" y="4487"/>
                  </a:lnTo>
                  <a:lnTo>
                    <a:pt x="4075" y="4605"/>
                  </a:lnTo>
                  <a:lnTo>
                    <a:pt x="3839" y="4723"/>
                  </a:lnTo>
                  <a:lnTo>
                    <a:pt x="3543" y="4782"/>
                  </a:lnTo>
                  <a:lnTo>
                    <a:pt x="3012" y="4782"/>
                  </a:lnTo>
                  <a:lnTo>
                    <a:pt x="2776" y="4664"/>
                  </a:lnTo>
                  <a:lnTo>
                    <a:pt x="2540" y="4546"/>
                  </a:lnTo>
                  <a:lnTo>
                    <a:pt x="2363" y="4310"/>
                  </a:lnTo>
                  <a:lnTo>
                    <a:pt x="2244" y="4074"/>
                  </a:lnTo>
                  <a:lnTo>
                    <a:pt x="2185" y="3838"/>
                  </a:lnTo>
                  <a:lnTo>
                    <a:pt x="2126" y="3484"/>
                  </a:lnTo>
                  <a:lnTo>
                    <a:pt x="2067" y="3188"/>
                  </a:lnTo>
                  <a:lnTo>
                    <a:pt x="2126" y="2893"/>
                  </a:lnTo>
                  <a:lnTo>
                    <a:pt x="2185" y="2657"/>
                  </a:lnTo>
                  <a:lnTo>
                    <a:pt x="2303" y="2421"/>
                  </a:lnTo>
                  <a:lnTo>
                    <a:pt x="2481" y="2244"/>
                  </a:lnTo>
                  <a:lnTo>
                    <a:pt x="2658" y="2067"/>
                  </a:lnTo>
                  <a:lnTo>
                    <a:pt x="2894" y="1949"/>
                  </a:lnTo>
                  <a:lnTo>
                    <a:pt x="3189" y="1890"/>
                  </a:lnTo>
                  <a:close/>
                  <a:moveTo>
                    <a:pt x="3425" y="0"/>
                  </a:moveTo>
                  <a:lnTo>
                    <a:pt x="2953" y="59"/>
                  </a:lnTo>
                  <a:lnTo>
                    <a:pt x="2540" y="118"/>
                  </a:lnTo>
                  <a:lnTo>
                    <a:pt x="2126" y="236"/>
                  </a:lnTo>
                  <a:lnTo>
                    <a:pt x="1713" y="414"/>
                  </a:lnTo>
                  <a:lnTo>
                    <a:pt x="1359" y="650"/>
                  </a:lnTo>
                  <a:lnTo>
                    <a:pt x="1005" y="945"/>
                  </a:lnTo>
                  <a:lnTo>
                    <a:pt x="709" y="1240"/>
                  </a:lnTo>
                  <a:lnTo>
                    <a:pt x="473" y="1594"/>
                  </a:lnTo>
                  <a:lnTo>
                    <a:pt x="296" y="2008"/>
                  </a:lnTo>
                  <a:lnTo>
                    <a:pt x="119" y="2421"/>
                  </a:lnTo>
                  <a:lnTo>
                    <a:pt x="60" y="2834"/>
                  </a:lnTo>
                  <a:lnTo>
                    <a:pt x="1" y="3306"/>
                  </a:lnTo>
                  <a:lnTo>
                    <a:pt x="60" y="3779"/>
                  </a:lnTo>
                  <a:lnTo>
                    <a:pt x="119" y="4192"/>
                  </a:lnTo>
                  <a:lnTo>
                    <a:pt x="237" y="4664"/>
                  </a:lnTo>
                  <a:lnTo>
                    <a:pt x="473" y="5019"/>
                  </a:lnTo>
                  <a:lnTo>
                    <a:pt x="709" y="5432"/>
                  </a:lnTo>
                  <a:lnTo>
                    <a:pt x="1005" y="5727"/>
                  </a:lnTo>
                  <a:lnTo>
                    <a:pt x="1300" y="6022"/>
                  </a:lnTo>
                  <a:lnTo>
                    <a:pt x="1654" y="6258"/>
                  </a:lnTo>
                  <a:lnTo>
                    <a:pt x="2067" y="6436"/>
                  </a:lnTo>
                  <a:lnTo>
                    <a:pt x="2481" y="6613"/>
                  </a:lnTo>
                  <a:lnTo>
                    <a:pt x="2894" y="6672"/>
                  </a:lnTo>
                  <a:lnTo>
                    <a:pt x="3307" y="6731"/>
                  </a:lnTo>
                  <a:lnTo>
                    <a:pt x="3779" y="6672"/>
                  </a:lnTo>
                  <a:lnTo>
                    <a:pt x="4193" y="6613"/>
                  </a:lnTo>
                  <a:lnTo>
                    <a:pt x="4606" y="6495"/>
                  </a:lnTo>
                  <a:lnTo>
                    <a:pt x="5019" y="6317"/>
                  </a:lnTo>
                  <a:lnTo>
                    <a:pt x="5374" y="6081"/>
                  </a:lnTo>
                  <a:lnTo>
                    <a:pt x="5728" y="5786"/>
                  </a:lnTo>
                  <a:lnTo>
                    <a:pt x="6023" y="5491"/>
                  </a:lnTo>
                  <a:lnTo>
                    <a:pt x="6259" y="5137"/>
                  </a:lnTo>
                  <a:lnTo>
                    <a:pt x="6436" y="4723"/>
                  </a:lnTo>
                  <a:lnTo>
                    <a:pt x="6613" y="4310"/>
                  </a:lnTo>
                  <a:lnTo>
                    <a:pt x="6672" y="3897"/>
                  </a:lnTo>
                  <a:lnTo>
                    <a:pt x="6731" y="3425"/>
                  </a:lnTo>
                  <a:lnTo>
                    <a:pt x="6672" y="2952"/>
                  </a:lnTo>
                  <a:lnTo>
                    <a:pt x="6613" y="2480"/>
                  </a:lnTo>
                  <a:lnTo>
                    <a:pt x="6495" y="2067"/>
                  </a:lnTo>
                  <a:lnTo>
                    <a:pt x="6259" y="1653"/>
                  </a:lnTo>
                  <a:lnTo>
                    <a:pt x="6023" y="1299"/>
                  </a:lnTo>
                  <a:lnTo>
                    <a:pt x="5787" y="945"/>
                  </a:lnTo>
                  <a:lnTo>
                    <a:pt x="5433" y="709"/>
                  </a:lnTo>
                  <a:lnTo>
                    <a:pt x="5078" y="473"/>
                  </a:lnTo>
                  <a:lnTo>
                    <a:pt x="4724" y="236"/>
                  </a:lnTo>
                  <a:lnTo>
                    <a:pt x="4311" y="118"/>
                  </a:lnTo>
                  <a:lnTo>
                    <a:pt x="3839" y="59"/>
                  </a:lnTo>
                  <a:lnTo>
                    <a:pt x="34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79" name="Google Shape;1879;p28"/>
            <p:cNvSpPr/>
            <p:nvPr/>
          </p:nvSpPr>
          <p:spPr>
            <a:xfrm>
              <a:off x="5488175" y="1008100"/>
              <a:ext cx="112200" cy="165325"/>
            </a:xfrm>
            <a:custGeom>
              <a:avLst/>
              <a:gdLst/>
              <a:ahLst/>
              <a:cxnLst/>
              <a:rect l="l" t="t" r="r" b="b"/>
              <a:pathLst>
                <a:path w="4488" h="6613" extrusionOk="0">
                  <a:moveTo>
                    <a:pt x="119" y="0"/>
                  </a:moveTo>
                  <a:lnTo>
                    <a:pt x="1" y="6494"/>
                  </a:lnTo>
                  <a:lnTo>
                    <a:pt x="4370" y="6612"/>
                  </a:lnTo>
                  <a:lnTo>
                    <a:pt x="4370" y="4959"/>
                  </a:lnTo>
                  <a:lnTo>
                    <a:pt x="2067" y="4900"/>
                  </a:lnTo>
                  <a:lnTo>
                    <a:pt x="2126" y="4015"/>
                  </a:lnTo>
                  <a:lnTo>
                    <a:pt x="4133" y="4015"/>
                  </a:lnTo>
                  <a:lnTo>
                    <a:pt x="4133" y="2480"/>
                  </a:lnTo>
                  <a:lnTo>
                    <a:pt x="2126" y="2480"/>
                  </a:lnTo>
                  <a:lnTo>
                    <a:pt x="2126" y="1653"/>
                  </a:lnTo>
                  <a:lnTo>
                    <a:pt x="4429" y="1712"/>
                  </a:lnTo>
                  <a:lnTo>
                    <a:pt x="4488" y="59"/>
                  </a:lnTo>
                  <a:lnTo>
                    <a:pt x="1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80" name="Google Shape;1880;p28"/>
            <p:cNvSpPr/>
            <p:nvPr/>
          </p:nvSpPr>
          <p:spPr>
            <a:xfrm>
              <a:off x="5623975" y="1009575"/>
              <a:ext cx="171225" cy="178600"/>
            </a:xfrm>
            <a:custGeom>
              <a:avLst/>
              <a:gdLst/>
              <a:ahLst/>
              <a:cxnLst/>
              <a:rect l="l" t="t" r="r" b="b"/>
              <a:pathLst>
                <a:path w="6849" h="7144" extrusionOk="0">
                  <a:moveTo>
                    <a:pt x="650" y="0"/>
                  </a:moveTo>
                  <a:lnTo>
                    <a:pt x="0" y="6494"/>
                  </a:lnTo>
                  <a:lnTo>
                    <a:pt x="2008" y="6730"/>
                  </a:lnTo>
                  <a:lnTo>
                    <a:pt x="2362" y="3424"/>
                  </a:lnTo>
                  <a:lnTo>
                    <a:pt x="4192" y="6908"/>
                  </a:lnTo>
                  <a:lnTo>
                    <a:pt x="6199" y="7144"/>
                  </a:lnTo>
                  <a:lnTo>
                    <a:pt x="6849" y="649"/>
                  </a:lnTo>
                  <a:lnTo>
                    <a:pt x="4782" y="413"/>
                  </a:lnTo>
                  <a:lnTo>
                    <a:pt x="4487" y="3779"/>
                  </a:lnTo>
                  <a:lnTo>
                    <a:pt x="2657" y="236"/>
                  </a:lnTo>
                  <a:lnTo>
                    <a:pt x="6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81" name="Google Shape;1881;p28"/>
            <p:cNvSpPr/>
            <p:nvPr/>
          </p:nvSpPr>
          <p:spPr>
            <a:xfrm>
              <a:off x="5818800" y="1044975"/>
              <a:ext cx="162375" cy="166825"/>
            </a:xfrm>
            <a:custGeom>
              <a:avLst/>
              <a:gdLst/>
              <a:ahLst/>
              <a:cxnLst/>
              <a:rect l="l" t="t" r="r" b="b"/>
              <a:pathLst>
                <a:path w="6495" h="6673" extrusionOk="0">
                  <a:moveTo>
                    <a:pt x="3011" y="1"/>
                  </a:moveTo>
                  <a:lnTo>
                    <a:pt x="2598" y="60"/>
                  </a:lnTo>
                  <a:lnTo>
                    <a:pt x="2185" y="119"/>
                  </a:lnTo>
                  <a:lnTo>
                    <a:pt x="1772" y="296"/>
                  </a:lnTo>
                  <a:lnTo>
                    <a:pt x="1417" y="473"/>
                  </a:lnTo>
                  <a:lnTo>
                    <a:pt x="1122" y="768"/>
                  </a:lnTo>
                  <a:lnTo>
                    <a:pt x="827" y="1064"/>
                  </a:lnTo>
                  <a:lnTo>
                    <a:pt x="532" y="1418"/>
                  </a:lnTo>
                  <a:lnTo>
                    <a:pt x="355" y="1772"/>
                  </a:lnTo>
                  <a:lnTo>
                    <a:pt x="178" y="2185"/>
                  </a:lnTo>
                  <a:lnTo>
                    <a:pt x="59" y="2658"/>
                  </a:lnTo>
                  <a:lnTo>
                    <a:pt x="0" y="3130"/>
                  </a:lnTo>
                  <a:lnTo>
                    <a:pt x="0" y="3602"/>
                  </a:lnTo>
                  <a:lnTo>
                    <a:pt x="0" y="4016"/>
                  </a:lnTo>
                  <a:lnTo>
                    <a:pt x="119" y="4429"/>
                  </a:lnTo>
                  <a:lnTo>
                    <a:pt x="237" y="4842"/>
                  </a:lnTo>
                  <a:lnTo>
                    <a:pt x="473" y="5196"/>
                  </a:lnTo>
                  <a:lnTo>
                    <a:pt x="709" y="5492"/>
                  </a:lnTo>
                  <a:lnTo>
                    <a:pt x="1004" y="5787"/>
                  </a:lnTo>
                  <a:lnTo>
                    <a:pt x="1358" y="6082"/>
                  </a:lnTo>
                  <a:lnTo>
                    <a:pt x="1713" y="6318"/>
                  </a:lnTo>
                  <a:lnTo>
                    <a:pt x="2185" y="6436"/>
                  </a:lnTo>
                  <a:lnTo>
                    <a:pt x="2657" y="6613"/>
                  </a:lnTo>
                  <a:lnTo>
                    <a:pt x="3189" y="6672"/>
                  </a:lnTo>
                  <a:lnTo>
                    <a:pt x="3661" y="6672"/>
                  </a:lnTo>
                  <a:lnTo>
                    <a:pt x="4133" y="6613"/>
                  </a:lnTo>
                  <a:lnTo>
                    <a:pt x="4605" y="6436"/>
                  </a:lnTo>
                  <a:lnTo>
                    <a:pt x="4960" y="6259"/>
                  </a:lnTo>
                  <a:lnTo>
                    <a:pt x="5373" y="6023"/>
                  </a:lnTo>
                  <a:lnTo>
                    <a:pt x="5668" y="5787"/>
                  </a:lnTo>
                  <a:lnTo>
                    <a:pt x="5963" y="5492"/>
                  </a:lnTo>
                  <a:lnTo>
                    <a:pt x="6436" y="3484"/>
                  </a:lnTo>
                  <a:lnTo>
                    <a:pt x="3130" y="2776"/>
                  </a:lnTo>
                  <a:lnTo>
                    <a:pt x="2834" y="4193"/>
                  </a:lnTo>
                  <a:lnTo>
                    <a:pt x="4428" y="4547"/>
                  </a:lnTo>
                  <a:lnTo>
                    <a:pt x="4192" y="4724"/>
                  </a:lnTo>
                  <a:lnTo>
                    <a:pt x="3897" y="4842"/>
                  </a:lnTo>
                  <a:lnTo>
                    <a:pt x="3543" y="4901"/>
                  </a:lnTo>
                  <a:lnTo>
                    <a:pt x="3189" y="4901"/>
                  </a:lnTo>
                  <a:lnTo>
                    <a:pt x="2893" y="4783"/>
                  </a:lnTo>
                  <a:lnTo>
                    <a:pt x="2598" y="4665"/>
                  </a:lnTo>
                  <a:lnTo>
                    <a:pt x="2362" y="4488"/>
                  </a:lnTo>
                  <a:lnTo>
                    <a:pt x="2185" y="4252"/>
                  </a:lnTo>
                  <a:lnTo>
                    <a:pt x="2126" y="4016"/>
                  </a:lnTo>
                  <a:lnTo>
                    <a:pt x="2067" y="3779"/>
                  </a:lnTo>
                  <a:lnTo>
                    <a:pt x="2067" y="3425"/>
                  </a:lnTo>
                  <a:lnTo>
                    <a:pt x="2067" y="3071"/>
                  </a:lnTo>
                  <a:lnTo>
                    <a:pt x="2185" y="2776"/>
                  </a:lnTo>
                  <a:lnTo>
                    <a:pt x="2303" y="2540"/>
                  </a:lnTo>
                  <a:lnTo>
                    <a:pt x="2421" y="2304"/>
                  </a:lnTo>
                  <a:lnTo>
                    <a:pt x="2598" y="2126"/>
                  </a:lnTo>
                  <a:lnTo>
                    <a:pt x="2834" y="2008"/>
                  </a:lnTo>
                  <a:lnTo>
                    <a:pt x="3070" y="1949"/>
                  </a:lnTo>
                  <a:lnTo>
                    <a:pt x="3307" y="1890"/>
                  </a:lnTo>
                  <a:lnTo>
                    <a:pt x="3602" y="1949"/>
                  </a:lnTo>
                  <a:lnTo>
                    <a:pt x="3897" y="2008"/>
                  </a:lnTo>
                  <a:lnTo>
                    <a:pt x="4074" y="2126"/>
                  </a:lnTo>
                  <a:lnTo>
                    <a:pt x="4251" y="2304"/>
                  </a:lnTo>
                  <a:lnTo>
                    <a:pt x="4369" y="2540"/>
                  </a:lnTo>
                  <a:lnTo>
                    <a:pt x="6495" y="2953"/>
                  </a:lnTo>
                  <a:lnTo>
                    <a:pt x="6495" y="2422"/>
                  </a:lnTo>
                  <a:lnTo>
                    <a:pt x="6377" y="1949"/>
                  </a:lnTo>
                  <a:lnTo>
                    <a:pt x="6200" y="1536"/>
                  </a:lnTo>
                  <a:lnTo>
                    <a:pt x="5904" y="1123"/>
                  </a:lnTo>
                  <a:lnTo>
                    <a:pt x="5550" y="768"/>
                  </a:lnTo>
                  <a:lnTo>
                    <a:pt x="5078" y="473"/>
                  </a:lnTo>
                  <a:lnTo>
                    <a:pt x="4546" y="237"/>
                  </a:lnTo>
                  <a:lnTo>
                    <a:pt x="3956" y="119"/>
                  </a:lnTo>
                  <a:lnTo>
                    <a:pt x="34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82" name="Google Shape;1882;p28"/>
            <p:cNvSpPr/>
            <p:nvPr/>
          </p:nvSpPr>
          <p:spPr>
            <a:xfrm>
              <a:off x="5984100" y="1075975"/>
              <a:ext cx="95975" cy="171250"/>
            </a:xfrm>
            <a:custGeom>
              <a:avLst/>
              <a:gdLst/>
              <a:ahLst/>
              <a:cxnLst/>
              <a:rect l="l" t="t" r="r" b="b"/>
              <a:pathLst>
                <a:path w="3839" h="6850" extrusionOk="0">
                  <a:moveTo>
                    <a:pt x="1831" y="1"/>
                  </a:moveTo>
                  <a:lnTo>
                    <a:pt x="1" y="6259"/>
                  </a:lnTo>
                  <a:lnTo>
                    <a:pt x="1949" y="6849"/>
                  </a:lnTo>
                  <a:lnTo>
                    <a:pt x="3838" y="591"/>
                  </a:lnTo>
                  <a:lnTo>
                    <a:pt x="18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83" name="Google Shape;1883;p28"/>
            <p:cNvSpPr/>
            <p:nvPr/>
          </p:nvSpPr>
          <p:spPr>
            <a:xfrm>
              <a:off x="6062325" y="1102550"/>
              <a:ext cx="205200" cy="208150"/>
            </a:xfrm>
            <a:custGeom>
              <a:avLst/>
              <a:gdLst/>
              <a:ahLst/>
              <a:cxnLst/>
              <a:rect l="l" t="t" r="r" b="b"/>
              <a:pathLst>
                <a:path w="8208" h="8326" extrusionOk="0">
                  <a:moveTo>
                    <a:pt x="2362" y="1"/>
                  </a:moveTo>
                  <a:lnTo>
                    <a:pt x="1" y="6082"/>
                  </a:lnTo>
                  <a:lnTo>
                    <a:pt x="1949" y="6790"/>
                  </a:lnTo>
                  <a:lnTo>
                    <a:pt x="3130" y="3779"/>
                  </a:lnTo>
                  <a:lnTo>
                    <a:pt x="3957" y="7617"/>
                  </a:lnTo>
                  <a:lnTo>
                    <a:pt x="5846" y="8325"/>
                  </a:lnTo>
                  <a:lnTo>
                    <a:pt x="8207" y="2244"/>
                  </a:lnTo>
                  <a:lnTo>
                    <a:pt x="6259" y="1476"/>
                  </a:lnTo>
                  <a:lnTo>
                    <a:pt x="5078" y="4606"/>
                  </a:lnTo>
                  <a:lnTo>
                    <a:pt x="4252" y="709"/>
                  </a:lnTo>
                  <a:lnTo>
                    <a:pt x="23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84" name="Google Shape;1884;p28"/>
            <p:cNvSpPr/>
            <p:nvPr/>
          </p:nvSpPr>
          <p:spPr>
            <a:xfrm>
              <a:off x="6236500" y="1177825"/>
              <a:ext cx="169775" cy="194850"/>
            </a:xfrm>
            <a:custGeom>
              <a:avLst/>
              <a:gdLst/>
              <a:ahLst/>
              <a:cxnLst/>
              <a:rect l="l" t="t" r="r" b="b"/>
              <a:pathLst>
                <a:path w="6791" h="7794" extrusionOk="0">
                  <a:moveTo>
                    <a:pt x="2893" y="0"/>
                  </a:moveTo>
                  <a:lnTo>
                    <a:pt x="1" y="5845"/>
                  </a:lnTo>
                  <a:lnTo>
                    <a:pt x="3897" y="7794"/>
                  </a:lnTo>
                  <a:lnTo>
                    <a:pt x="4606" y="6318"/>
                  </a:lnTo>
                  <a:lnTo>
                    <a:pt x="2539" y="5314"/>
                  </a:lnTo>
                  <a:lnTo>
                    <a:pt x="2953" y="4487"/>
                  </a:lnTo>
                  <a:lnTo>
                    <a:pt x="4783" y="5373"/>
                  </a:lnTo>
                  <a:lnTo>
                    <a:pt x="5432" y="4015"/>
                  </a:lnTo>
                  <a:lnTo>
                    <a:pt x="3661" y="3071"/>
                  </a:lnTo>
                  <a:lnTo>
                    <a:pt x="4015" y="2362"/>
                  </a:lnTo>
                  <a:lnTo>
                    <a:pt x="6082" y="3366"/>
                  </a:lnTo>
                  <a:lnTo>
                    <a:pt x="6790" y="1949"/>
                  </a:lnTo>
                  <a:lnTo>
                    <a:pt x="28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85" name="Google Shape;1885;p28"/>
            <p:cNvSpPr/>
            <p:nvPr/>
          </p:nvSpPr>
          <p:spPr>
            <a:xfrm>
              <a:off x="6356050" y="1245725"/>
              <a:ext cx="177150" cy="194850"/>
            </a:xfrm>
            <a:custGeom>
              <a:avLst/>
              <a:gdLst/>
              <a:ahLst/>
              <a:cxnLst/>
              <a:rect l="l" t="t" r="r" b="b"/>
              <a:pathLst>
                <a:path w="7086" h="7794" extrusionOk="0">
                  <a:moveTo>
                    <a:pt x="3366" y="0"/>
                  </a:moveTo>
                  <a:lnTo>
                    <a:pt x="1" y="5550"/>
                  </a:lnTo>
                  <a:lnTo>
                    <a:pt x="3779" y="7793"/>
                  </a:lnTo>
                  <a:lnTo>
                    <a:pt x="4606" y="6436"/>
                  </a:lnTo>
                  <a:lnTo>
                    <a:pt x="2598" y="5255"/>
                  </a:lnTo>
                  <a:lnTo>
                    <a:pt x="3071" y="4428"/>
                  </a:lnTo>
                  <a:lnTo>
                    <a:pt x="4842" y="5491"/>
                  </a:lnTo>
                  <a:lnTo>
                    <a:pt x="5609" y="4192"/>
                  </a:lnTo>
                  <a:lnTo>
                    <a:pt x="3897" y="3129"/>
                  </a:lnTo>
                  <a:lnTo>
                    <a:pt x="4311" y="2421"/>
                  </a:lnTo>
                  <a:lnTo>
                    <a:pt x="6259" y="3602"/>
                  </a:lnTo>
                  <a:lnTo>
                    <a:pt x="7085" y="2244"/>
                  </a:lnTo>
                  <a:lnTo>
                    <a:pt x="33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86" name="Google Shape;1886;p28"/>
            <p:cNvSpPr/>
            <p:nvPr/>
          </p:nvSpPr>
          <p:spPr>
            <a:xfrm>
              <a:off x="6472650" y="1323950"/>
              <a:ext cx="186000" cy="212550"/>
            </a:xfrm>
            <a:custGeom>
              <a:avLst/>
              <a:gdLst/>
              <a:ahLst/>
              <a:cxnLst/>
              <a:rect l="l" t="t" r="r" b="b"/>
              <a:pathLst>
                <a:path w="7440" h="8502" extrusionOk="0">
                  <a:moveTo>
                    <a:pt x="4488" y="2598"/>
                  </a:moveTo>
                  <a:lnTo>
                    <a:pt x="5137" y="3070"/>
                  </a:lnTo>
                  <a:lnTo>
                    <a:pt x="5314" y="3248"/>
                  </a:lnTo>
                  <a:lnTo>
                    <a:pt x="5373" y="3425"/>
                  </a:lnTo>
                  <a:lnTo>
                    <a:pt x="5373" y="3661"/>
                  </a:lnTo>
                  <a:lnTo>
                    <a:pt x="5255" y="3838"/>
                  </a:lnTo>
                  <a:lnTo>
                    <a:pt x="5078" y="4015"/>
                  </a:lnTo>
                  <a:lnTo>
                    <a:pt x="4901" y="4133"/>
                  </a:lnTo>
                  <a:lnTo>
                    <a:pt x="4724" y="4074"/>
                  </a:lnTo>
                  <a:lnTo>
                    <a:pt x="4488" y="3956"/>
                  </a:lnTo>
                  <a:lnTo>
                    <a:pt x="3838" y="3484"/>
                  </a:lnTo>
                  <a:lnTo>
                    <a:pt x="4488" y="2598"/>
                  </a:lnTo>
                  <a:close/>
                  <a:moveTo>
                    <a:pt x="3838" y="0"/>
                  </a:moveTo>
                  <a:lnTo>
                    <a:pt x="1" y="5255"/>
                  </a:lnTo>
                  <a:lnTo>
                    <a:pt x="1654" y="6495"/>
                  </a:lnTo>
                  <a:lnTo>
                    <a:pt x="3012" y="4605"/>
                  </a:lnTo>
                  <a:lnTo>
                    <a:pt x="2658" y="7203"/>
                  </a:lnTo>
                  <a:lnTo>
                    <a:pt x="4429" y="8502"/>
                  </a:lnTo>
                  <a:lnTo>
                    <a:pt x="4783" y="5668"/>
                  </a:lnTo>
                  <a:lnTo>
                    <a:pt x="5137" y="5727"/>
                  </a:lnTo>
                  <a:lnTo>
                    <a:pt x="5432" y="5786"/>
                  </a:lnTo>
                  <a:lnTo>
                    <a:pt x="5728" y="5786"/>
                  </a:lnTo>
                  <a:lnTo>
                    <a:pt x="6023" y="5668"/>
                  </a:lnTo>
                  <a:lnTo>
                    <a:pt x="6318" y="5550"/>
                  </a:lnTo>
                  <a:lnTo>
                    <a:pt x="6613" y="5432"/>
                  </a:lnTo>
                  <a:lnTo>
                    <a:pt x="6849" y="5196"/>
                  </a:lnTo>
                  <a:lnTo>
                    <a:pt x="7027" y="4960"/>
                  </a:lnTo>
                  <a:lnTo>
                    <a:pt x="7204" y="4723"/>
                  </a:lnTo>
                  <a:lnTo>
                    <a:pt x="7322" y="4487"/>
                  </a:lnTo>
                  <a:lnTo>
                    <a:pt x="7381" y="4192"/>
                  </a:lnTo>
                  <a:lnTo>
                    <a:pt x="7440" y="3897"/>
                  </a:lnTo>
                  <a:lnTo>
                    <a:pt x="7440" y="3661"/>
                  </a:lnTo>
                  <a:lnTo>
                    <a:pt x="7440" y="3366"/>
                  </a:lnTo>
                  <a:lnTo>
                    <a:pt x="7322" y="3070"/>
                  </a:lnTo>
                  <a:lnTo>
                    <a:pt x="7204" y="2834"/>
                  </a:lnTo>
                  <a:lnTo>
                    <a:pt x="7027" y="2539"/>
                  </a:lnTo>
                  <a:lnTo>
                    <a:pt x="6849" y="2244"/>
                  </a:lnTo>
                  <a:lnTo>
                    <a:pt x="6554" y="2008"/>
                  </a:lnTo>
                  <a:lnTo>
                    <a:pt x="6259" y="1772"/>
                  </a:lnTo>
                  <a:lnTo>
                    <a:pt x="38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87" name="Google Shape;1887;p28"/>
            <p:cNvSpPr/>
            <p:nvPr/>
          </p:nvSpPr>
          <p:spPr>
            <a:xfrm>
              <a:off x="6639450" y="1464175"/>
              <a:ext cx="186000" cy="153525"/>
            </a:xfrm>
            <a:custGeom>
              <a:avLst/>
              <a:gdLst/>
              <a:ahLst/>
              <a:cxnLst/>
              <a:rect l="l" t="t" r="r" b="b"/>
              <a:pathLst>
                <a:path w="7440" h="6141" extrusionOk="0">
                  <a:moveTo>
                    <a:pt x="4782" y="2598"/>
                  </a:moveTo>
                  <a:lnTo>
                    <a:pt x="5255" y="3011"/>
                  </a:lnTo>
                  <a:lnTo>
                    <a:pt x="5432" y="3188"/>
                  </a:lnTo>
                  <a:lnTo>
                    <a:pt x="5491" y="3424"/>
                  </a:lnTo>
                  <a:lnTo>
                    <a:pt x="5432" y="3661"/>
                  </a:lnTo>
                  <a:lnTo>
                    <a:pt x="5314" y="3838"/>
                  </a:lnTo>
                  <a:lnTo>
                    <a:pt x="5078" y="4015"/>
                  </a:lnTo>
                  <a:lnTo>
                    <a:pt x="4841" y="4074"/>
                  </a:lnTo>
                  <a:lnTo>
                    <a:pt x="4664" y="4015"/>
                  </a:lnTo>
                  <a:lnTo>
                    <a:pt x="4428" y="3838"/>
                  </a:lnTo>
                  <a:lnTo>
                    <a:pt x="4015" y="3483"/>
                  </a:lnTo>
                  <a:lnTo>
                    <a:pt x="4782" y="2598"/>
                  </a:lnTo>
                  <a:close/>
                  <a:moveTo>
                    <a:pt x="4428" y="0"/>
                  </a:moveTo>
                  <a:lnTo>
                    <a:pt x="0" y="4782"/>
                  </a:lnTo>
                  <a:lnTo>
                    <a:pt x="1476" y="6140"/>
                  </a:lnTo>
                  <a:lnTo>
                    <a:pt x="2893" y="4664"/>
                  </a:lnTo>
                  <a:lnTo>
                    <a:pt x="3484" y="5196"/>
                  </a:lnTo>
                  <a:lnTo>
                    <a:pt x="3779" y="5432"/>
                  </a:lnTo>
                  <a:lnTo>
                    <a:pt x="4074" y="5609"/>
                  </a:lnTo>
                  <a:lnTo>
                    <a:pt x="4369" y="5786"/>
                  </a:lnTo>
                  <a:lnTo>
                    <a:pt x="4664" y="5904"/>
                  </a:lnTo>
                  <a:lnTo>
                    <a:pt x="4960" y="5963"/>
                  </a:lnTo>
                  <a:lnTo>
                    <a:pt x="5550" y="5963"/>
                  </a:lnTo>
                  <a:lnTo>
                    <a:pt x="5845" y="5904"/>
                  </a:lnTo>
                  <a:lnTo>
                    <a:pt x="6081" y="5786"/>
                  </a:lnTo>
                  <a:lnTo>
                    <a:pt x="6317" y="5668"/>
                  </a:lnTo>
                  <a:lnTo>
                    <a:pt x="6554" y="5491"/>
                  </a:lnTo>
                  <a:lnTo>
                    <a:pt x="6790" y="5255"/>
                  </a:lnTo>
                  <a:lnTo>
                    <a:pt x="7085" y="4900"/>
                  </a:lnTo>
                  <a:lnTo>
                    <a:pt x="7321" y="4487"/>
                  </a:lnTo>
                  <a:lnTo>
                    <a:pt x="7439" y="4074"/>
                  </a:lnTo>
                  <a:lnTo>
                    <a:pt x="7439" y="3661"/>
                  </a:lnTo>
                  <a:lnTo>
                    <a:pt x="7380" y="3188"/>
                  </a:lnTo>
                  <a:lnTo>
                    <a:pt x="7203" y="2775"/>
                  </a:lnTo>
                  <a:lnTo>
                    <a:pt x="6908" y="2362"/>
                  </a:lnTo>
                  <a:lnTo>
                    <a:pt x="6495" y="1948"/>
                  </a:lnTo>
                  <a:lnTo>
                    <a:pt x="44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88" name="Google Shape;1888;p28"/>
            <p:cNvSpPr/>
            <p:nvPr/>
          </p:nvSpPr>
          <p:spPr>
            <a:xfrm>
              <a:off x="6782625" y="1611750"/>
              <a:ext cx="168275" cy="168300"/>
            </a:xfrm>
            <a:custGeom>
              <a:avLst/>
              <a:gdLst/>
              <a:ahLst/>
              <a:cxnLst/>
              <a:rect l="l" t="t" r="r" b="b"/>
              <a:pathLst>
                <a:path w="6731" h="6732" extrusionOk="0">
                  <a:moveTo>
                    <a:pt x="3542" y="1949"/>
                  </a:moveTo>
                  <a:lnTo>
                    <a:pt x="3779" y="2008"/>
                  </a:lnTo>
                  <a:lnTo>
                    <a:pt x="4015" y="2067"/>
                  </a:lnTo>
                  <a:lnTo>
                    <a:pt x="4251" y="2185"/>
                  </a:lnTo>
                  <a:lnTo>
                    <a:pt x="4428" y="2422"/>
                  </a:lnTo>
                  <a:lnTo>
                    <a:pt x="4605" y="2658"/>
                  </a:lnTo>
                  <a:lnTo>
                    <a:pt x="4723" y="2894"/>
                  </a:lnTo>
                  <a:lnTo>
                    <a:pt x="4782" y="3130"/>
                  </a:lnTo>
                  <a:lnTo>
                    <a:pt x="4782" y="3366"/>
                  </a:lnTo>
                  <a:lnTo>
                    <a:pt x="4723" y="3602"/>
                  </a:lnTo>
                  <a:lnTo>
                    <a:pt x="4605" y="3898"/>
                  </a:lnTo>
                  <a:lnTo>
                    <a:pt x="4428" y="4075"/>
                  </a:lnTo>
                  <a:lnTo>
                    <a:pt x="4192" y="4311"/>
                  </a:lnTo>
                  <a:lnTo>
                    <a:pt x="3956" y="4547"/>
                  </a:lnTo>
                  <a:lnTo>
                    <a:pt x="3720" y="4665"/>
                  </a:lnTo>
                  <a:lnTo>
                    <a:pt x="3424" y="4724"/>
                  </a:lnTo>
                  <a:lnTo>
                    <a:pt x="3188" y="4783"/>
                  </a:lnTo>
                  <a:lnTo>
                    <a:pt x="2952" y="4724"/>
                  </a:lnTo>
                  <a:lnTo>
                    <a:pt x="2716" y="4665"/>
                  </a:lnTo>
                  <a:lnTo>
                    <a:pt x="2480" y="4547"/>
                  </a:lnTo>
                  <a:lnTo>
                    <a:pt x="2244" y="4311"/>
                  </a:lnTo>
                  <a:lnTo>
                    <a:pt x="2125" y="4075"/>
                  </a:lnTo>
                  <a:lnTo>
                    <a:pt x="2007" y="3839"/>
                  </a:lnTo>
                  <a:lnTo>
                    <a:pt x="1948" y="3602"/>
                  </a:lnTo>
                  <a:lnTo>
                    <a:pt x="1948" y="3366"/>
                  </a:lnTo>
                  <a:lnTo>
                    <a:pt x="2007" y="3071"/>
                  </a:lnTo>
                  <a:lnTo>
                    <a:pt x="2125" y="2835"/>
                  </a:lnTo>
                  <a:lnTo>
                    <a:pt x="2303" y="2658"/>
                  </a:lnTo>
                  <a:lnTo>
                    <a:pt x="2539" y="2422"/>
                  </a:lnTo>
                  <a:lnTo>
                    <a:pt x="2775" y="2185"/>
                  </a:lnTo>
                  <a:lnTo>
                    <a:pt x="3011" y="2067"/>
                  </a:lnTo>
                  <a:lnTo>
                    <a:pt x="3306" y="2008"/>
                  </a:lnTo>
                  <a:lnTo>
                    <a:pt x="3542" y="1949"/>
                  </a:lnTo>
                  <a:close/>
                  <a:moveTo>
                    <a:pt x="3188" y="1"/>
                  </a:moveTo>
                  <a:lnTo>
                    <a:pt x="2716" y="60"/>
                  </a:lnTo>
                  <a:lnTo>
                    <a:pt x="2303" y="178"/>
                  </a:lnTo>
                  <a:lnTo>
                    <a:pt x="1889" y="296"/>
                  </a:lnTo>
                  <a:lnTo>
                    <a:pt x="1535" y="532"/>
                  </a:lnTo>
                  <a:lnTo>
                    <a:pt x="1122" y="828"/>
                  </a:lnTo>
                  <a:lnTo>
                    <a:pt x="827" y="1182"/>
                  </a:lnTo>
                  <a:lnTo>
                    <a:pt x="531" y="1536"/>
                  </a:lnTo>
                  <a:lnTo>
                    <a:pt x="295" y="1890"/>
                  </a:lnTo>
                  <a:lnTo>
                    <a:pt x="177" y="2304"/>
                  </a:lnTo>
                  <a:lnTo>
                    <a:pt x="59" y="2717"/>
                  </a:lnTo>
                  <a:lnTo>
                    <a:pt x="0" y="3130"/>
                  </a:lnTo>
                  <a:lnTo>
                    <a:pt x="0" y="3602"/>
                  </a:lnTo>
                  <a:lnTo>
                    <a:pt x="59" y="4016"/>
                  </a:lnTo>
                  <a:lnTo>
                    <a:pt x="177" y="4429"/>
                  </a:lnTo>
                  <a:lnTo>
                    <a:pt x="354" y="4842"/>
                  </a:lnTo>
                  <a:lnTo>
                    <a:pt x="531" y="5196"/>
                  </a:lnTo>
                  <a:lnTo>
                    <a:pt x="827" y="5551"/>
                  </a:lnTo>
                  <a:lnTo>
                    <a:pt x="1122" y="5905"/>
                  </a:lnTo>
                  <a:lnTo>
                    <a:pt x="1476" y="6141"/>
                  </a:lnTo>
                  <a:lnTo>
                    <a:pt x="1889" y="6377"/>
                  </a:lnTo>
                  <a:lnTo>
                    <a:pt x="2244" y="6554"/>
                  </a:lnTo>
                  <a:lnTo>
                    <a:pt x="2657" y="6672"/>
                  </a:lnTo>
                  <a:lnTo>
                    <a:pt x="3129" y="6731"/>
                  </a:lnTo>
                  <a:lnTo>
                    <a:pt x="3542" y="6731"/>
                  </a:lnTo>
                  <a:lnTo>
                    <a:pt x="3956" y="6672"/>
                  </a:lnTo>
                  <a:lnTo>
                    <a:pt x="4369" y="6554"/>
                  </a:lnTo>
                  <a:lnTo>
                    <a:pt x="4782" y="6377"/>
                  </a:lnTo>
                  <a:lnTo>
                    <a:pt x="5196" y="6200"/>
                  </a:lnTo>
                  <a:lnTo>
                    <a:pt x="5550" y="5905"/>
                  </a:lnTo>
                  <a:lnTo>
                    <a:pt x="5904" y="5551"/>
                  </a:lnTo>
                  <a:lnTo>
                    <a:pt x="6199" y="5196"/>
                  </a:lnTo>
                  <a:lnTo>
                    <a:pt x="6376" y="4842"/>
                  </a:lnTo>
                  <a:lnTo>
                    <a:pt x="6553" y="4429"/>
                  </a:lnTo>
                  <a:lnTo>
                    <a:pt x="6672" y="4016"/>
                  </a:lnTo>
                  <a:lnTo>
                    <a:pt x="6731" y="3602"/>
                  </a:lnTo>
                  <a:lnTo>
                    <a:pt x="6731" y="3130"/>
                  </a:lnTo>
                  <a:lnTo>
                    <a:pt x="6672" y="2717"/>
                  </a:lnTo>
                  <a:lnTo>
                    <a:pt x="6553" y="2304"/>
                  </a:lnTo>
                  <a:lnTo>
                    <a:pt x="6376" y="1890"/>
                  </a:lnTo>
                  <a:lnTo>
                    <a:pt x="6140" y="1536"/>
                  </a:lnTo>
                  <a:lnTo>
                    <a:pt x="5904" y="1182"/>
                  </a:lnTo>
                  <a:lnTo>
                    <a:pt x="5550" y="828"/>
                  </a:lnTo>
                  <a:lnTo>
                    <a:pt x="5196" y="591"/>
                  </a:lnTo>
                  <a:lnTo>
                    <a:pt x="4841" y="355"/>
                  </a:lnTo>
                  <a:lnTo>
                    <a:pt x="4428" y="178"/>
                  </a:lnTo>
                  <a:lnTo>
                    <a:pt x="4015" y="60"/>
                  </a:lnTo>
                  <a:lnTo>
                    <a:pt x="360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89" name="Google Shape;1889;p28"/>
            <p:cNvSpPr/>
            <p:nvPr/>
          </p:nvSpPr>
          <p:spPr>
            <a:xfrm>
              <a:off x="6874125" y="1740175"/>
              <a:ext cx="191900" cy="206650"/>
            </a:xfrm>
            <a:custGeom>
              <a:avLst/>
              <a:gdLst/>
              <a:ahLst/>
              <a:cxnLst/>
              <a:rect l="l" t="t" r="r" b="b"/>
              <a:pathLst>
                <a:path w="7676" h="8266" extrusionOk="0">
                  <a:moveTo>
                    <a:pt x="5137" y="2657"/>
                  </a:moveTo>
                  <a:lnTo>
                    <a:pt x="5609" y="3307"/>
                  </a:lnTo>
                  <a:lnTo>
                    <a:pt x="5727" y="3543"/>
                  </a:lnTo>
                  <a:lnTo>
                    <a:pt x="5727" y="3720"/>
                  </a:lnTo>
                  <a:lnTo>
                    <a:pt x="5668" y="3956"/>
                  </a:lnTo>
                  <a:lnTo>
                    <a:pt x="5491" y="4074"/>
                  </a:lnTo>
                  <a:lnTo>
                    <a:pt x="5255" y="4192"/>
                  </a:lnTo>
                  <a:lnTo>
                    <a:pt x="5078" y="4192"/>
                  </a:lnTo>
                  <a:lnTo>
                    <a:pt x="4842" y="4133"/>
                  </a:lnTo>
                  <a:lnTo>
                    <a:pt x="4665" y="3956"/>
                  </a:lnTo>
                  <a:lnTo>
                    <a:pt x="4192" y="3248"/>
                  </a:lnTo>
                  <a:lnTo>
                    <a:pt x="5137" y="2657"/>
                  </a:lnTo>
                  <a:close/>
                  <a:moveTo>
                    <a:pt x="5314" y="0"/>
                  </a:moveTo>
                  <a:lnTo>
                    <a:pt x="1" y="3720"/>
                  </a:lnTo>
                  <a:lnTo>
                    <a:pt x="1181" y="5373"/>
                  </a:lnTo>
                  <a:lnTo>
                    <a:pt x="3130" y="4074"/>
                  </a:lnTo>
                  <a:lnTo>
                    <a:pt x="1890" y="6436"/>
                  </a:lnTo>
                  <a:lnTo>
                    <a:pt x="3189" y="8266"/>
                  </a:lnTo>
                  <a:lnTo>
                    <a:pt x="4428" y="5668"/>
                  </a:lnTo>
                  <a:lnTo>
                    <a:pt x="4724" y="5845"/>
                  </a:lnTo>
                  <a:lnTo>
                    <a:pt x="5019" y="5963"/>
                  </a:lnTo>
                  <a:lnTo>
                    <a:pt x="5314" y="6081"/>
                  </a:lnTo>
                  <a:lnTo>
                    <a:pt x="5904" y="6081"/>
                  </a:lnTo>
                  <a:lnTo>
                    <a:pt x="6200" y="5963"/>
                  </a:lnTo>
                  <a:lnTo>
                    <a:pt x="6495" y="5904"/>
                  </a:lnTo>
                  <a:lnTo>
                    <a:pt x="6790" y="5727"/>
                  </a:lnTo>
                  <a:lnTo>
                    <a:pt x="7026" y="5550"/>
                  </a:lnTo>
                  <a:lnTo>
                    <a:pt x="7203" y="5314"/>
                  </a:lnTo>
                  <a:lnTo>
                    <a:pt x="7380" y="5078"/>
                  </a:lnTo>
                  <a:lnTo>
                    <a:pt x="7498" y="4842"/>
                  </a:lnTo>
                  <a:lnTo>
                    <a:pt x="7617" y="4605"/>
                  </a:lnTo>
                  <a:lnTo>
                    <a:pt x="7676" y="4310"/>
                  </a:lnTo>
                  <a:lnTo>
                    <a:pt x="7676" y="4015"/>
                  </a:lnTo>
                  <a:lnTo>
                    <a:pt x="7617" y="3720"/>
                  </a:lnTo>
                  <a:lnTo>
                    <a:pt x="7558" y="3425"/>
                  </a:lnTo>
                  <a:lnTo>
                    <a:pt x="7439" y="3070"/>
                  </a:lnTo>
                  <a:lnTo>
                    <a:pt x="7321" y="2775"/>
                  </a:lnTo>
                  <a:lnTo>
                    <a:pt x="7085" y="2480"/>
                  </a:lnTo>
                  <a:lnTo>
                    <a:pt x="53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90" name="Google Shape;1890;p28"/>
            <p:cNvSpPr/>
            <p:nvPr/>
          </p:nvSpPr>
          <p:spPr>
            <a:xfrm>
              <a:off x="6983350" y="1877450"/>
              <a:ext cx="187475" cy="162375"/>
            </a:xfrm>
            <a:custGeom>
              <a:avLst/>
              <a:gdLst/>
              <a:ahLst/>
              <a:cxnLst/>
              <a:rect l="l" t="t" r="r" b="b"/>
              <a:pathLst>
                <a:path w="7499" h="6495" extrusionOk="0">
                  <a:moveTo>
                    <a:pt x="4783" y="0"/>
                  </a:moveTo>
                  <a:lnTo>
                    <a:pt x="3366" y="768"/>
                  </a:lnTo>
                  <a:lnTo>
                    <a:pt x="4251" y="2244"/>
                  </a:lnTo>
                  <a:lnTo>
                    <a:pt x="0" y="4723"/>
                  </a:lnTo>
                  <a:lnTo>
                    <a:pt x="1004" y="6494"/>
                  </a:lnTo>
                  <a:lnTo>
                    <a:pt x="5255" y="4015"/>
                  </a:lnTo>
                  <a:lnTo>
                    <a:pt x="6081" y="5550"/>
                  </a:lnTo>
                  <a:lnTo>
                    <a:pt x="7498" y="4723"/>
                  </a:lnTo>
                  <a:lnTo>
                    <a:pt x="47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91" name="Google Shape;1891;p28"/>
            <p:cNvSpPr/>
            <p:nvPr/>
          </p:nvSpPr>
          <p:spPr>
            <a:xfrm>
              <a:off x="7039425" y="2028000"/>
              <a:ext cx="196350" cy="129900"/>
            </a:xfrm>
            <a:custGeom>
              <a:avLst/>
              <a:gdLst/>
              <a:ahLst/>
              <a:cxnLst/>
              <a:rect l="l" t="t" r="r" b="b"/>
              <a:pathLst>
                <a:path w="7854" h="5196" extrusionOk="0">
                  <a:moveTo>
                    <a:pt x="5905" y="0"/>
                  </a:moveTo>
                  <a:lnTo>
                    <a:pt x="1" y="2716"/>
                  </a:lnTo>
                  <a:lnTo>
                    <a:pt x="827" y="4605"/>
                  </a:lnTo>
                  <a:lnTo>
                    <a:pt x="3071" y="3542"/>
                  </a:lnTo>
                  <a:lnTo>
                    <a:pt x="3838" y="5195"/>
                  </a:lnTo>
                  <a:lnTo>
                    <a:pt x="5255" y="4546"/>
                  </a:lnTo>
                  <a:lnTo>
                    <a:pt x="4488" y="2893"/>
                  </a:lnTo>
                  <a:lnTo>
                    <a:pt x="5314" y="2539"/>
                  </a:lnTo>
                  <a:lnTo>
                    <a:pt x="6377" y="4841"/>
                  </a:lnTo>
                  <a:lnTo>
                    <a:pt x="7853" y="4133"/>
                  </a:lnTo>
                  <a:lnTo>
                    <a:pt x="59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92" name="Google Shape;1892;p28"/>
            <p:cNvSpPr/>
            <p:nvPr/>
          </p:nvSpPr>
          <p:spPr>
            <a:xfrm>
              <a:off x="7117650" y="2185925"/>
              <a:ext cx="168300" cy="168275"/>
            </a:xfrm>
            <a:custGeom>
              <a:avLst/>
              <a:gdLst/>
              <a:ahLst/>
              <a:cxnLst/>
              <a:rect l="l" t="t" r="r" b="b"/>
              <a:pathLst>
                <a:path w="6732" h="6731" extrusionOk="0">
                  <a:moveTo>
                    <a:pt x="3780" y="2067"/>
                  </a:moveTo>
                  <a:lnTo>
                    <a:pt x="4075" y="2126"/>
                  </a:lnTo>
                  <a:lnTo>
                    <a:pt x="4252" y="2244"/>
                  </a:lnTo>
                  <a:lnTo>
                    <a:pt x="4488" y="2421"/>
                  </a:lnTo>
                  <a:lnTo>
                    <a:pt x="4606" y="2598"/>
                  </a:lnTo>
                  <a:lnTo>
                    <a:pt x="4724" y="2893"/>
                  </a:lnTo>
                  <a:lnTo>
                    <a:pt x="4783" y="3188"/>
                  </a:lnTo>
                  <a:lnTo>
                    <a:pt x="4842" y="3424"/>
                  </a:lnTo>
                  <a:lnTo>
                    <a:pt x="4783" y="3661"/>
                  </a:lnTo>
                  <a:lnTo>
                    <a:pt x="4665" y="3897"/>
                  </a:lnTo>
                  <a:lnTo>
                    <a:pt x="4547" y="4133"/>
                  </a:lnTo>
                  <a:lnTo>
                    <a:pt x="4311" y="4310"/>
                  </a:lnTo>
                  <a:lnTo>
                    <a:pt x="4075" y="4428"/>
                  </a:lnTo>
                  <a:lnTo>
                    <a:pt x="3780" y="4546"/>
                  </a:lnTo>
                  <a:lnTo>
                    <a:pt x="3484" y="4664"/>
                  </a:lnTo>
                  <a:lnTo>
                    <a:pt x="2953" y="4664"/>
                  </a:lnTo>
                  <a:lnTo>
                    <a:pt x="2658" y="4605"/>
                  </a:lnTo>
                  <a:lnTo>
                    <a:pt x="2481" y="4487"/>
                  </a:lnTo>
                  <a:lnTo>
                    <a:pt x="2244" y="4310"/>
                  </a:lnTo>
                  <a:lnTo>
                    <a:pt x="2126" y="4133"/>
                  </a:lnTo>
                  <a:lnTo>
                    <a:pt x="2008" y="3838"/>
                  </a:lnTo>
                  <a:lnTo>
                    <a:pt x="1949" y="3543"/>
                  </a:lnTo>
                  <a:lnTo>
                    <a:pt x="1890" y="3306"/>
                  </a:lnTo>
                  <a:lnTo>
                    <a:pt x="1949" y="3070"/>
                  </a:lnTo>
                  <a:lnTo>
                    <a:pt x="2067" y="2834"/>
                  </a:lnTo>
                  <a:lnTo>
                    <a:pt x="2185" y="2598"/>
                  </a:lnTo>
                  <a:lnTo>
                    <a:pt x="2422" y="2421"/>
                  </a:lnTo>
                  <a:lnTo>
                    <a:pt x="2658" y="2303"/>
                  </a:lnTo>
                  <a:lnTo>
                    <a:pt x="2953" y="2185"/>
                  </a:lnTo>
                  <a:lnTo>
                    <a:pt x="3248" y="2067"/>
                  </a:lnTo>
                  <a:close/>
                  <a:moveTo>
                    <a:pt x="3130" y="0"/>
                  </a:moveTo>
                  <a:lnTo>
                    <a:pt x="2717" y="59"/>
                  </a:lnTo>
                  <a:lnTo>
                    <a:pt x="2244" y="177"/>
                  </a:lnTo>
                  <a:lnTo>
                    <a:pt x="1831" y="354"/>
                  </a:lnTo>
                  <a:lnTo>
                    <a:pt x="1418" y="591"/>
                  </a:lnTo>
                  <a:lnTo>
                    <a:pt x="1064" y="886"/>
                  </a:lnTo>
                  <a:lnTo>
                    <a:pt x="768" y="1181"/>
                  </a:lnTo>
                  <a:lnTo>
                    <a:pt x="532" y="1535"/>
                  </a:lnTo>
                  <a:lnTo>
                    <a:pt x="296" y="1949"/>
                  </a:lnTo>
                  <a:lnTo>
                    <a:pt x="178" y="2303"/>
                  </a:lnTo>
                  <a:lnTo>
                    <a:pt x="60" y="2716"/>
                  </a:lnTo>
                  <a:lnTo>
                    <a:pt x="1" y="3188"/>
                  </a:lnTo>
                  <a:lnTo>
                    <a:pt x="1" y="3602"/>
                  </a:lnTo>
                  <a:lnTo>
                    <a:pt x="60" y="4074"/>
                  </a:lnTo>
                  <a:lnTo>
                    <a:pt x="178" y="4487"/>
                  </a:lnTo>
                  <a:lnTo>
                    <a:pt x="355" y="4900"/>
                  </a:lnTo>
                  <a:lnTo>
                    <a:pt x="591" y="5255"/>
                  </a:lnTo>
                  <a:lnTo>
                    <a:pt x="887" y="5609"/>
                  </a:lnTo>
                  <a:lnTo>
                    <a:pt x="1182" y="5904"/>
                  </a:lnTo>
                  <a:lnTo>
                    <a:pt x="1536" y="6199"/>
                  </a:lnTo>
                  <a:lnTo>
                    <a:pt x="1890" y="6376"/>
                  </a:lnTo>
                  <a:lnTo>
                    <a:pt x="2304" y="6554"/>
                  </a:lnTo>
                  <a:lnTo>
                    <a:pt x="2717" y="6672"/>
                  </a:lnTo>
                  <a:lnTo>
                    <a:pt x="3130" y="6731"/>
                  </a:lnTo>
                  <a:lnTo>
                    <a:pt x="3602" y="6731"/>
                  </a:lnTo>
                  <a:lnTo>
                    <a:pt x="4016" y="6672"/>
                  </a:lnTo>
                  <a:lnTo>
                    <a:pt x="4488" y="6495"/>
                  </a:lnTo>
                  <a:lnTo>
                    <a:pt x="4901" y="6317"/>
                  </a:lnTo>
                  <a:lnTo>
                    <a:pt x="5315" y="6140"/>
                  </a:lnTo>
                  <a:lnTo>
                    <a:pt x="5669" y="5845"/>
                  </a:lnTo>
                  <a:lnTo>
                    <a:pt x="5964" y="5550"/>
                  </a:lnTo>
                  <a:lnTo>
                    <a:pt x="6200" y="5196"/>
                  </a:lnTo>
                  <a:lnTo>
                    <a:pt x="6436" y="4782"/>
                  </a:lnTo>
                  <a:lnTo>
                    <a:pt x="6554" y="4428"/>
                  </a:lnTo>
                  <a:lnTo>
                    <a:pt x="6672" y="4015"/>
                  </a:lnTo>
                  <a:lnTo>
                    <a:pt x="6731" y="3543"/>
                  </a:lnTo>
                  <a:lnTo>
                    <a:pt x="6731" y="3129"/>
                  </a:lnTo>
                  <a:lnTo>
                    <a:pt x="6613" y="2716"/>
                  </a:lnTo>
                  <a:lnTo>
                    <a:pt x="6495" y="2244"/>
                  </a:lnTo>
                  <a:lnTo>
                    <a:pt x="6318" y="1830"/>
                  </a:lnTo>
                  <a:lnTo>
                    <a:pt x="6141" y="1476"/>
                  </a:lnTo>
                  <a:lnTo>
                    <a:pt x="5846" y="1122"/>
                  </a:lnTo>
                  <a:lnTo>
                    <a:pt x="5551" y="827"/>
                  </a:lnTo>
                  <a:lnTo>
                    <a:pt x="5196" y="532"/>
                  </a:lnTo>
                  <a:lnTo>
                    <a:pt x="4842" y="295"/>
                  </a:lnTo>
                  <a:lnTo>
                    <a:pt x="4429" y="177"/>
                  </a:lnTo>
                  <a:lnTo>
                    <a:pt x="4016" y="59"/>
                  </a:lnTo>
                  <a:lnTo>
                    <a:pt x="36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93" name="Google Shape;1893;p28"/>
            <p:cNvSpPr/>
            <p:nvPr/>
          </p:nvSpPr>
          <p:spPr>
            <a:xfrm>
              <a:off x="7157525" y="2361550"/>
              <a:ext cx="171225" cy="137300"/>
            </a:xfrm>
            <a:custGeom>
              <a:avLst/>
              <a:gdLst/>
              <a:ahLst/>
              <a:cxnLst/>
              <a:rect l="l" t="t" r="r" b="b"/>
              <a:pathLst>
                <a:path w="6849" h="5492" extrusionOk="0">
                  <a:moveTo>
                    <a:pt x="6317" y="1"/>
                  </a:moveTo>
                  <a:lnTo>
                    <a:pt x="0" y="1595"/>
                  </a:lnTo>
                  <a:lnTo>
                    <a:pt x="1004" y="5492"/>
                  </a:lnTo>
                  <a:lnTo>
                    <a:pt x="2480" y="5078"/>
                  </a:lnTo>
                  <a:lnTo>
                    <a:pt x="2007" y="3189"/>
                  </a:lnTo>
                  <a:lnTo>
                    <a:pt x="6849" y="2008"/>
                  </a:lnTo>
                  <a:lnTo>
                    <a:pt x="63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94" name="Google Shape;1894;p28"/>
            <p:cNvSpPr/>
            <p:nvPr/>
          </p:nvSpPr>
          <p:spPr>
            <a:xfrm>
              <a:off x="7187025" y="2492925"/>
              <a:ext cx="169775" cy="79725"/>
            </a:xfrm>
            <a:custGeom>
              <a:avLst/>
              <a:gdLst/>
              <a:ahLst/>
              <a:cxnLst/>
              <a:rect l="l" t="t" r="r" b="b"/>
              <a:pathLst>
                <a:path w="6791" h="3189" extrusionOk="0">
                  <a:moveTo>
                    <a:pt x="6377" y="0"/>
                  </a:moveTo>
                  <a:lnTo>
                    <a:pt x="1" y="1181"/>
                  </a:lnTo>
                  <a:lnTo>
                    <a:pt x="355" y="3188"/>
                  </a:lnTo>
                  <a:lnTo>
                    <a:pt x="6790" y="2008"/>
                  </a:lnTo>
                  <a:lnTo>
                    <a:pt x="63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95" name="Google Shape;1895;p28"/>
            <p:cNvSpPr/>
            <p:nvPr/>
          </p:nvSpPr>
          <p:spPr>
            <a:xfrm>
              <a:off x="7207700" y="2588850"/>
              <a:ext cx="168275" cy="168300"/>
            </a:xfrm>
            <a:custGeom>
              <a:avLst/>
              <a:gdLst/>
              <a:ahLst/>
              <a:cxnLst/>
              <a:rect l="l" t="t" r="r" b="b"/>
              <a:pathLst>
                <a:path w="6731" h="6732" extrusionOk="0">
                  <a:moveTo>
                    <a:pt x="3543" y="2067"/>
                  </a:moveTo>
                  <a:lnTo>
                    <a:pt x="3838" y="2126"/>
                  </a:lnTo>
                  <a:lnTo>
                    <a:pt x="4133" y="2185"/>
                  </a:lnTo>
                  <a:lnTo>
                    <a:pt x="4369" y="2303"/>
                  </a:lnTo>
                  <a:lnTo>
                    <a:pt x="4546" y="2481"/>
                  </a:lnTo>
                  <a:lnTo>
                    <a:pt x="4664" y="2717"/>
                  </a:lnTo>
                  <a:lnTo>
                    <a:pt x="4783" y="2953"/>
                  </a:lnTo>
                  <a:lnTo>
                    <a:pt x="4842" y="3248"/>
                  </a:lnTo>
                  <a:lnTo>
                    <a:pt x="4842" y="3543"/>
                  </a:lnTo>
                  <a:lnTo>
                    <a:pt x="4783" y="3779"/>
                  </a:lnTo>
                  <a:lnTo>
                    <a:pt x="4664" y="4016"/>
                  </a:lnTo>
                  <a:lnTo>
                    <a:pt x="4546" y="4193"/>
                  </a:lnTo>
                  <a:lnTo>
                    <a:pt x="4310" y="4370"/>
                  </a:lnTo>
                  <a:lnTo>
                    <a:pt x="4074" y="4488"/>
                  </a:lnTo>
                  <a:lnTo>
                    <a:pt x="3838" y="4606"/>
                  </a:lnTo>
                  <a:lnTo>
                    <a:pt x="3484" y="4665"/>
                  </a:lnTo>
                  <a:lnTo>
                    <a:pt x="3189" y="4665"/>
                  </a:lnTo>
                  <a:lnTo>
                    <a:pt x="2893" y="4606"/>
                  </a:lnTo>
                  <a:lnTo>
                    <a:pt x="2657" y="4547"/>
                  </a:lnTo>
                  <a:lnTo>
                    <a:pt x="2421" y="4429"/>
                  </a:lnTo>
                  <a:lnTo>
                    <a:pt x="2244" y="4252"/>
                  </a:lnTo>
                  <a:lnTo>
                    <a:pt x="2067" y="4075"/>
                  </a:lnTo>
                  <a:lnTo>
                    <a:pt x="2008" y="3779"/>
                  </a:lnTo>
                  <a:lnTo>
                    <a:pt x="1949" y="3543"/>
                  </a:lnTo>
                  <a:lnTo>
                    <a:pt x="1949" y="3248"/>
                  </a:lnTo>
                  <a:lnTo>
                    <a:pt x="2008" y="2953"/>
                  </a:lnTo>
                  <a:lnTo>
                    <a:pt x="2067" y="2717"/>
                  </a:lnTo>
                  <a:lnTo>
                    <a:pt x="2244" y="2540"/>
                  </a:lnTo>
                  <a:lnTo>
                    <a:pt x="2421" y="2362"/>
                  </a:lnTo>
                  <a:lnTo>
                    <a:pt x="2657" y="2244"/>
                  </a:lnTo>
                  <a:lnTo>
                    <a:pt x="2952" y="2185"/>
                  </a:lnTo>
                  <a:lnTo>
                    <a:pt x="3248" y="2126"/>
                  </a:lnTo>
                  <a:lnTo>
                    <a:pt x="3543" y="2067"/>
                  </a:lnTo>
                  <a:close/>
                  <a:moveTo>
                    <a:pt x="3484" y="1"/>
                  </a:moveTo>
                  <a:lnTo>
                    <a:pt x="3011" y="60"/>
                  </a:lnTo>
                  <a:lnTo>
                    <a:pt x="2598" y="119"/>
                  </a:lnTo>
                  <a:lnTo>
                    <a:pt x="2126" y="237"/>
                  </a:lnTo>
                  <a:lnTo>
                    <a:pt x="1713" y="414"/>
                  </a:lnTo>
                  <a:lnTo>
                    <a:pt x="1358" y="650"/>
                  </a:lnTo>
                  <a:lnTo>
                    <a:pt x="1004" y="946"/>
                  </a:lnTo>
                  <a:lnTo>
                    <a:pt x="768" y="1241"/>
                  </a:lnTo>
                  <a:lnTo>
                    <a:pt x="473" y="1595"/>
                  </a:lnTo>
                  <a:lnTo>
                    <a:pt x="296" y="2008"/>
                  </a:lnTo>
                  <a:lnTo>
                    <a:pt x="178" y="2421"/>
                  </a:lnTo>
                  <a:lnTo>
                    <a:pt x="59" y="2835"/>
                  </a:lnTo>
                  <a:lnTo>
                    <a:pt x="0" y="3248"/>
                  </a:lnTo>
                  <a:lnTo>
                    <a:pt x="59" y="3720"/>
                  </a:lnTo>
                  <a:lnTo>
                    <a:pt x="118" y="4193"/>
                  </a:lnTo>
                  <a:lnTo>
                    <a:pt x="237" y="4606"/>
                  </a:lnTo>
                  <a:lnTo>
                    <a:pt x="414" y="4960"/>
                  </a:lnTo>
                  <a:lnTo>
                    <a:pt x="650" y="5373"/>
                  </a:lnTo>
                  <a:lnTo>
                    <a:pt x="945" y="5669"/>
                  </a:lnTo>
                  <a:lnTo>
                    <a:pt x="1240" y="5964"/>
                  </a:lnTo>
                  <a:lnTo>
                    <a:pt x="1594" y="6259"/>
                  </a:lnTo>
                  <a:lnTo>
                    <a:pt x="1949" y="6436"/>
                  </a:lnTo>
                  <a:lnTo>
                    <a:pt x="2362" y="6613"/>
                  </a:lnTo>
                  <a:lnTo>
                    <a:pt x="2834" y="6672"/>
                  </a:lnTo>
                  <a:lnTo>
                    <a:pt x="3248" y="6731"/>
                  </a:lnTo>
                  <a:lnTo>
                    <a:pt x="3720" y="6672"/>
                  </a:lnTo>
                  <a:lnTo>
                    <a:pt x="4192" y="6613"/>
                  </a:lnTo>
                  <a:lnTo>
                    <a:pt x="4605" y="6495"/>
                  </a:lnTo>
                  <a:lnTo>
                    <a:pt x="5019" y="6318"/>
                  </a:lnTo>
                  <a:lnTo>
                    <a:pt x="5373" y="6082"/>
                  </a:lnTo>
                  <a:lnTo>
                    <a:pt x="5727" y="5787"/>
                  </a:lnTo>
                  <a:lnTo>
                    <a:pt x="6022" y="5492"/>
                  </a:lnTo>
                  <a:lnTo>
                    <a:pt x="6259" y="5137"/>
                  </a:lnTo>
                  <a:lnTo>
                    <a:pt x="6436" y="4724"/>
                  </a:lnTo>
                  <a:lnTo>
                    <a:pt x="6613" y="4370"/>
                  </a:lnTo>
                  <a:lnTo>
                    <a:pt x="6672" y="3897"/>
                  </a:lnTo>
                  <a:lnTo>
                    <a:pt x="6731" y="3484"/>
                  </a:lnTo>
                  <a:lnTo>
                    <a:pt x="6731" y="3012"/>
                  </a:lnTo>
                  <a:lnTo>
                    <a:pt x="6613" y="2599"/>
                  </a:lnTo>
                  <a:lnTo>
                    <a:pt x="6495" y="2185"/>
                  </a:lnTo>
                  <a:lnTo>
                    <a:pt x="6318" y="1772"/>
                  </a:lnTo>
                  <a:lnTo>
                    <a:pt x="6081" y="1418"/>
                  </a:lnTo>
                  <a:lnTo>
                    <a:pt x="5845" y="1064"/>
                  </a:lnTo>
                  <a:lnTo>
                    <a:pt x="5550" y="768"/>
                  </a:lnTo>
                  <a:lnTo>
                    <a:pt x="5196" y="532"/>
                  </a:lnTo>
                  <a:lnTo>
                    <a:pt x="4783" y="296"/>
                  </a:lnTo>
                  <a:lnTo>
                    <a:pt x="4369" y="119"/>
                  </a:lnTo>
                  <a:lnTo>
                    <a:pt x="3956" y="60"/>
                  </a:lnTo>
                  <a:lnTo>
                    <a:pt x="34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96" name="Google Shape;1896;p28"/>
            <p:cNvSpPr/>
            <p:nvPr/>
          </p:nvSpPr>
          <p:spPr>
            <a:xfrm>
              <a:off x="7215075" y="2826500"/>
              <a:ext cx="166800" cy="178600"/>
            </a:xfrm>
            <a:custGeom>
              <a:avLst/>
              <a:gdLst/>
              <a:ahLst/>
              <a:cxnLst/>
              <a:rect l="l" t="t" r="r" b="b"/>
              <a:pathLst>
                <a:path w="6672" h="7144" extrusionOk="0">
                  <a:moveTo>
                    <a:pt x="2657" y="3070"/>
                  </a:moveTo>
                  <a:lnTo>
                    <a:pt x="4488" y="3720"/>
                  </a:lnTo>
                  <a:lnTo>
                    <a:pt x="2657" y="4251"/>
                  </a:lnTo>
                  <a:lnTo>
                    <a:pt x="2657" y="3070"/>
                  </a:lnTo>
                  <a:close/>
                  <a:moveTo>
                    <a:pt x="237" y="0"/>
                  </a:moveTo>
                  <a:lnTo>
                    <a:pt x="178" y="2185"/>
                  </a:lnTo>
                  <a:lnTo>
                    <a:pt x="1181" y="2539"/>
                  </a:lnTo>
                  <a:lnTo>
                    <a:pt x="1063" y="4664"/>
                  </a:lnTo>
                  <a:lnTo>
                    <a:pt x="119" y="4959"/>
                  </a:lnTo>
                  <a:lnTo>
                    <a:pt x="1" y="7144"/>
                  </a:lnTo>
                  <a:lnTo>
                    <a:pt x="1" y="7144"/>
                  </a:lnTo>
                  <a:lnTo>
                    <a:pt x="6613" y="4959"/>
                  </a:lnTo>
                  <a:lnTo>
                    <a:pt x="6672" y="2598"/>
                  </a:lnTo>
                  <a:lnTo>
                    <a:pt x="2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97" name="Google Shape;1897;p28"/>
            <p:cNvSpPr/>
            <p:nvPr/>
          </p:nvSpPr>
          <p:spPr>
            <a:xfrm>
              <a:off x="7200325" y="3030175"/>
              <a:ext cx="174175" cy="156475"/>
            </a:xfrm>
            <a:custGeom>
              <a:avLst/>
              <a:gdLst/>
              <a:ahLst/>
              <a:cxnLst/>
              <a:rect l="l" t="t" r="r" b="b"/>
              <a:pathLst>
                <a:path w="6967" h="6259" extrusionOk="0">
                  <a:moveTo>
                    <a:pt x="2480" y="1"/>
                  </a:moveTo>
                  <a:lnTo>
                    <a:pt x="2067" y="60"/>
                  </a:lnTo>
                  <a:lnTo>
                    <a:pt x="1712" y="178"/>
                  </a:lnTo>
                  <a:lnTo>
                    <a:pt x="1358" y="355"/>
                  </a:lnTo>
                  <a:lnTo>
                    <a:pt x="1063" y="532"/>
                  </a:lnTo>
                  <a:lnTo>
                    <a:pt x="827" y="768"/>
                  </a:lnTo>
                  <a:lnTo>
                    <a:pt x="591" y="1063"/>
                  </a:lnTo>
                  <a:lnTo>
                    <a:pt x="413" y="1358"/>
                  </a:lnTo>
                  <a:lnTo>
                    <a:pt x="236" y="1713"/>
                  </a:lnTo>
                  <a:lnTo>
                    <a:pt x="118" y="2067"/>
                  </a:lnTo>
                  <a:lnTo>
                    <a:pt x="59" y="2480"/>
                  </a:lnTo>
                  <a:lnTo>
                    <a:pt x="0" y="2834"/>
                  </a:lnTo>
                  <a:lnTo>
                    <a:pt x="59" y="3248"/>
                  </a:lnTo>
                  <a:lnTo>
                    <a:pt x="59" y="3602"/>
                  </a:lnTo>
                  <a:lnTo>
                    <a:pt x="177" y="4015"/>
                  </a:lnTo>
                  <a:lnTo>
                    <a:pt x="295" y="4310"/>
                  </a:lnTo>
                  <a:lnTo>
                    <a:pt x="532" y="4665"/>
                  </a:lnTo>
                  <a:lnTo>
                    <a:pt x="709" y="4901"/>
                  </a:lnTo>
                  <a:lnTo>
                    <a:pt x="1004" y="5196"/>
                  </a:lnTo>
                  <a:lnTo>
                    <a:pt x="1358" y="5373"/>
                  </a:lnTo>
                  <a:lnTo>
                    <a:pt x="1712" y="5550"/>
                  </a:lnTo>
                  <a:lnTo>
                    <a:pt x="2067" y="5668"/>
                  </a:lnTo>
                  <a:lnTo>
                    <a:pt x="2539" y="5786"/>
                  </a:lnTo>
                  <a:lnTo>
                    <a:pt x="6199" y="6259"/>
                  </a:lnTo>
                  <a:lnTo>
                    <a:pt x="6435" y="4251"/>
                  </a:lnTo>
                  <a:lnTo>
                    <a:pt x="2834" y="3779"/>
                  </a:lnTo>
                  <a:lnTo>
                    <a:pt x="2421" y="3661"/>
                  </a:lnTo>
                  <a:lnTo>
                    <a:pt x="2126" y="3425"/>
                  </a:lnTo>
                  <a:lnTo>
                    <a:pt x="2067" y="3307"/>
                  </a:lnTo>
                  <a:lnTo>
                    <a:pt x="2008" y="3130"/>
                  </a:lnTo>
                  <a:lnTo>
                    <a:pt x="1948" y="2953"/>
                  </a:lnTo>
                  <a:lnTo>
                    <a:pt x="1948" y="2775"/>
                  </a:lnTo>
                  <a:lnTo>
                    <a:pt x="2008" y="2539"/>
                  </a:lnTo>
                  <a:lnTo>
                    <a:pt x="2067" y="2421"/>
                  </a:lnTo>
                  <a:lnTo>
                    <a:pt x="2185" y="2244"/>
                  </a:lnTo>
                  <a:lnTo>
                    <a:pt x="2303" y="2185"/>
                  </a:lnTo>
                  <a:lnTo>
                    <a:pt x="2657" y="2067"/>
                  </a:lnTo>
                  <a:lnTo>
                    <a:pt x="3070" y="2067"/>
                  </a:lnTo>
                  <a:lnTo>
                    <a:pt x="6672" y="2598"/>
                  </a:lnTo>
                  <a:lnTo>
                    <a:pt x="6967" y="591"/>
                  </a:lnTo>
                  <a:lnTo>
                    <a:pt x="3306" y="60"/>
                  </a:lnTo>
                  <a:lnTo>
                    <a:pt x="28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98" name="Google Shape;1898;p28"/>
            <p:cNvSpPr/>
            <p:nvPr/>
          </p:nvSpPr>
          <p:spPr>
            <a:xfrm>
              <a:off x="7167850" y="3192525"/>
              <a:ext cx="178625" cy="171250"/>
            </a:xfrm>
            <a:custGeom>
              <a:avLst/>
              <a:gdLst/>
              <a:ahLst/>
              <a:cxnLst/>
              <a:rect l="l" t="t" r="r" b="b"/>
              <a:pathLst>
                <a:path w="7145" h="6850" extrusionOk="0">
                  <a:moveTo>
                    <a:pt x="2067" y="2421"/>
                  </a:moveTo>
                  <a:lnTo>
                    <a:pt x="4901" y="3130"/>
                  </a:lnTo>
                  <a:lnTo>
                    <a:pt x="4783" y="3602"/>
                  </a:lnTo>
                  <a:lnTo>
                    <a:pt x="4664" y="3957"/>
                  </a:lnTo>
                  <a:lnTo>
                    <a:pt x="4546" y="4193"/>
                  </a:lnTo>
                  <a:lnTo>
                    <a:pt x="4369" y="4429"/>
                  </a:lnTo>
                  <a:lnTo>
                    <a:pt x="4133" y="4606"/>
                  </a:lnTo>
                  <a:lnTo>
                    <a:pt x="3897" y="4724"/>
                  </a:lnTo>
                  <a:lnTo>
                    <a:pt x="3661" y="4783"/>
                  </a:lnTo>
                  <a:lnTo>
                    <a:pt x="3307" y="4783"/>
                  </a:lnTo>
                  <a:lnTo>
                    <a:pt x="3011" y="4724"/>
                  </a:lnTo>
                  <a:lnTo>
                    <a:pt x="2716" y="4606"/>
                  </a:lnTo>
                  <a:lnTo>
                    <a:pt x="2421" y="4488"/>
                  </a:lnTo>
                  <a:lnTo>
                    <a:pt x="2244" y="4311"/>
                  </a:lnTo>
                  <a:lnTo>
                    <a:pt x="2067" y="4075"/>
                  </a:lnTo>
                  <a:lnTo>
                    <a:pt x="1949" y="3838"/>
                  </a:lnTo>
                  <a:lnTo>
                    <a:pt x="1890" y="3543"/>
                  </a:lnTo>
                  <a:lnTo>
                    <a:pt x="1890" y="3248"/>
                  </a:lnTo>
                  <a:lnTo>
                    <a:pt x="1949" y="2894"/>
                  </a:lnTo>
                  <a:lnTo>
                    <a:pt x="2067" y="2421"/>
                  </a:lnTo>
                  <a:close/>
                  <a:moveTo>
                    <a:pt x="827" y="1"/>
                  </a:moveTo>
                  <a:lnTo>
                    <a:pt x="118" y="2658"/>
                  </a:lnTo>
                  <a:lnTo>
                    <a:pt x="59" y="3130"/>
                  </a:lnTo>
                  <a:lnTo>
                    <a:pt x="0" y="3602"/>
                  </a:lnTo>
                  <a:lnTo>
                    <a:pt x="59" y="4075"/>
                  </a:lnTo>
                  <a:lnTo>
                    <a:pt x="118" y="4488"/>
                  </a:lnTo>
                  <a:lnTo>
                    <a:pt x="296" y="4901"/>
                  </a:lnTo>
                  <a:lnTo>
                    <a:pt x="473" y="5255"/>
                  </a:lnTo>
                  <a:lnTo>
                    <a:pt x="709" y="5610"/>
                  </a:lnTo>
                  <a:lnTo>
                    <a:pt x="1004" y="5905"/>
                  </a:lnTo>
                  <a:lnTo>
                    <a:pt x="1299" y="6200"/>
                  </a:lnTo>
                  <a:lnTo>
                    <a:pt x="1653" y="6436"/>
                  </a:lnTo>
                  <a:lnTo>
                    <a:pt x="2067" y="6613"/>
                  </a:lnTo>
                  <a:lnTo>
                    <a:pt x="2480" y="6731"/>
                  </a:lnTo>
                  <a:lnTo>
                    <a:pt x="2952" y="6849"/>
                  </a:lnTo>
                  <a:lnTo>
                    <a:pt x="3838" y="6849"/>
                  </a:lnTo>
                  <a:lnTo>
                    <a:pt x="4251" y="6731"/>
                  </a:lnTo>
                  <a:lnTo>
                    <a:pt x="4605" y="6613"/>
                  </a:lnTo>
                  <a:lnTo>
                    <a:pt x="5019" y="6377"/>
                  </a:lnTo>
                  <a:lnTo>
                    <a:pt x="5314" y="6141"/>
                  </a:lnTo>
                  <a:lnTo>
                    <a:pt x="5668" y="5846"/>
                  </a:lnTo>
                  <a:lnTo>
                    <a:pt x="5904" y="5492"/>
                  </a:lnTo>
                  <a:lnTo>
                    <a:pt x="6140" y="5137"/>
                  </a:lnTo>
                  <a:lnTo>
                    <a:pt x="6318" y="4724"/>
                  </a:lnTo>
                  <a:lnTo>
                    <a:pt x="6495" y="4252"/>
                  </a:lnTo>
                  <a:lnTo>
                    <a:pt x="7144" y="1595"/>
                  </a:lnTo>
                  <a:lnTo>
                    <a:pt x="8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99" name="Google Shape;1899;p28"/>
            <p:cNvSpPr/>
            <p:nvPr/>
          </p:nvSpPr>
          <p:spPr>
            <a:xfrm>
              <a:off x="7125050" y="3365225"/>
              <a:ext cx="171225" cy="100400"/>
            </a:xfrm>
            <a:custGeom>
              <a:avLst/>
              <a:gdLst/>
              <a:ahLst/>
              <a:cxnLst/>
              <a:rect l="l" t="t" r="r" b="b"/>
              <a:pathLst>
                <a:path w="6849" h="4016" extrusionOk="0">
                  <a:moveTo>
                    <a:pt x="650" y="0"/>
                  </a:moveTo>
                  <a:lnTo>
                    <a:pt x="0" y="1949"/>
                  </a:lnTo>
                  <a:lnTo>
                    <a:pt x="6199" y="4015"/>
                  </a:lnTo>
                  <a:lnTo>
                    <a:pt x="6849" y="2067"/>
                  </a:lnTo>
                  <a:lnTo>
                    <a:pt x="6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00" name="Google Shape;1900;p28"/>
            <p:cNvSpPr/>
            <p:nvPr/>
          </p:nvSpPr>
          <p:spPr>
            <a:xfrm>
              <a:off x="7077800" y="3464125"/>
              <a:ext cx="168300" cy="168275"/>
            </a:xfrm>
            <a:custGeom>
              <a:avLst/>
              <a:gdLst/>
              <a:ahLst/>
              <a:cxnLst/>
              <a:rect l="l" t="t" r="r" b="b"/>
              <a:pathLst>
                <a:path w="6732" h="6731" extrusionOk="0">
                  <a:moveTo>
                    <a:pt x="3248" y="2066"/>
                  </a:moveTo>
                  <a:lnTo>
                    <a:pt x="3543" y="2125"/>
                  </a:lnTo>
                  <a:lnTo>
                    <a:pt x="3838" y="2185"/>
                  </a:lnTo>
                  <a:lnTo>
                    <a:pt x="4134" y="2362"/>
                  </a:lnTo>
                  <a:lnTo>
                    <a:pt x="4370" y="2539"/>
                  </a:lnTo>
                  <a:lnTo>
                    <a:pt x="4547" y="2716"/>
                  </a:lnTo>
                  <a:lnTo>
                    <a:pt x="4724" y="2952"/>
                  </a:lnTo>
                  <a:lnTo>
                    <a:pt x="4783" y="3188"/>
                  </a:lnTo>
                  <a:lnTo>
                    <a:pt x="4783" y="3424"/>
                  </a:lnTo>
                  <a:lnTo>
                    <a:pt x="4783" y="3661"/>
                  </a:lnTo>
                  <a:lnTo>
                    <a:pt x="4665" y="3956"/>
                  </a:lnTo>
                  <a:lnTo>
                    <a:pt x="4547" y="4192"/>
                  </a:lnTo>
                  <a:lnTo>
                    <a:pt x="4370" y="4428"/>
                  </a:lnTo>
                  <a:lnTo>
                    <a:pt x="4193" y="4546"/>
                  </a:lnTo>
                  <a:lnTo>
                    <a:pt x="3957" y="4664"/>
                  </a:lnTo>
                  <a:lnTo>
                    <a:pt x="3720" y="4723"/>
                  </a:lnTo>
                  <a:lnTo>
                    <a:pt x="3425" y="4723"/>
                  </a:lnTo>
                  <a:lnTo>
                    <a:pt x="3130" y="4664"/>
                  </a:lnTo>
                  <a:lnTo>
                    <a:pt x="2835" y="4546"/>
                  </a:lnTo>
                  <a:lnTo>
                    <a:pt x="2540" y="4428"/>
                  </a:lnTo>
                  <a:lnTo>
                    <a:pt x="2362" y="4251"/>
                  </a:lnTo>
                  <a:lnTo>
                    <a:pt x="2126" y="4074"/>
                  </a:lnTo>
                  <a:lnTo>
                    <a:pt x="2008" y="3838"/>
                  </a:lnTo>
                  <a:lnTo>
                    <a:pt x="1949" y="3601"/>
                  </a:lnTo>
                  <a:lnTo>
                    <a:pt x="1890" y="3365"/>
                  </a:lnTo>
                  <a:lnTo>
                    <a:pt x="1949" y="3070"/>
                  </a:lnTo>
                  <a:lnTo>
                    <a:pt x="2008" y="2834"/>
                  </a:lnTo>
                  <a:lnTo>
                    <a:pt x="2126" y="2539"/>
                  </a:lnTo>
                  <a:lnTo>
                    <a:pt x="2303" y="2362"/>
                  </a:lnTo>
                  <a:lnTo>
                    <a:pt x="2540" y="2185"/>
                  </a:lnTo>
                  <a:lnTo>
                    <a:pt x="2776" y="2066"/>
                  </a:lnTo>
                  <a:close/>
                  <a:moveTo>
                    <a:pt x="2894" y="0"/>
                  </a:moveTo>
                  <a:lnTo>
                    <a:pt x="2481" y="118"/>
                  </a:lnTo>
                  <a:lnTo>
                    <a:pt x="2067" y="236"/>
                  </a:lnTo>
                  <a:lnTo>
                    <a:pt x="1654" y="413"/>
                  </a:lnTo>
                  <a:lnTo>
                    <a:pt x="1300" y="709"/>
                  </a:lnTo>
                  <a:lnTo>
                    <a:pt x="1005" y="945"/>
                  </a:lnTo>
                  <a:lnTo>
                    <a:pt x="709" y="1299"/>
                  </a:lnTo>
                  <a:lnTo>
                    <a:pt x="473" y="1653"/>
                  </a:lnTo>
                  <a:lnTo>
                    <a:pt x="237" y="2066"/>
                  </a:lnTo>
                  <a:lnTo>
                    <a:pt x="119" y="2480"/>
                  </a:lnTo>
                  <a:lnTo>
                    <a:pt x="1" y="2893"/>
                  </a:lnTo>
                  <a:lnTo>
                    <a:pt x="1" y="3365"/>
                  </a:lnTo>
                  <a:lnTo>
                    <a:pt x="1" y="3779"/>
                  </a:lnTo>
                  <a:lnTo>
                    <a:pt x="60" y="4192"/>
                  </a:lnTo>
                  <a:lnTo>
                    <a:pt x="237" y="4605"/>
                  </a:lnTo>
                  <a:lnTo>
                    <a:pt x="414" y="5018"/>
                  </a:lnTo>
                  <a:lnTo>
                    <a:pt x="650" y="5373"/>
                  </a:lnTo>
                  <a:lnTo>
                    <a:pt x="887" y="5727"/>
                  </a:lnTo>
                  <a:lnTo>
                    <a:pt x="1241" y="6022"/>
                  </a:lnTo>
                  <a:lnTo>
                    <a:pt x="1595" y="6258"/>
                  </a:lnTo>
                  <a:lnTo>
                    <a:pt x="2067" y="6435"/>
                  </a:lnTo>
                  <a:lnTo>
                    <a:pt x="2481" y="6612"/>
                  </a:lnTo>
                  <a:lnTo>
                    <a:pt x="2894" y="6731"/>
                  </a:lnTo>
                  <a:lnTo>
                    <a:pt x="3779" y="6731"/>
                  </a:lnTo>
                  <a:lnTo>
                    <a:pt x="4252" y="6612"/>
                  </a:lnTo>
                  <a:lnTo>
                    <a:pt x="4606" y="6494"/>
                  </a:lnTo>
                  <a:lnTo>
                    <a:pt x="5019" y="6317"/>
                  </a:lnTo>
                  <a:lnTo>
                    <a:pt x="5374" y="6081"/>
                  </a:lnTo>
                  <a:lnTo>
                    <a:pt x="5669" y="5786"/>
                  </a:lnTo>
                  <a:lnTo>
                    <a:pt x="5964" y="5432"/>
                  </a:lnTo>
                  <a:lnTo>
                    <a:pt x="6200" y="5077"/>
                  </a:lnTo>
                  <a:lnTo>
                    <a:pt x="6436" y="4664"/>
                  </a:lnTo>
                  <a:lnTo>
                    <a:pt x="6554" y="4251"/>
                  </a:lnTo>
                  <a:lnTo>
                    <a:pt x="6672" y="3838"/>
                  </a:lnTo>
                  <a:lnTo>
                    <a:pt x="6731" y="3424"/>
                  </a:lnTo>
                  <a:lnTo>
                    <a:pt x="6672" y="2952"/>
                  </a:lnTo>
                  <a:lnTo>
                    <a:pt x="6613" y="2539"/>
                  </a:lnTo>
                  <a:lnTo>
                    <a:pt x="6495" y="2125"/>
                  </a:lnTo>
                  <a:lnTo>
                    <a:pt x="6318" y="1771"/>
                  </a:lnTo>
                  <a:lnTo>
                    <a:pt x="6082" y="1358"/>
                  </a:lnTo>
                  <a:lnTo>
                    <a:pt x="5787" y="1063"/>
                  </a:lnTo>
                  <a:lnTo>
                    <a:pt x="5433" y="768"/>
                  </a:lnTo>
                  <a:lnTo>
                    <a:pt x="5078" y="472"/>
                  </a:lnTo>
                  <a:lnTo>
                    <a:pt x="4665" y="295"/>
                  </a:lnTo>
                  <a:lnTo>
                    <a:pt x="4193" y="118"/>
                  </a:lnTo>
                  <a:lnTo>
                    <a:pt x="3779" y="59"/>
                  </a:lnTo>
                  <a:lnTo>
                    <a:pt x="33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01" name="Google Shape;1901;p28"/>
            <p:cNvSpPr/>
            <p:nvPr/>
          </p:nvSpPr>
          <p:spPr>
            <a:xfrm>
              <a:off x="6964150" y="3658950"/>
              <a:ext cx="194875" cy="175650"/>
            </a:xfrm>
            <a:custGeom>
              <a:avLst/>
              <a:gdLst/>
              <a:ahLst/>
              <a:cxnLst/>
              <a:rect l="l" t="t" r="r" b="b"/>
              <a:pathLst>
                <a:path w="7795" h="7026" extrusionOk="0">
                  <a:moveTo>
                    <a:pt x="2185" y="0"/>
                  </a:moveTo>
                  <a:lnTo>
                    <a:pt x="1" y="3720"/>
                  </a:lnTo>
                  <a:lnTo>
                    <a:pt x="1359" y="4546"/>
                  </a:lnTo>
                  <a:lnTo>
                    <a:pt x="2540" y="2598"/>
                  </a:lnTo>
                  <a:lnTo>
                    <a:pt x="3366" y="3011"/>
                  </a:lnTo>
                  <a:lnTo>
                    <a:pt x="2303" y="4782"/>
                  </a:lnTo>
                  <a:lnTo>
                    <a:pt x="3661" y="5550"/>
                  </a:lnTo>
                  <a:lnTo>
                    <a:pt x="4665" y="3838"/>
                  </a:lnTo>
                  <a:lnTo>
                    <a:pt x="5373" y="4192"/>
                  </a:lnTo>
                  <a:lnTo>
                    <a:pt x="4193" y="6199"/>
                  </a:lnTo>
                  <a:lnTo>
                    <a:pt x="5610" y="7026"/>
                  </a:lnTo>
                  <a:lnTo>
                    <a:pt x="7794" y="3247"/>
                  </a:lnTo>
                  <a:lnTo>
                    <a:pt x="218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02" name="Google Shape;1902;p28"/>
            <p:cNvSpPr/>
            <p:nvPr/>
          </p:nvSpPr>
          <p:spPr>
            <a:xfrm>
              <a:off x="6859375" y="3775550"/>
              <a:ext cx="222900" cy="221425"/>
            </a:xfrm>
            <a:custGeom>
              <a:avLst/>
              <a:gdLst/>
              <a:ahLst/>
              <a:cxnLst/>
              <a:rect l="l" t="t" r="r" b="b"/>
              <a:pathLst>
                <a:path w="8916" h="8857" extrusionOk="0">
                  <a:moveTo>
                    <a:pt x="3602" y="0"/>
                  </a:moveTo>
                  <a:lnTo>
                    <a:pt x="2421" y="1653"/>
                  </a:lnTo>
                  <a:lnTo>
                    <a:pt x="5077" y="3543"/>
                  </a:lnTo>
                  <a:lnTo>
                    <a:pt x="5077" y="3543"/>
                  </a:lnTo>
                  <a:lnTo>
                    <a:pt x="1181" y="3425"/>
                  </a:lnTo>
                  <a:lnTo>
                    <a:pt x="0" y="5078"/>
                  </a:lnTo>
                  <a:lnTo>
                    <a:pt x="5255" y="8856"/>
                  </a:lnTo>
                  <a:lnTo>
                    <a:pt x="6494" y="7203"/>
                  </a:lnTo>
                  <a:lnTo>
                    <a:pt x="3779" y="5255"/>
                  </a:lnTo>
                  <a:lnTo>
                    <a:pt x="7734" y="5432"/>
                  </a:lnTo>
                  <a:lnTo>
                    <a:pt x="8915" y="3779"/>
                  </a:lnTo>
                  <a:lnTo>
                    <a:pt x="36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03" name="Google Shape;1903;p28"/>
            <p:cNvSpPr/>
            <p:nvPr/>
          </p:nvSpPr>
          <p:spPr>
            <a:xfrm>
              <a:off x="6764900" y="3952675"/>
              <a:ext cx="169775" cy="169750"/>
            </a:xfrm>
            <a:custGeom>
              <a:avLst/>
              <a:gdLst/>
              <a:ahLst/>
              <a:cxnLst/>
              <a:rect l="l" t="t" r="r" b="b"/>
              <a:pathLst>
                <a:path w="6791" h="6790" extrusionOk="0">
                  <a:moveTo>
                    <a:pt x="3189" y="0"/>
                  </a:moveTo>
                  <a:lnTo>
                    <a:pt x="2775" y="59"/>
                  </a:lnTo>
                  <a:lnTo>
                    <a:pt x="2362" y="177"/>
                  </a:lnTo>
                  <a:lnTo>
                    <a:pt x="2008" y="354"/>
                  </a:lnTo>
                  <a:lnTo>
                    <a:pt x="1595" y="590"/>
                  </a:lnTo>
                  <a:lnTo>
                    <a:pt x="1240" y="886"/>
                  </a:lnTo>
                  <a:lnTo>
                    <a:pt x="886" y="1181"/>
                  </a:lnTo>
                  <a:lnTo>
                    <a:pt x="532" y="1653"/>
                  </a:lnTo>
                  <a:lnTo>
                    <a:pt x="296" y="2066"/>
                  </a:lnTo>
                  <a:lnTo>
                    <a:pt x="119" y="2539"/>
                  </a:lnTo>
                  <a:lnTo>
                    <a:pt x="1" y="2952"/>
                  </a:lnTo>
                  <a:lnTo>
                    <a:pt x="1" y="3424"/>
                  </a:lnTo>
                  <a:lnTo>
                    <a:pt x="1" y="3838"/>
                  </a:lnTo>
                  <a:lnTo>
                    <a:pt x="60" y="4251"/>
                  </a:lnTo>
                  <a:lnTo>
                    <a:pt x="178" y="4664"/>
                  </a:lnTo>
                  <a:lnTo>
                    <a:pt x="1713" y="6022"/>
                  </a:lnTo>
                  <a:lnTo>
                    <a:pt x="3897" y="3542"/>
                  </a:lnTo>
                  <a:lnTo>
                    <a:pt x="2834" y="2598"/>
                  </a:lnTo>
                  <a:lnTo>
                    <a:pt x="1772" y="3779"/>
                  </a:lnTo>
                  <a:lnTo>
                    <a:pt x="1713" y="3483"/>
                  </a:lnTo>
                  <a:lnTo>
                    <a:pt x="1772" y="3129"/>
                  </a:lnTo>
                  <a:lnTo>
                    <a:pt x="1890" y="2834"/>
                  </a:lnTo>
                  <a:lnTo>
                    <a:pt x="2067" y="2598"/>
                  </a:lnTo>
                  <a:lnTo>
                    <a:pt x="2362" y="2303"/>
                  </a:lnTo>
                  <a:lnTo>
                    <a:pt x="2598" y="2125"/>
                  </a:lnTo>
                  <a:lnTo>
                    <a:pt x="2834" y="2066"/>
                  </a:lnTo>
                  <a:lnTo>
                    <a:pt x="3130" y="2007"/>
                  </a:lnTo>
                  <a:lnTo>
                    <a:pt x="3366" y="2007"/>
                  </a:lnTo>
                  <a:lnTo>
                    <a:pt x="3661" y="2125"/>
                  </a:lnTo>
                  <a:lnTo>
                    <a:pt x="3897" y="2244"/>
                  </a:lnTo>
                  <a:lnTo>
                    <a:pt x="4192" y="2480"/>
                  </a:lnTo>
                  <a:lnTo>
                    <a:pt x="4429" y="2716"/>
                  </a:lnTo>
                  <a:lnTo>
                    <a:pt x="4606" y="2952"/>
                  </a:lnTo>
                  <a:lnTo>
                    <a:pt x="4724" y="3188"/>
                  </a:lnTo>
                  <a:lnTo>
                    <a:pt x="4783" y="3424"/>
                  </a:lnTo>
                  <a:lnTo>
                    <a:pt x="4783" y="3660"/>
                  </a:lnTo>
                  <a:lnTo>
                    <a:pt x="4724" y="3897"/>
                  </a:lnTo>
                  <a:lnTo>
                    <a:pt x="4606" y="4133"/>
                  </a:lnTo>
                  <a:lnTo>
                    <a:pt x="4429" y="4369"/>
                  </a:lnTo>
                  <a:lnTo>
                    <a:pt x="4251" y="4546"/>
                  </a:lnTo>
                  <a:lnTo>
                    <a:pt x="4015" y="4664"/>
                  </a:lnTo>
                  <a:lnTo>
                    <a:pt x="3779" y="4723"/>
                  </a:lnTo>
                  <a:lnTo>
                    <a:pt x="3543" y="4723"/>
                  </a:lnTo>
                  <a:lnTo>
                    <a:pt x="2126" y="6376"/>
                  </a:lnTo>
                  <a:lnTo>
                    <a:pt x="2539" y="6612"/>
                  </a:lnTo>
                  <a:lnTo>
                    <a:pt x="3012" y="6730"/>
                  </a:lnTo>
                  <a:lnTo>
                    <a:pt x="3484" y="6790"/>
                  </a:lnTo>
                  <a:lnTo>
                    <a:pt x="4015" y="6730"/>
                  </a:lnTo>
                  <a:lnTo>
                    <a:pt x="4488" y="6612"/>
                  </a:lnTo>
                  <a:lnTo>
                    <a:pt x="4960" y="6376"/>
                  </a:lnTo>
                  <a:lnTo>
                    <a:pt x="5432" y="6022"/>
                  </a:lnTo>
                  <a:lnTo>
                    <a:pt x="5845" y="5609"/>
                  </a:lnTo>
                  <a:lnTo>
                    <a:pt x="6141" y="5255"/>
                  </a:lnTo>
                  <a:lnTo>
                    <a:pt x="6377" y="4841"/>
                  </a:lnTo>
                  <a:lnTo>
                    <a:pt x="6554" y="4428"/>
                  </a:lnTo>
                  <a:lnTo>
                    <a:pt x="6731" y="4015"/>
                  </a:lnTo>
                  <a:lnTo>
                    <a:pt x="6790" y="3601"/>
                  </a:lnTo>
                  <a:lnTo>
                    <a:pt x="6790" y="3188"/>
                  </a:lnTo>
                  <a:lnTo>
                    <a:pt x="6731" y="2775"/>
                  </a:lnTo>
                  <a:lnTo>
                    <a:pt x="6613" y="2421"/>
                  </a:lnTo>
                  <a:lnTo>
                    <a:pt x="6436" y="2007"/>
                  </a:lnTo>
                  <a:lnTo>
                    <a:pt x="6200" y="1653"/>
                  </a:lnTo>
                  <a:lnTo>
                    <a:pt x="5905" y="1299"/>
                  </a:lnTo>
                  <a:lnTo>
                    <a:pt x="5550" y="945"/>
                  </a:lnTo>
                  <a:lnTo>
                    <a:pt x="5196" y="649"/>
                  </a:lnTo>
                  <a:lnTo>
                    <a:pt x="4842" y="413"/>
                  </a:lnTo>
                  <a:lnTo>
                    <a:pt x="4429" y="236"/>
                  </a:lnTo>
                  <a:lnTo>
                    <a:pt x="4015" y="118"/>
                  </a:lnTo>
                  <a:lnTo>
                    <a:pt x="36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04" name="Google Shape;1904;p28"/>
            <p:cNvSpPr/>
            <p:nvPr/>
          </p:nvSpPr>
          <p:spPr>
            <a:xfrm>
              <a:off x="6680775" y="4057450"/>
              <a:ext cx="149100" cy="153525"/>
            </a:xfrm>
            <a:custGeom>
              <a:avLst/>
              <a:gdLst/>
              <a:ahLst/>
              <a:cxnLst/>
              <a:rect l="l" t="t" r="r" b="b"/>
              <a:pathLst>
                <a:path w="5964" h="6141" extrusionOk="0">
                  <a:moveTo>
                    <a:pt x="1476" y="1"/>
                  </a:moveTo>
                  <a:lnTo>
                    <a:pt x="0" y="1418"/>
                  </a:lnTo>
                  <a:lnTo>
                    <a:pt x="4487" y="6141"/>
                  </a:lnTo>
                  <a:lnTo>
                    <a:pt x="5963" y="4724"/>
                  </a:lnTo>
                  <a:lnTo>
                    <a:pt x="147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05" name="Google Shape;1905;p28"/>
            <p:cNvSpPr/>
            <p:nvPr/>
          </p:nvSpPr>
          <p:spPr>
            <a:xfrm>
              <a:off x="6537600" y="4115025"/>
              <a:ext cx="224375" cy="225850"/>
            </a:xfrm>
            <a:custGeom>
              <a:avLst/>
              <a:gdLst/>
              <a:ahLst/>
              <a:cxnLst/>
              <a:rect l="l" t="t" r="r" b="b"/>
              <a:pathLst>
                <a:path w="8975" h="9034" extrusionOk="0">
                  <a:moveTo>
                    <a:pt x="4842" y="0"/>
                  </a:moveTo>
                  <a:lnTo>
                    <a:pt x="3248" y="1299"/>
                  </a:lnTo>
                  <a:lnTo>
                    <a:pt x="5373" y="3838"/>
                  </a:lnTo>
                  <a:lnTo>
                    <a:pt x="1595" y="2657"/>
                  </a:lnTo>
                  <a:lnTo>
                    <a:pt x="1" y="3956"/>
                  </a:lnTo>
                  <a:lnTo>
                    <a:pt x="4133" y="9033"/>
                  </a:lnTo>
                  <a:lnTo>
                    <a:pt x="5727" y="7734"/>
                  </a:lnTo>
                  <a:lnTo>
                    <a:pt x="3602" y="5137"/>
                  </a:lnTo>
                  <a:lnTo>
                    <a:pt x="7380" y="6318"/>
                  </a:lnTo>
                  <a:lnTo>
                    <a:pt x="8975" y="5078"/>
                  </a:lnTo>
                  <a:lnTo>
                    <a:pt x="48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06" name="Google Shape;1906;p28"/>
            <p:cNvSpPr/>
            <p:nvPr/>
          </p:nvSpPr>
          <p:spPr>
            <a:xfrm>
              <a:off x="6422475" y="4230150"/>
              <a:ext cx="181575" cy="196325"/>
            </a:xfrm>
            <a:custGeom>
              <a:avLst/>
              <a:gdLst/>
              <a:ahLst/>
              <a:cxnLst/>
              <a:rect l="l" t="t" r="r" b="b"/>
              <a:pathLst>
                <a:path w="7263" h="7853" extrusionOk="0">
                  <a:moveTo>
                    <a:pt x="3602" y="0"/>
                  </a:moveTo>
                  <a:lnTo>
                    <a:pt x="0" y="2421"/>
                  </a:lnTo>
                  <a:lnTo>
                    <a:pt x="886" y="3779"/>
                  </a:lnTo>
                  <a:lnTo>
                    <a:pt x="2834" y="2539"/>
                  </a:lnTo>
                  <a:lnTo>
                    <a:pt x="3366" y="3307"/>
                  </a:lnTo>
                  <a:lnTo>
                    <a:pt x="1654" y="4428"/>
                  </a:lnTo>
                  <a:lnTo>
                    <a:pt x="2539" y="5668"/>
                  </a:lnTo>
                  <a:lnTo>
                    <a:pt x="4192" y="4546"/>
                  </a:lnTo>
                  <a:lnTo>
                    <a:pt x="4665" y="5196"/>
                  </a:lnTo>
                  <a:lnTo>
                    <a:pt x="2716" y="6495"/>
                  </a:lnTo>
                  <a:lnTo>
                    <a:pt x="3661" y="7853"/>
                  </a:lnTo>
                  <a:lnTo>
                    <a:pt x="7262" y="5432"/>
                  </a:lnTo>
                  <a:lnTo>
                    <a:pt x="36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07" name="Google Shape;1907;p28"/>
            <p:cNvSpPr/>
            <p:nvPr/>
          </p:nvSpPr>
          <p:spPr>
            <a:xfrm>
              <a:off x="6304400" y="4305425"/>
              <a:ext cx="174175" cy="194850"/>
            </a:xfrm>
            <a:custGeom>
              <a:avLst/>
              <a:gdLst/>
              <a:ahLst/>
              <a:cxnLst/>
              <a:rect l="l" t="t" r="r" b="b"/>
              <a:pathLst>
                <a:path w="6967" h="7794" extrusionOk="0">
                  <a:moveTo>
                    <a:pt x="3838" y="0"/>
                  </a:moveTo>
                  <a:lnTo>
                    <a:pt x="0" y="2126"/>
                  </a:lnTo>
                  <a:lnTo>
                    <a:pt x="827" y="3543"/>
                  </a:lnTo>
                  <a:lnTo>
                    <a:pt x="2834" y="2421"/>
                  </a:lnTo>
                  <a:lnTo>
                    <a:pt x="3248" y="3188"/>
                  </a:lnTo>
                  <a:lnTo>
                    <a:pt x="1476" y="4192"/>
                  </a:lnTo>
                  <a:lnTo>
                    <a:pt x="2244" y="5550"/>
                  </a:lnTo>
                  <a:lnTo>
                    <a:pt x="4015" y="4546"/>
                  </a:lnTo>
                  <a:lnTo>
                    <a:pt x="4428" y="5255"/>
                  </a:lnTo>
                  <a:lnTo>
                    <a:pt x="2421" y="6377"/>
                  </a:lnTo>
                  <a:lnTo>
                    <a:pt x="3188" y="7794"/>
                  </a:lnTo>
                  <a:lnTo>
                    <a:pt x="6967" y="5668"/>
                  </a:lnTo>
                  <a:lnTo>
                    <a:pt x="38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08" name="Google Shape;1908;p28"/>
            <p:cNvSpPr/>
            <p:nvPr/>
          </p:nvSpPr>
          <p:spPr>
            <a:xfrm>
              <a:off x="6155325" y="4370375"/>
              <a:ext cx="191900" cy="187475"/>
            </a:xfrm>
            <a:custGeom>
              <a:avLst/>
              <a:gdLst/>
              <a:ahLst/>
              <a:cxnLst/>
              <a:rect l="l" t="t" r="r" b="b"/>
              <a:pathLst>
                <a:path w="7676" h="7499" extrusionOk="0">
                  <a:moveTo>
                    <a:pt x="4664" y="4192"/>
                  </a:moveTo>
                  <a:lnTo>
                    <a:pt x="5137" y="5196"/>
                  </a:lnTo>
                  <a:lnTo>
                    <a:pt x="4369" y="5550"/>
                  </a:lnTo>
                  <a:lnTo>
                    <a:pt x="4133" y="5609"/>
                  </a:lnTo>
                  <a:lnTo>
                    <a:pt x="3956" y="5609"/>
                  </a:lnTo>
                  <a:lnTo>
                    <a:pt x="3779" y="5491"/>
                  </a:lnTo>
                  <a:lnTo>
                    <a:pt x="3602" y="5255"/>
                  </a:lnTo>
                  <a:lnTo>
                    <a:pt x="3543" y="5018"/>
                  </a:lnTo>
                  <a:lnTo>
                    <a:pt x="3602" y="4841"/>
                  </a:lnTo>
                  <a:lnTo>
                    <a:pt x="3720" y="4664"/>
                  </a:lnTo>
                  <a:lnTo>
                    <a:pt x="3956" y="4546"/>
                  </a:lnTo>
                  <a:lnTo>
                    <a:pt x="4664" y="4192"/>
                  </a:lnTo>
                  <a:close/>
                  <a:moveTo>
                    <a:pt x="5019" y="0"/>
                  </a:moveTo>
                  <a:lnTo>
                    <a:pt x="3189" y="827"/>
                  </a:lnTo>
                  <a:lnTo>
                    <a:pt x="4133" y="2952"/>
                  </a:lnTo>
                  <a:lnTo>
                    <a:pt x="2067" y="1358"/>
                  </a:lnTo>
                  <a:lnTo>
                    <a:pt x="0" y="2244"/>
                  </a:lnTo>
                  <a:lnTo>
                    <a:pt x="2303" y="3956"/>
                  </a:lnTo>
                  <a:lnTo>
                    <a:pt x="2067" y="4192"/>
                  </a:lnTo>
                  <a:lnTo>
                    <a:pt x="1890" y="4487"/>
                  </a:lnTo>
                  <a:lnTo>
                    <a:pt x="1713" y="4723"/>
                  </a:lnTo>
                  <a:lnTo>
                    <a:pt x="1653" y="5018"/>
                  </a:lnTo>
                  <a:lnTo>
                    <a:pt x="1594" y="5373"/>
                  </a:lnTo>
                  <a:lnTo>
                    <a:pt x="1594" y="5668"/>
                  </a:lnTo>
                  <a:lnTo>
                    <a:pt x="1653" y="5963"/>
                  </a:lnTo>
                  <a:lnTo>
                    <a:pt x="1772" y="6258"/>
                  </a:lnTo>
                  <a:lnTo>
                    <a:pt x="1949" y="6494"/>
                  </a:lnTo>
                  <a:lnTo>
                    <a:pt x="2067" y="6731"/>
                  </a:lnTo>
                  <a:lnTo>
                    <a:pt x="2303" y="6967"/>
                  </a:lnTo>
                  <a:lnTo>
                    <a:pt x="2480" y="7144"/>
                  </a:lnTo>
                  <a:lnTo>
                    <a:pt x="2716" y="7262"/>
                  </a:lnTo>
                  <a:lnTo>
                    <a:pt x="3011" y="7380"/>
                  </a:lnTo>
                  <a:lnTo>
                    <a:pt x="3248" y="7439"/>
                  </a:lnTo>
                  <a:lnTo>
                    <a:pt x="3602" y="7498"/>
                  </a:lnTo>
                  <a:lnTo>
                    <a:pt x="3897" y="7498"/>
                  </a:lnTo>
                  <a:lnTo>
                    <a:pt x="4251" y="7439"/>
                  </a:lnTo>
                  <a:lnTo>
                    <a:pt x="4546" y="7321"/>
                  </a:lnTo>
                  <a:lnTo>
                    <a:pt x="4901" y="7203"/>
                  </a:lnTo>
                  <a:lnTo>
                    <a:pt x="7675" y="5963"/>
                  </a:lnTo>
                  <a:lnTo>
                    <a:pt x="50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09" name="Google Shape;1909;p28"/>
            <p:cNvSpPr/>
            <p:nvPr/>
          </p:nvSpPr>
          <p:spPr>
            <a:xfrm>
              <a:off x="5988525" y="4451550"/>
              <a:ext cx="146150" cy="180075"/>
            </a:xfrm>
            <a:custGeom>
              <a:avLst/>
              <a:gdLst/>
              <a:ahLst/>
              <a:cxnLst/>
              <a:rect l="l" t="t" r="r" b="b"/>
              <a:pathLst>
                <a:path w="5846" h="7203" extrusionOk="0">
                  <a:moveTo>
                    <a:pt x="3071" y="4133"/>
                  </a:moveTo>
                  <a:lnTo>
                    <a:pt x="3425" y="5255"/>
                  </a:lnTo>
                  <a:lnTo>
                    <a:pt x="2894" y="5432"/>
                  </a:lnTo>
                  <a:lnTo>
                    <a:pt x="2599" y="5491"/>
                  </a:lnTo>
                  <a:lnTo>
                    <a:pt x="2363" y="5432"/>
                  </a:lnTo>
                  <a:lnTo>
                    <a:pt x="2244" y="5255"/>
                  </a:lnTo>
                  <a:lnTo>
                    <a:pt x="2126" y="5019"/>
                  </a:lnTo>
                  <a:lnTo>
                    <a:pt x="2067" y="4782"/>
                  </a:lnTo>
                  <a:lnTo>
                    <a:pt x="2126" y="4546"/>
                  </a:lnTo>
                  <a:lnTo>
                    <a:pt x="2303" y="4369"/>
                  </a:lnTo>
                  <a:lnTo>
                    <a:pt x="2540" y="4251"/>
                  </a:lnTo>
                  <a:lnTo>
                    <a:pt x="3071" y="4133"/>
                  </a:lnTo>
                  <a:close/>
                  <a:moveTo>
                    <a:pt x="3957" y="0"/>
                  </a:moveTo>
                  <a:lnTo>
                    <a:pt x="2008" y="591"/>
                  </a:lnTo>
                  <a:lnTo>
                    <a:pt x="2599" y="2539"/>
                  </a:lnTo>
                  <a:lnTo>
                    <a:pt x="1831" y="2775"/>
                  </a:lnTo>
                  <a:lnTo>
                    <a:pt x="1477" y="2952"/>
                  </a:lnTo>
                  <a:lnTo>
                    <a:pt x="1182" y="3070"/>
                  </a:lnTo>
                  <a:lnTo>
                    <a:pt x="887" y="3247"/>
                  </a:lnTo>
                  <a:lnTo>
                    <a:pt x="650" y="3484"/>
                  </a:lnTo>
                  <a:lnTo>
                    <a:pt x="414" y="3720"/>
                  </a:lnTo>
                  <a:lnTo>
                    <a:pt x="296" y="3956"/>
                  </a:lnTo>
                  <a:lnTo>
                    <a:pt x="178" y="4192"/>
                  </a:lnTo>
                  <a:lnTo>
                    <a:pt x="60" y="4487"/>
                  </a:lnTo>
                  <a:lnTo>
                    <a:pt x="1" y="4782"/>
                  </a:lnTo>
                  <a:lnTo>
                    <a:pt x="1" y="5078"/>
                  </a:lnTo>
                  <a:lnTo>
                    <a:pt x="60" y="5373"/>
                  </a:lnTo>
                  <a:lnTo>
                    <a:pt x="119" y="5668"/>
                  </a:lnTo>
                  <a:lnTo>
                    <a:pt x="296" y="6081"/>
                  </a:lnTo>
                  <a:lnTo>
                    <a:pt x="532" y="6495"/>
                  </a:lnTo>
                  <a:lnTo>
                    <a:pt x="827" y="6790"/>
                  </a:lnTo>
                  <a:lnTo>
                    <a:pt x="1182" y="7026"/>
                  </a:lnTo>
                  <a:lnTo>
                    <a:pt x="1654" y="7144"/>
                  </a:lnTo>
                  <a:lnTo>
                    <a:pt x="2067" y="7203"/>
                  </a:lnTo>
                  <a:lnTo>
                    <a:pt x="2599" y="7203"/>
                  </a:lnTo>
                  <a:lnTo>
                    <a:pt x="3130" y="7085"/>
                  </a:lnTo>
                  <a:lnTo>
                    <a:pt x="5846" y="6199"/>
                  </a:lnTo>
                  <a:lnTo>
                    <a:pt x="39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10" name="Google Shape;1910;p28"/>
            <p:cNvSpPr/>
            <p:nvPr/>
          </p:nvSpPr>
          <p:spPr>
            <a:xfrm>
              <a:off x="5792225" y="4507625"/>
              <a:ext cx="168300" cy="168300"/>
            </a:xfrm>
            <a:custGeom>
              <a:avLst/>
              <a:gdLst/>
              <a:ahLst/>
              <a:cxnLst/>
              <a:rect l="l" t="t" r="r" b="b"/>
              <a:pathLst>
                <a:path w="6732" h="6732" extrusionOk="0">
                  <a:moveTo>
                    <a:pt x="3602" y="1949"/>
                  </a:moveTo>
                  <a:lnTo>
                    <a:pt x="3897" y="2008"/>
                  </a:lnTo>
                  <a:lnTo>
                    <a:pt x="4074" y="2185"/>
                  </a:lnTo>
                  <a:lnTo>
                    <a:pt x="4252" y="2362"/>
                  </a:lnTo>
                  <a:lnTo>
                    <a:pt x="4429" y="2539"/>
                  </a:lnTo>
                  <a:lnTo>
                    <a:pt x="4547" y="2835"/>
                  </a:lnTo>
                  <a:lnTo>
                    <a:pt x="4606" y="3130"/>
                  </a:lnTo>
                  <a:lnTo>
                    <a:pt x="4665" y="3425"/>
                  </a:lnTo>
                  <a:lnTo>
                    <a:pt x="4665" y="3720"/>
                  </a:lnTo>
                  <a:lnTo>
                    <a:pt x="4606" y="4015"/>
                  </a:lnTo>
                  <a:lnTo>
                    <a:pt x="4488" y="4252"/>
                  </a:lnTo>
                  <a:lnTo>
                    <a:pt x="4370" y="4429"/>
                  </a:lnTo>
                  <a:lnTo>
                    <a:pt x="4133" y="4606"/>
                  </a:lnTo>
                  <a:lnTo>
                    <a:pt x="3897" y="4724"/>
                  </a:lnTo>
                  <a:lnTo>
                    <a:pt x="3661" y="4783"/>
                  </a:lnTo>
                  <a:lnTo>
                    <a:pt x="3366" y="4842"/>
                  </a:lnTo>
                  <a:lnTo>
                    <a:pt x="3071" y="4842"/>
                  </a:lnTo>
                  <a:lnTo>
                    <a:pt x="2835" y="4724"/>
                  </a:lnTo>
                  <a:lnTo>
                    <a:pt x="2657" y="4606"/>
                  </a:lnTo>
                  <a:lnTo>
                    <a:pt x="2480" y="4429"/>
                  </a:lnTo>
                  <a:lnTo>
                    <a:pt x="2303" y="4193"/>
                  </a:lnTo>
                  <a:lnTo>
                    <a:pt x="2185" y="3956"/>
                  </a:lnTo>
                  <a:lnTo>
                    <a:pt x="2126" y="3602"/>
                  </a:lnTo>
                  <a:lnTo>
                    <a:pt x="2067" y="3307"/>
                  </a:lnTo>
                  <a:lnTo>
                    <a:pt x="2067" y="3012"/>
                  </a:lnTo>
                  <a:lnTo>
                    <a:pt x="2126" y="2776"/>
                  </a:lnTo>
                  <a:lnTo>
                    <a:pt x="2244" y="2539"/>
                  </a:lnTo>
                  <a:lnTo>
                    <a:pt x="2362" y="2303"/>
                  </a:lnTo>
                  <a:lnTo>
                    <a:pt x="2539" y="2185"/>
                  </a:lnTo>
                  <a:lnTo>
                    <a:pt x="2776" y="2067"/>
                  </a:lnTo>
                  <a:lnTo>
                    <a:pt x="3071" y="1949"/>
                  </a:lnTo>
                  <a:close/>
                  <a:moveTo>
                    <a:pt x="3602" y="1"/>
                  </a:moveTo>
                  <a:lnTo>
                    <a:pt x="3130" y="60"/>
                  </a:lnTo>
                  <a:lnTo>
                    <a:pt x="2717" y="119"/>
                  </a:lnTo>
                  <a:lnTo>
                    <a:pt x="2303" y="178"/>
                  </a:lnTo>
                  <a:lnTo>
                    <a:pt x="1890" y="355"/>
                  </a:lnTo>
                  <a:lnTo>
                    <a:pt x="1477" y="591"/>
                  </a:lnTo>
                  <a:lnTo>
                    <a:pt x="1122" y="827"/>
                  </a:lnTo>
                  <a:lnTo>
                    <a:pt x="827" y="1122"/>
                  </a:lnTo>
                  <a:lnTo>
                    <a:pt x="591" y="1477"/>
                  </a:lnTo>
                  <a:lnTo>
                    <a:pt x="355" y="1831"/>
                  </a:lnTo>
                  <a:lnTo>
                    <a:pt x="178" y="2244"/>
                  </a:lnTo>
                  <a:lnTo>
                    <a:pt x="60" y="2657"/>
                  </a:lnTo>
                  <a:lnTo>
                    <a:pt x="1" y="3130"/>
                  </a:lnTo>
                  <a:lnTo>
                    <a:pt x="1" y="3543"/>
                  </a:lnTo>
                  <a:lnTo>
                    <a:pt x="60" y="4015"/>
                  </a:lnTo>
                  <a:lnTo>
                    <a:pt x="178" y="4488"/>
                  </a:lnTo>
                  <a:lnTo>
                    <a:pt x="355" y="4901"/>
                  </a:lnTo>
                  <a:lnTo>
                    <a:pt x="591" y="5255"/>
                  </a:lnTo>
                  <a:lnTo>
                    <a:pt x="827" y="5609"/>
                  </a:lnTo>
                  <a:lnTo>
                    <a:pt x="1122" y="5964"/>
                  </a:lnTo>
                  <a:lnTo>
                    <a:pt x="1477" y="6200"/>
                  </a:lnTo>
                  <a:lnTo>
                    <a:pt x="1831" y="6377"/>
                  </a:lnTo>
                  <a:lnTo>
                    <a:pt x="2244" y="6554"/>
                  </a:lnTo>
                  <a:lnTo>
                    <a:pt x="2657" y="6672"/>
                  </a:lnTo>
                  <a:lnTo>
                    <a:pt x="3130" y="6731"/>
                  </a:lnTo>
                  <a:lnTo>
                    <a:pt x="3543" y="6731"/>
                  </a:lnTo>
                  <a:lnTo>
                    <a:pt x="4015" y="6672"/>
                  </a:lnTo>
                  <a:lnTo>
                    <a:pt x="4429" y="6554"/>
                  </a:lnTo>
                  <a:lnTo>
                    <a:pt x="4842" y="6377"/>
                  </a:lnTo>
                  <a:lnTo>
                    <a:pt x="5196" y="6200"/>
                  </a:lnTo>
                  <a:lnTo>
                    <a:pt x="5550" y="5905"/>
                  </a:lnTo>
                  <a:lnTo>
                    <a:pt x="5905" y="5609"/>
                  </a:lnTo>
                  <a:lnTo>
                    <a:pt x="6141" y="5255"/>
                  </a:lnTo>
                  <a:lnTo>
                    <a:pt x="6377" y="4901"/>
                  </a:lnTo>
                  <a:lnTo>
                    <a:pt x="6554" y="4488"/>
                  </a:lnTo>
                  <a:lnTo>
                    <a:pt x="6672" y="4074"/>
                  </a:lnTo>
                  <a:lnTo>
                    <a:pt x="6731" y="3661"/>
                  </a:lnTo>
                  <a:lnTo>
                    <a:pt x="6731" y="3189"/>
                  </a:lnTo>
                  <a:lnTo>
                    <a:pt x="6672" y="2717"/>
                  </a:lnTo>
                  <a:lnTo>
                    <a:pt x="6554" y="2303"/>
                  </a:lnTo>
                  <a:lnTo>
                    <a:pt x="6377" y="1890"/>
                  </a:lnTo>
                  <a:lnTo>
                    <a:pt x="6141" y="1477"/>
                  </a:lnTo>
                  <a:lnTo>
                    <a:pt x="5905" y="1122"/>
                  </a:lnTo>
                  <a:lnTo>
                    <a:pt x="5550" y="827"/>
                  </a:lnTo>
                  <a:lnTo>
                    <a:pt x="5196" y="591"/>
                  </a:lnTo>
                  <a:lnTo>
                    <a:pt x="4842" y="355"/>
                  </a:lnTo>
                  <a:lnTo>
                    <a:pt x="4429" y="178"/>
                  </a:lnTo>
                  <a:lnTo>
                    <a:pt x="4015" y="60"/>
                  </a:lnTo>
                  <a:lnTo>
                    <a:pt x="36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11" name="Google Shape;1911;p28"/>
            <p:cNvSpPr/>
            <p:nvPr/>
          </p:nvSpPr>
          <p:spPr>
            <a:xfrm>
              <a:off x="5615125" y="4529775"/>
              <a:ext cx="153525" cy="169750"/>
            </a:xfrm>
            <a:custGeom>
              <a:avLst/>
              <a:gdLst/>
              <a:ahLst/>
              <a:cxnLst/>
              <a:rect l="l" t="t" r="r" b="b"/>
              <a:pathLst>
                <a:path w="6141" h="6790" extrusionOk="0">
                  <a:moveTo>
                    <a:pt x="3838" y="3897"/>
                  </a:moveTo>
                  <a:lnTo>
                    <a:pt x="3956" y="5019"/>
                  </a:lnTo>
                  <a:lnTo>
                    <a:pt x="3129" y="5078"/>
                  </a:lnTo>
                  <a:lnTo>
                    <a:pt x="2893" y="5078"/>
                  </a:lnTo>
                  <a:lnTo>
                    <a:pt x="2657" y="4960"/>
                  </a:lnTo>
                  <a:lnTo>
                    <a:pt x="2539" y="4782"/>
                  </a:lnTo>
                  <a:lnTo>
                    <a:pt x="2480" y="4546"/>
                  </a:lnTo>
                  <a:lnTo>
                    <a:pt x="2480" y="4310"/>
                  </a:lnTo>
                  <a:lnTo>
                    <a:pt x="2598" y="4133"/>
                  </a:lnTo>
                  <a:lnTo>
                    <a:pt x="2775" y="4015"/>
                  </a:lnTo>
                  <a:lnTo>
                    <a:pt x="3011" y="3956"/>
                  </a:lnTo>
                  <a:lnTo>
                    <a:pt x="3838" y="3897"/>
                  </a:lnTo>
                  <a:close/>
                  <a:moveTo>
                    <a:pt x="5550" y="0"/>
                  </a:moveTo>
                  <a:lnTo>
                    <a:pt x="3483" y="177"/>
                  </a:lnTo>
                  <a:lnTo>
                    <a:pt x="3719" y="2539"/>
                  </a:lnTo>
                  <a:lnTo>
                    <a:pt x="2244" y="296"/>
                  </a:lnTo>
                  <a:lnTo>
                    <a:pt x="0" y="532"/>
                  </a:lnTo>
                  <a:lnTo>
                    <a:pt x="1653" y="2893"/>
                  </a:lnTo>
                  <a:lnTo>
                    <a:pt x="1358" y="3011"/>
                  </a:lnTo>
                  <a:lnTo>
                    <a:pt x="1063" y="3247"/>
                  </a:lnTo>
                  <a:lnTo>
                    <a:pt x="886" y="3425"/>
                  </a:lnTo>
                  <a:lnTo>
                    <a:pt x="708" y="3720"/>
                  </a:lnTo>
                  <a:lnTo>
                    <a:pt x="531" y="3956"/>
                  </a:lnTo>
                  <a:lnTo>
                    <a:pt x="472" y="4251"/>
                  </a:lnTo>
                  <a:lnTo>
                    <a:pt x="413" y="4546"/>
                  </a:lnTo>
                  <a:lnTo>
                    <a:pt x="413" y="4901"/>
                  </a:lnTo>
                  <a:lnTo>
                    <a:pt x="472" y="5196"/>
                  </a:lnTo>
                  <a:lnTo>
                    <a:pt x="531" y="5432"/>
                  </a:lnTo>
                  <a:lnTo>
                    <a:pt x="649" y="5727"/>
                  </a:lnTo>
                  <a:lnTo>
                    <a:pt x="827" y="5963"/>
                  </a:lnTo>
                  <a:lnTo>
                    <a:pt x="1004" y="6140"/>
                  </a:lnTo>
                  <a:lnTo>
                    <a:pt x="1181" y="6317"/>
                  </a:lnTo>
                  <a:lnTo>
                    <a:pt x="1417" y="6495"/>
                  </a:lnTo>
                  <a:lnTo>
                    <a:pt x="1712" y="6613"/>
                  </a:lnTo>
                  <a:lnTo>
                    <a:pt x="2007" y="6731"/>
                  </a:lnTo>
                  <a:lnTo>
                    <a:pt x="2362" y="6790"/>
                  </a:lnTo>
                  <a:lnTo>
                    <a:pt x="3070" y="6790"/>
                  </a:lnTo>
                  <a:lnTo>
                    <a:pt x="6140" y="6495"/>
                  </a:lnTo>
                  <a:lnTo>
                    <a:pt x="55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12" name="Google Shape;1912;p28"/>
            <p:cNvSpPr/>
            <p:nvPr/>
          </p:nvSpPr>
          <p:spPr>
            <a:xfrm>
              <a:off x="5461600" y="4543050"/>
              <a:ext cx="138775" cy="163850"/>
            </a:xfrm>
            <a:custGeom>
              <a:avLst/>
              <a:gdLst/>
              <a:ahLst/>
              <a:cxnLst/>
              <a:rect l="l" t="t" r="r" b="b"/>
              <a:pathLst>
                <a:path w="5551" h="6554" extrusionOk="0">
                  <a:moveTo>
                    <a:pt x="1831" y="1"/>
                  </a:moveTo>
                  <a:lnTo>
                    <a:pt x="1772" y="4901"/>
                  </a:lnTo>
                  <a:lnTo>
                    <a:pt x="60" y="4842"/>
                  </a:lnTo>
                  <a:lnTo>
                    <a:pt x="1" y="6495"/>
                  </a:lnTo>
                  <a:lnTo>
                    <a:pt x="5492" y="6554"/>
                  </a:lnTo>
                  <a:lnTo>
                    <a:pt x="5551" y="4960"/>
                  </a:lnTo>
                  <a:lnTo>
                    <a:pt x="3838" y="4901"/>
                  </a:lnTo>
                  <a:lnTo>
                    <a:pt x="38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13" name="Google Shape;1913;p28"/>
            <p:cNvSpPr/>
            <p:nvPr/>
          </p:nvSpPr>
          <p:spPr>
            <a:xfrm>
              <a:off x="5315500" y="4537150"/>
              <a:ext cx="128425" cy="166800"/>
            </a:xfrm>
            <a:custGeom>
              <a:avLst/>
              <a:gdLst/>
              <a:ahLst/>
              <a:cxnLst/>
              <a:rect l="l" t="t" r="r" b="b"/>
              <a:pathLst>
                <a:path w="5137" h="6672" extrusionOk="0">
                  <a:moveTo>
                    <a:pt x="3070" y="1"/>
                  </a:moveTo>
                  <a:lnTo>
                    <a:pt x="2893" y="2480"/>
                  </a:lnTo>
                  <a:lnTo>
                    <a:pt x="1063" y="2303"/>
                  </a:lnTo>
                  <a:lnTo>
                    <a:pt x="886" y="3838"/>
                  </a:lnTo>
                  <a:lnTo>
                    <a:pt x="2716" y="3956"/>
                  </a:lnTo>
                  <a:lnTo>
                    <a:pt x="2657" y="4901"/>
                  </a:lnTo>
                  <a:lnTo>
                    <a:pt x="118" y="4665"/>
                  </a:lnTo>
                  <a:lnTo>
                    <a:pt x="0" y="6259"/>
                  </a:lnTo>
                  <a:lnTo>
                    <a:pt x="4546" y="6672"/>
                  </a:lnTo>
                  <a:lnTo>
                    <a:pt x="5136" y="178"/>
                  </a:lnTo>
                  <a:lnTo>
                    <a:pt x="30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14" name="Google Shape;1914;p28"/>
            <p:cNvSpPr/>
            <p:nvPr/>
          </p:nvSpPr>
          <p:spPr>
            <a:xfrm>
              <a:off x="5128050" y="4512050"/>
              <a:ext cx="168275" cy="166825"/>
            </a:xfrm>
            <a:custGeom>
              <a:avLst/>
              <a:gdLst/>
              <a:ahLst/>
              <a:cxnLst/>
              <a:rect l="l" t="t" r="r" b="b"/>
              <a:pathLst>
                <a:path w="6731" h="6673" extrusionOk="0">
                  <a:moveTo>
                    <a:pt x="3306" y="1890"/>
                  </a:moveTo>
                  <a:lnTo>
                    <a:pt x="3601" y="1949"/>
                  </a:lnTo>
                  <a:lnTo>
                    <a:pt x="3897" y="2008"/>
                  </a:lnTo>
                  <a:lnTo>
                    <a:pt x="4133" y="2126"/>
                  </a:lnTo>
                  <a:lnTo>
                    <a:pt x="4310" y="2303"/>
                  </a:lnTo>
                  <a:lnTo>
                    <a:pt x="4487" y="2480"/>
                  </a:lnTo>
                  <a:lnTo>
                    <a:pt x="4546" y="2717"/>
                  </a:lnTo>
                  <a:lnTo>
                    <a:pt x="4605" y="3012"/>
                  </a:lnTo>
                  <a:lnTo>
                    <a:pt x="4664" y="3248"/>
                  </a:lnTo>
                  <a:lnTo>
                    <a:pt x="4605" y="3602"/>
                  </a:lnTo>
                  <a:lnTo>
                    <a:pt x="4546" y="3897"/>
                  </a:lnTo>
                  <a:lnTo>
                    <a:pt x="4428" y="4193"/>
                  </a:lnTo>
                  <a:lnTo>
                    <a:pt x="4251" y="4370"/>
                  </a:lnTo>
                  <a:lnTo>
                    <a:pt x="4074" y="4547"/>
                  </a:lnTo>
                  <a:lnTo>
                    <a:pt x="3897" y="4724"/>
                  </a:lnTo>
                  <a:lnTo>
                    <a:pt x="3601" y="4783"/>
                  </a:lnTo>
                  <a:lnTo>
                    <a:pt x="3365" y="4842"/>
                  </a:lnTo>
                  <a:lnTo>
                    <a:pt x="3070" y="4783"/>
                  </a:lnTo>
                  <a:lnTo>
                    <a:pt x="2775" y="4724"/>
                  </a:lnTo>
                  <a:lnTo>
                    <a:pt x="2539" y="4606"/>
                  </a:lnTo>
                  <a:lnTo>
                    <a:pt x="2362" y="4429"/>
                  </a:lnTo>
                  <a:lnTo>
                    <a:pt x="2244" y="4252"/>
                  </a:lnTo>
                  <a:lnTo>
                    <a:pt x="2125" y="4016"/>
                  </a:lnTo>
                  <a:lnTo>
                    <a:pt x="2066" y="3720"/>
                  </a:lnTo>
                  <a:lnTo>
                    <a:pt x="2066" y="3425"/>
                  </a:lnTo>
                  <a:lnTo>
                    <a:pt x="2066" y="3130"/>
                  </a:lnTo>
                  <a:lnTo>
                    <a:pt x="2185" y="2835"/>
                  </a:lnTo>
                  <a:lnTo>
                    <a:pt x="2303" y="2540"/>
                  </a:lnTo>
                  <a:lnTo>
                    <a:pt x="2421" y="2303"/>
                  </a:lnTo>
                  <a:lnTo>
                    <a:pt x="2598" y="2126"/>
                  </a:lnTo>
                  <a:lnTo>
                    <a:pt x="2834" y="2008"/>
                  </a:lnTo>
                  <a:lnTo>
                    <a:pt x="3070" y="1949"/>
                  </a:lnTo>
                  <a:lnTo>
                    <a:pt x="3306" y="1890"/>
                  </a:lnTo>
                  <a:close/>
                  <a:moveTo>
                    <a:pt x="3070" y="1"/>
                  </a:moveTo>
                  <a:lnTo>
                    <a:pt x="2657" y="60"/>
                  </a:lnTo>
                  <a:lnTo>
                    <a:pt x="2244" y="178"/>
                  </a:lnTo>
                  <a:lnTo>
                    <a:pt x="1830" y="355"/>
                  </a:lnTo>
                  <a:lnTo>
                    <a:pt x="1417" y="532"/>
                  </a:lnTo>
                  <a:lnTo>
                    <a:pt x="1122" y="827"/>
                  </a:lnTo>
                  <a:lnTo>
                    <a:pt x="827" y="1123"/>
                  </a:lnTo>
                  <a:lnTo>
                    <a:pt x="531" y="1477"/>
                  </a:lnTo>
                  <a:lnTo>
                    <a:pt x="354" y="1890"/>
                  </a:lnTo>
                  <a:lnTo>
                    <a:pt x="177" y="2303"/>
                  </a:lnTo>
                  <a:lnTo>
                    <a:pt x="59" y="2776"/>
                  </a:lnTo>
                  <a:lnTo>
                    <a:pt x="0" y="3189"/>
                  </a:lnTo>
                  <a:lnTo>
                    <a:pt x="0" y="3661"/>
                  </a:lnTo>
                  <a:lnTo>
                    <a:pt x="59" y="4075"/>
                  </a:lnTo>
                  <a:lnTo>
                    <a:pt x="177" y="4547"/>
                  </a:lnTo>
                  <a:lnTo>
                    <a:pt x="354" y="4901"/>
                  </a:lnTo>
                  <a:lnTo>
                    <a:pt x="590" y="5314"/>
                  </a:lnTo>
                  <a:lnTo>
                    <a:pt x="827" y="5610"/>
                  </a:lnTo>
                  <a:lnTo>
                    <a:pt x="1181" y="5905"/>
                  </a:lnTo>
                  <a:lnTo>
                    <a:pt x="1535" y="6200"/>
                  </a:lnTo>
                  <a:lnTo>
                    <a:pt x="1889" y="6377"/>
                  </a:lnTo>
                  <a:lnTo>
                    <a:pt x="2303" y="6554"/>
                  </a:lnTo>
                  <a:lnTo>
                    <a:pt x="2716" y="6672"/>
                  </a:lnTo>
                  <a:lnTo>
                    <a:pt x="3601" y="6672"/>
                  </a:lnTo>
                  <a:lnTo>
                    <a:pt x="4074" y="6613"/>
                  </a:lnTo>
                  <a:lnTo>
                    <a:pt x="4487" y="6554"/>
                  </a:lnTo>
                  <a:lnTo>
                    <a:pt x="4900" y="6377"/>
                  </a:lnTo>
                  <a:lnTo>
                    <a:pt x="5255" y="6141"/>
                  </a:lnTo>
                  <a:lnTo>
                    <a:pt x="5609" y="5905"/>
                  </a:lnTo>
                  <a:lnTo>
                    <a:pt x="5904" y="5551"/>
                  </a:lnTo>
                  <a:lnTo>
                    <a:pt x="6140" y="5196"/>
                  </a:lnTo>
                  <a:lnTo>
                    <a:pt x="6376" y="4842"/>
                  </a:lnTo>
                  <a:lnTo>
                    <a:pt x="6553" y="4429"/>
                  </a:lnTo>
                  <a:lnTo>
                    <a:pt x="6671" y="3956"/>
                  </a:lnTo>
                  <a:lnTo>
                    <a:pt x="6731" y="3484"/>
                  </a:lnTo>
                  <a:lnTo>
                    <a:pt x="6671" y="3071"/>
                  </a:lnTo>
                  <a:lnTo>
                    <a:pt x="6612" y="2599"/>
                  </a:lnTo>
                  <a:lnTo>
                    <a:pt x="6494" y="2185"/>
                  </a:lnTo>
                  <a:lnTo>
                    <a:pt x="6317" y="1772"/>
                  </a:lnTo>
                  <a:lnTo>
                    <a:pt x="6140" y="1418"/>
                  </a:lnTo>
                  <a:lnTo>
                    <a:pt x="5845" y="1064"/>
                  </a:lnTo>
                  <a:lnTo>
                    <a:pt x="5550" y="768"/>
                  </a:lnTo>
                  <a:lnTo>
                    <a:pt x="5196" y="532"/>
                  </a:lnTo>
                  <a:lnTo>
                    <a:pt x="4782" y="296"/>
                  </a:lnTo>
                  <a:lnTo>
                    <a:pt x="4369" y="178"/>
                  </a:lnTo>
                  <a:lnTo>
                    <a:pt x="3956" y="60"/>
                  </a:lnTo>
                  <a:lnTo>
                    <a:pt x="34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15" name="Google Shape;1915;p28"/>
            <p:cNvSpPr/>
            <p:nvPr/>
          </p:nvSpPr>
          <p:spPr>
            <a:xfrm>
              <a:off x="5012925" y="4464825"/>
              <a:ext cx="106275" cy="184525"/>
            </a:xfrm>
            <a:custGeom>
              <a:avLst/>
              <a:gdLst/>
              <a:ahLst/>
              <a:cxnLst/>
              <a:rect l="l" t="t" r="r" b="b"/>
              <a:pathLst>
                <a:path w="4251" h="7381" extrusionOk="0">
                  <a:moveTo>
                    <a:pt x="413" y="1"/>
                  </a:moveTo>
                  <a:lnTo>
                    <a:pt x="0" y="1477"/>
                  </a:lnTo>
                  <a:lnTo>
                    <a:pt x="1889" y="2067"/>
                  </a:lnTo>
                  <a:lnTo>
                    <a:pt x="531" y="6849"/>
                  </a:lnTo>
                  <a:lnTo>
                    <a:pt x="2480" y="7380"/>
                  </a:lnTo>
                  <a:lnTo>
                    <a:pt x="4251" y="1122"/>
                  </a:lnTo>
                  <a:lnTo>
                    <a:pt x="4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16" name="Google Shape;1916;p28"/>
            <p:cNvSpPr/>
            <p:nvPr/>
          </p:nvSpPr>
          <p:spPr>
            <a:xfrm>
              <a:off x="4897775" y="4439725"/>
              <a:ext cx="101875" cy="171250"/>
            </a:xfrm>
            <a:custGeom>
              <a:avLst/>
              <a:gdLst/>
              <a:ahLst/>
              <a:cxnLst/>
              <a:rect l="l" t="t" r="r" b="b"/>
              <a:pathLst>
                <a:path w="4075" h="6850" extrusionOk="0">
                  <a:moveTo>
                    <a:pt x="2185" y="1"/>
                  </a:moveTo>
                  <a:lnTo>
                    <a:pt x="1" y="6141"/>
                  </a:lnTo>
                  <a:lnTo>
                    <a:pt x="1949" y="6849"/>
                  </a:lnTo>
                  <a:lnTo>
                    <a:pt x="4075" y="709"/>
                  </a:lnTo>
                  <a:lnTo>
                    <a:pt x="21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17" name="Google Shape;1917;p28"/>
            <p:cNvSpPr/>
            <p:nvPr/>
          </p:nvSpPr>
          <p:spPr>
            <a:xfrm>
              <a:off x="4732475" y="4389550"/>
              <a:ext cx="168300" cy="168300"/>
            </a:xfrm>
            <a:custGeom>
              <a:avLst/>
              <a:gdLst/>
              <a:ahLst/>
              <a:cxnLst/>
              <a:rect l="l" t="t" r="r" b="b"/>
              <a:pathLst>
                <a:path w="6732" h="6732" extrusionOk="0">
                  <a:moveTo>
                    <a:pt x="3425" y="1890"/>
                  </a:moveTo>
                  <a:lnTo>
                    <a:pt x="3720" y="1949"/>
                  </a:lnTo>
                  <a:lnTo>
                    <a:pt x="3956" y="2067"/>
                  </a:lnTo>
                  <a:lnTo>
                    <a:pt x="4192" y="2185"/>
                  </a:lnTo>
                  <a:lnTo>
                    <a:pt x="4428" y="2362"/>
                  </a:lnTo>
                  <a:lnTo>
                    <a:pt x="4547" y="2539"/>
                  </a:lnTo>
                  <a:lnTo>
                    <a:pt x="4665" y="2775"/>
                  </a:lnTo>
                  <a:lnTo>
                    <a:pt x="4724" y="3071"/>
                  </a:lnTo>
                  <a:lnTo>
                    <a:pt x="4724" y="3307"/>
                  </a:lnTo>
                  <a:lnTo>
                    <a:pt x="4665" y="3602"/>
                  </a:lnTo>
                  <a:lnTo>
                    <a:pt x="4547" y="3897"/>
                  </a:lnTo>
                  <a:lnTo>
                    <a:pt x="4428" y="4192"/>
                  </a:lnTo>
                  <a:lnTo>
                    <a:pt x="4251" y="4429"/>
                  </a:lnTo>
                  <a:lnTo>
                    <a:pt x="4015" y="4606"/>
                  </a:lnTo>
                  <a:lnTo>
                    <a:pt x="3838" y="4724"/>
                  </a:lnTo>
                  <a:lnTo>
                    <a:pt x="3602" y="4783"/>
                  </a:lnTo>
                  <a:lnTo>
                    <a:pt x="3307" y="4842"/>
                  </a:lnTo>
                  <a:lnTo>
                    <a:pt x="3071" y="4783"/>
                  </a:lnTo>
                  <a:lnTo>
                    <a:pt x="2775" y="4724"/>
                  </a:lnTo>
                  <a:lnTo>
                    <a:pt x="2539" y="4547"/>
                  </a:lnTo>
                  <a:lnTo>
                    <a:pt x="2362" y="4369"/>
                  </a:lnTo>
                  <a:lnTo>
                    <a:pt x="2185" y="4192"/>
                  </a:lnTo>
                  <a:lnTo>
                    <a:pt x="2067" y="3956"/>
                  </a:lnTo>
                  <a:lnTo>
                    <a:pt x="2067" y="3720"/>
                  </a:lnTo>
                  <a:lnTo>
                    <a:pt x="2067" y="3425"/>
                  </a:lnTo>
                  <a:lnTo>
                    <a:pt x="2126" y="3130"/>
                  </a:lnTo>
                  <a:lnTo>
                    <a:pt x="2244" y="2834"/>
                  </a:lnTo>
                  <a:lnTo>
                    <a:pt x="2362" y="2598"/>
                  </a:lnTo>
                  <a:lnTo>
                    <a:pt x="2539" y="2362"/>
                  </a:lnTo>
                  <a:lnTo>
                    <a:pt x="2716" y="2185"/>
                  </a:lnTo>
                  <a:lnTo>
                    <a:pt x="2953" y="2008"/>
                  </a:lnTo>
                  <a:lnTo>
                    <a:pt x="3189" y="1949"/>
                  </a:lnTo>
                  <a:lnTo>
                    <a:pt x="3425" y="1890"/>
                  </a:lnTo>
                  <a:close/>
                  <a:moveTo>
                    <a:pt x="3012" y="1"/>
                  </a:moveTo>
                  <a:lnTo>
                    <a:pt x="2598" y="60"/>
                  </a:lnTo>
                  <a:lnTo>
                    <a:pt x="2185" y="237"/>
                  </a:lnTo>
                  <a:lnTo>
                    <a:pt x="1772" y="414"/>
                  </a:lnTo>
                  <a:lnTo>
                    <a:pt x="1417" y="591"/>
                  </a:lnTo>
                  <a:lnTo>
                    <a:pt x="1063" y="886"/>
                  </a:lnTo>
                  <a:lnTo>
                    <a:pt x="768" y="1240"/>
                  </a:lnTo>
                  <a:lnTo>
                    <a:pt x="532" y="1595"/>
                  </a:lnTo>
                  <a:lnTo>
                    <a:pt x="296" y="2008"/>
                  </a:lnTo>
                  <a:lnTo>
                    <a:pt x="178" y="2421"/>
                  </a:lnTo>
                  <a:lnTo>
                    <a:pt x="60" y="2894"/>
                  </a:lnTo>
                  <a:lnTo>
                    <a:pt x="1" y="3307"/>
                  </a:lnTo>
                  <a:lnTo>
                    <a:pt x="60" y="3779"/>
                  </a:lnTo>
                  <a:lnTo>
                    <a:pt x="119" y="4192"/>
                  </a:lnTo>
                  <a:lnTo>
                    <a:pt x="237" y="4606"/>
                  </a:lnTo>
                  <a:lnTo>
                    <a:pt x="414" y="4960"/>
                  </a:lnTo>
                  <a:lnTo>
                    <a:pt x="650" y="5373"/>
                  </a:lnTo>
                  <a:lnTo>
                    <a:pt x="945" y="5668"/>
                  </a:lnTo>
                  <a:lnTo>
                    <a:pt x="1240" y="5964"/>
                  </a:lnTo>
                  <a:lnTo>
                    <a:pt x="1595" y="6200"/>
                  </a:lnTo>
                  <a:lnTo>
                    <a:pt x="2008" y="6436"/>
                  </a:lnTo>
                  <a:lnTo>
                    <a:pt x="2421" y="6554"/>
                  </a:lnTo>
                  <a:lnTo>
                    <a:pt x="2893" y="6672"/>
                  </a:lnTo>
                  <a:lnTo>
                    <a:pt x="3307" y="6731"/>
                  </a:lnTo>
                  <a:lnTo>
                    <a:pt x="3720" y="6731"/>
                  </a:lnTo>
                  <a:lnTo>
                    <a:pt x="4192" y="6672"/>
                  </a:lnTo>
                  <a:lnTo>
                    <a:pt x="4606" y="6554"/>
                  </a:lnTo>
                  <a:lnTo>
                    <a:pt x="4960" y="6377"/>
                  </a:lnTo>
                  <a:lnTo>
                    <a:pt x="5314" y="6141"/>
                  </a:lnTo>
                  <a:lnTo>
                    <a:pt x="5668" y="5845"/>
                  </a:lnTo>
                  <a:lnTo>
                    <a:pt x="5964" y="5491"/>
                  </a:lnTo>
                  <a:lnTo>
                    <a:pt x="6259" y="5137"/>
                  </a:lnTo>
                  <a:lnTo>
                    <a:pt x="6436" y="4724"/>
                  </a:lnTo>
                  <a:lnTo>
                    <a:pt x="6613" y="4310"/>
                  </a:lnTo>
                  <a:lnTo>
                    <a:pt x="6731" y="3838"/>
                  </a:lnTo>
                  <a:lnTo>
                    <a:pt x="6731" y="3425"/>
                  </a:lnTo>
                  <a:lnTo>
                    <a:pt x="6731" y="2953"/>
                  </a:lnTo>
                  <a:lnTo>
                    <a:pt x="6672" y="2539"/>
                  </a:lnTo>
                  <a:lnTo>
                    <a:pt x="6554" y="2126"/>
                  </a:lnTo>
                  <a:lnTo>
                    <a:pt x="6318" y="1772"/>
                  </a:lnTo>
                  <a:lnTo>
                    <a:pt x="6082" y="1358"/>
                  </a:lnTo>
                  <a:lnTo>
                    <a:pt x="5845" y="1063"/>
                  </a:lnTo>
                  <a:lnTo>
                    <a:pt x="5491" y="768"/>
                  </a:lnTo>
                  <a:lnTo>
                    <a:pt x="5137" y="532"/>
                  </a:lnTo>
                  <a:lnTo>
                    <a:pt x="4724" y="296"/>
                  </a:lnTo>
                  <a:lnTo>
                    <a:pt x="4310" y="178"/>
                  </a:lnTo>
                  <a:lnTo>
                    <a:pt x="3897" y="60"/>
                  </a:lnTo>
                  <a:lnTo>
                    <a:pt x="34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18" name="Google Shape;1918;p28"/>
            <p:cNvSpPr/>
            <p:nvPr/>
          </p:nvSpPr>
          <p:spPr>
            <a:xfrm>
              <a:off x="4531750" y="4241950"/>
              <a:ext cx="187475" cy="200750"/>
            </a:xfrm>
            <a:custGeom>
              <a:avLst/>
              <a:gdLst/>
              <a:ahLst/>
              <a:cxnLst/>
              <a:rect l="l" t="t" r="r" b="b"/>
              <a:pathLst>
                <a:path w="7499" h="8030" extrusionOk="0">
                  <a:moveTo>
                    <a:pt x="2657" y="3720"/>
                  </a:moveTo>
                  <a:lnTo>
                    <a:pt x="3661" y="4311"/>
                  </a:lnTo>
                  <a:lnTo>
                    <a:pt x="2185" y="5550"/>
                  </a:lnTo>
                  <a:lnTo>
                    <a:pt x="2657" y="3720"/>
                  </a:lnTo>
                  <a:close/>
                  <a:moveTo>
                    <a:pt x="1417" y="1"/>
                  </a:moveTo>
                  <a:lnTo>
                    <a:pt x="0" y="6790"/>
                  </a:lnTo>
                  <a:lnTo>
                    <a:pt x="2008" y="8030"/>
                  </a:lnTo>
                  <a:lnTo>
                    <a:pt x="7498" y="3779"/>
                  </a:lnTo>
                  <a:lnTo>
                    <a:pt x="5668" y="2598"/>
                  </a:lnTo>
                  <a:lnTo>
                    <a:pt x="4900" y="3307"/>
                  </a:lnTo>
                  <a:lnTo>
                    <a:pt x="3011" y="2126"/>
                  </a:lnTo>
                  <a:lnTo>
                    <a:pt x="3247" y="1122"/>
                  </a:lnTo>
                  <a:lnTo>
                    <a:pt x="14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19" name="Google Shape;1919;p28"/>
            <p:cNvSpPr/>
            <p:nvPr/>
          </p:nvSpPr>
          <p:spPr>
            <a:xfrm>
              <a:off x="4339875" y="4168150"/>
              <a:ext cx="188950" cy="191900"/>
            </a:xfrm>
            <a:custGeom>
              <a:avLst/>
              <a:gdLst/>
              <a:ahLst/>
              <a:cxnLst/>
              <a:rect l="l" t="t" r="r" b="b"/>
              <a:pathLst>
                <a:path w="7558" h="7676" extrusionOk="0">
                  <a:moveTo>
                    <a:pt x="4251" y="1"/>
                  </a:moveTo>
                  <a:lnTo>
                    <a:pt x="3897" y="60"/>
                  </a:lnTo>
                  <a:lnTo>
                    <a:pt x="3542" y="178"/>
                  </a:lnTo>
                  <a:lnTo>
                    <a:pt x="3188" y="355"/>
                  </a:lnTo>
                  <a:lnTo>
                    <a:pt x="2893" y="591"/>
                  </a:lnTo>
                  <a:lnTo>
                    <a:pt x="2598" y="886"/>
                  </a:lnTo>
                  <a:lnTo>
                    <a:pt x="2303" y="1241"/>
                  </a:lnTo>
                  <a:lnTo>
                    <a:pt x="0" y="4133"/>
                  </a:lnTo>
                  <a:lnTo>
                    <a:pt x="1594" y="5373"/>
                  </a:lnTo>
                  <a:lnTo>
                    <a:pt x="3897" y="2480"/>
                  </a:lnTo>
                  <a:lnTo>
                    <a:pt x="4192" y="2185"/>
                  </a:lnTo>
                  <a:lnTo>
                    <a:pt x="4487" y="2008"/>
                  </a:lnTo>
                  <a:lnTo>
                    <a:pt x="4664" y="2008"/>
                  </a:lnTo>
                  <a:lnTo>
                    <a:pt x="4841" y="2067"/>
                  </a:lnTo>
                  <a:lnTo>
                    <a:pt x="4959" y="2126"/>
                  </a:lnTo>
                  <a:lnTo>
                    <a:pt x="5137" y="2244"/>
                  </a:lnTo>
                  <a:lnTo>
                    <a:pt x="5314" y="2362"/>
                  </a:lnTo>
                  <a:lnTo>
                    <a:pt x="5432" y="2539"/>
                  </a:lnTo>
                  <a:lnTo>
                    <a:pt x="5491" y="2657"/>
                  </a:lnTo>
                  <a:lnTo>
                    <a:pt x="5491" y="2835"/>
                  </a:lnTo>
                  <a:lnTo>
                    <a:pt x="5432" y="3189"/>
                  </a:lnTo>
                  <a:lnTo>
                    <a:pt x="5196" y="3484"/>
                  </a:lnTo>
                  <a:lnTo>
                    <a:pt x="2952" y="6436"/>
                  </a:lnTo>
                  <a:lnTo>
                    <a:pt x="4546" y="7676"/>
                  </a:lnTo>
                  <a:lnTo>
                    <a:pt x="6849" y="4783"/>
                  </a:lnTo>
                  <a:lnTo>
                    <a:pt x="7085" y="4370"/>
                  </a:lnTo>
                  <a:lnTo>
                    <a:pt x="7262" y="4015"/>
                  </a:lnTo>
                  <a:lnTo>
                    <a:pt x="7439" y="3661"/>
                  </a:lnTo>
                  <a:lnTo>
                    <a:pt x="7498" y="3307"/>
                  </a:lnTo>
                  <a:lnTo>
                    <a:pt x="7557" y="2953"/>
                  </a:lnTo>
                  <a:lnTo>
                    <a:pt x="7557" y="2598"/>
                  </a:lnTo>
                  <a:lnTo>
                    <a:pt x="7439" y="2244"/>
                  </a:lnTo>
                  <a:lnTo>
                    <a:pt x="7321" y="1890"/>
                  </a:lnTo>
                  <a:lnTo>
                    <a:pt x="7144" y="1595"/>
                  </a:lnTo>
                  <a:lnTo>
                    <a:pt x="6967" y="1300"/>
                  </a:lnTo>
                  <a:lnTo>
                    <a:pt x="6672" y="1004"/>
                  </a:lnTo>
                  <a:lnTo>
                    <a:pt x="6376" y="709"/>
                  </a:lnTo>
                  <a:lnTo>
                    <a:pt x="6081" y="473"/>
                  </a:lnTo>
                  <a:lnTo>
                    <a:pt x="5727" y="296"/>
                  </a:lnTo>
                  <a:lnTo>
                    <a:pt x="5373" y="178"/>
                  </a:lnTo>
                  <a:lnTo>
                    <a:pt x="5018" y="60"/>
                  </a:lnTo>
                  <a:lnTo>
                    <a:pt x="46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20" name="Google Shape;1920;p28"/>
            <p:cNvSpPr/>
            <p:nvPr/>
          </p:nvSpPr>
          <p:spPr>
            <a:xfrm>
              <a:off x="4227700" y="4050075"/>
              <a:ext cx="190425" cy="190425"/>
            </a:xfrm>
            <a:custGeom>
              <a:avLst/>
              <a:gdLst/>
              <a:ahLst/>
              <a:cxnLst/>
              <a:rect l="l" t="t" r="r" b="b"/>
              <a:pathLst>
                <a:path w="7617" h="7617" extrusionOk="0">
                  <a:moveTo>
                    <a:pt x="3483" y="2008"/>
                  </a:moveTo>
                  <a:lnTo>
                    <a:pt x="3779" y="2067"/>
                  </a:lnTo>
                  <a:lnTo>
                    <a:pt x="4015" y="2126"/>
                  </a:lnTo>
                  <a:lnTo>
                    <a:pt x="4310" y="2303"/>
                  </a:lnTo>
                  <a:lnTo>
                    <a:pt x="4546" y="2480"/>
                  </a:lnTo>
                  <a:lnTo>
                    <a:pt x="4900" y="2834"/>
                  </a:lnTo>
                  <a:lnTo>
                    <a:pt x="2893" y="4901"/>
                  </a:lnTo>
                  <a:lnTo>
                    <a:pt x="2539" y="4606"/>
                  </a:lnTo>
                  <a:lnTo>
                    <a:pt x="2303" y="4369"/>
                  </a:lnTo>
                  <a:lnTo>
                    <a:pt x="2126" y="4074"/>
                  </a:lnTo>
                  <a:lnTo>
                    <a:pt x="2066" y="3838"/>
                  </a:lnTo>
                  <a:lnTo>
                    <a:pt x="2007" y="3543"/>
                  </a:lnTo>
                  <a:lnTo>
                    <a:pt x="2007" y="3307"/>
                  </a:lnTo>
                  <a:lnTo>
                    <a:pt x="2126" y="3012"/>
                  </a:lnTo>
                  <a:lnTo>
                    <a:pt x="2244" y="2775"/>
                  </a:lnTo>
                  <a:lnTo>
                    <a:pt x="2480" y="2480"/>
                  </a:lnTo>
                  <a:lnTo>
                    <a:pt x="2716" y="2303"/>
                  </a:lnTo>
                  <a:lnTo>
                    <a:pt x="2952" y="2126"/>
                  </a:lnTo>
                  <a:lnTo>
                    <a:pt x="3247" y="2008"/>
                  </a:lnTo>
                  <a:close/>
                  <a:moveTo>
                    <a:pt x="3247" y="1"/>
                  </a:moveTo>
                  <a:lnTo>
                    <a:pt x="2834" y="60"/>
                  </a:lnTo>
                  <a:lnTo>
                    <a:pt x="2421" y="119"/>
                  </a:lnTo>
                  <a:lnTo>
                    <a:pt x="2007" y="296"/>
                  </a:lnTo>
                  <a:lnTo>
                    <a:pt x="1653" y="473"/>
                  </a:lnTo>
                  <a:lnTo>
                    <a:pt x="1299" y="768"/>
                  </a:lnTo>
                  <a:lnTo>
                    <a:pt x="945" y="1063"/>
                  </a:lnTo>
                  <a:lnTo>
                    <a:pt x="650" y="1418"/>
                  </a:lnTo>
                  <a:lnTo>
                    <a:pt x="413" y="1772"/>
                  </a:lnTo>
                  <a:lnTo>
                    <a:pt x="236" y="2185"/>
                  </a:lnTo>
                  <a:lnTo>
                    <a:pt x="118" y="2539"/>
                  </a:lnTo>
                  <a:lnTo>
                    <a:pt x="0" y="2953"/>
                  </a:lnTo>
                  <a:lnTo>
                    <a:pt x="0" y="3366"/>
                  </a:lnTo>
                  <a:lnTo>
                    <a:pt x="59" y="3779"/>
                  </a:lnTo>
                  <a:lnTo>
                    <a:pt x="177" y="4192"/>
                  </a:lnTo>
                  <a:lnTo>
                    <a:pt x="295" y="4606"/>
                  </a:lnTo>
                  <a:lnTo>
                    <a:pt x="531" y="5019"/>
                  </a:lnTo>
                  <a:lnTo>
                    <a:pt x="827" y="5373"/>
                  </a:lnTo>
                  <a:lnTo>
                    <a:pt x="1181" y="5727"/>
                  </a:lnTo>
                  <a:lnTo>
                    <a:pt x="3129" y="7617"/>
                  </a:lnTo>
                  <a:lnTo>
                    <a:pt x="7616" y="2953"/>
                  </a:lnTo>
                  <a:lnTo>
                    <a:pt x="5668" y="1063"/>
                  </a:lnTo>
                  <a:lnTo>
                    <a:pt x="5314" y="709"/>
                  </a:lnTo>
                  <a:lnTo>
                    <a:pt x="4900" y="473"/>
                  </a:lnTo>
                  <a:lnTo>
                    <a:pt x="4487" y="237"/>
                  </a:lnTo>
                  <a:lnTo>
                    <a:pt x="4074" y="119"/>
                  </a:lnTo>
                  <a:lnTo>
                    <a:pt x="3661" y="60"/>
                  </a:lnTo>
                  <a:lnTo>
                    <a:pt x="32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21" name="Google Shape;1921;p28"/>
            <p:cNvSpPr/>
            <p:nvPr/>
          </p:nvSpPr>
          <p:spPr>
            <a:xfrm>
              <a:off x="4136175" y="3958575"/>
              <a:ext cx="156475" cy="147625"/>
            </a:xfrm>
            <a:custGeom>
              <a:avLst/>
              <a:gdLst/>
              <a:ahLst/>
              <a:cxnLst/>
              <a:rect l="l" t="t" r="r" b="b"/>
              <a:pathLst>
                <a:path w="6259" h="5905" extrusionOk="0">
                  <a:moveTo>
                    <a:pt x="4901" y="0"/>
                  </a:moveTo>
                  <a:lnTo>
                    <a:pt x="1" y="4369"/>
                  </a:lnTo>
                  <a:lnTo>
                    <a:pt x="1359" y="5904"/>
                  </a:lnTo>
                  <a:lnTo>
                    <a:pt x="6259" y="1535"/>
                  </a:lnTo>
                  <a:lnTo>
                    <a:pt x="490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22" name="Google Shape;1922;p28"/>
            <p:cNvSpPr/>
            <p:nvPr/>
          </p:nvSpPr>
          <p:spPr>
            <a:xfrm>
              <a:off x="4038775" y="3839025"/>
              <a:ext cx="169750" cy="168275"/>
            </a:xfrm>
            <a:custGeom>
              <a:avLst/>
              <a:gdLst/>
              <a:ahLst/>
              <a:cxnLst/>
              <a:rect l="l" t="t" r="r" b="b"/>
              <a:pathLst>
                <a:path w="6790" h="6731" extrusionOk="0">
                  <a:moveTo>
                    <a:pt x="3897" y="2007"/>
                  </a:moveTo>
                  <a:lnTo>
                    <a:pt x="4133" y="2125"/>
                  </a:lnTo>
                  <a:lnTo>
                    <a:pt x="4369" y="2303"/>
                  </a:lnTo>
                  <a:lnTo>
                    <a:pt x="4546" y="2480"/>
                  </a:lnTo>
                  <a:lnTo>
                    <a:pt x="4723" y="2775"/>
                  </a:lnTo>
                  <a:lnTo>
                    <a:pt x="4782" y="3011"/>
                  </a:lnTo>
                  <a:lnTo>
                    <a:pt x="4841" y="3247"/>
                  </a:lnTo>
                  <a:lnTo>
                    <a:pt x="4782" y="3483"/>
                  </a:lnTo>
                  <a:lnTo>
                    <a:pt x="4723" y="3719"/>
                  </a:lnTo>
                  <a:lnTo>
                    <a:pt x="4605" y="3956"/>
                  </a:lnTo>
                  <a:lnTo>
                    <a:pt x="4428" y="4192"/>
                  </a:lnTo>
                  <a:lnTo>
                    <a:pt x="4192" y="4369"/>
                  </a:lnTo>
                  <a:lnTo>
                    <a:pt x="3897" y="4546"/>
                  </a:lnTo>
                  <a:lnTo>
                    <a:pt x="3661" y="4664"/>
                  </a:lnTo>
                  <a:lnTo>
                    <a:pt x="3365" y="4782"/>
                  </a:lnTo>
                  <a:lnTo>
                    <a:pt x="3129" y="4782"/>
                  </a:lnTo>
                  <a:lnTo>
                    <a:pt x="2893" y="4723"/>
                  </a:lnTo>
                  <a:lnTo>
                    <a:pt x="2657" y="4605"/>
                  </a:lnTo>
                  <a:lnTo>
                    <a:pt x="2421" y="4487"/>
                  </a:lnTo>
                  <a:lnTo>
                    <a:pt x="2244" y="4251"/>
                  </a:lnTo>
                  <a:lnTo>
                    <a:pt x="2066" y="4015"/>
                  </a:lnTo>
                  <a:lnTo>
                    <a:pt x="2007" y="3779"/>
                  </a:lnTo>
                  <a:lnTo>
                    <a:pt x="1948" y="3542"/>
                  </a:lnTo>
                  <a:lnTo>
                    <a:pt x="1948" y="3247"/>
                  </a:lnTo>
                  <a:lnTo>
                    <a:pt x="2066" y="3011"/>
                  </a:lnTo>
                  <a:lnTo>
                    <a:pt x="2185" y="2775"/>
                  </a:lnTo>
                  <a:lnTo>
                    <a:pt x="2362" y="2598"/>
                  </a:lnTo>
                  <a:lnTo>
                    <a:pt x="2598" y="2362"/>
                  </a:lnTo>
                  <a:lnTo>
                    <a:pt x="2893" y="2184"/>
                  </a:lnTo>
                  <a:lnTo>
                    <a:pt x="3129" y="2066"/>
                  </a:lnTo>
                  <a:lnTo>
                    <a:pt x="3424" y="2007"/>
                  </a:lnTo>
                  <a:close/>
                  <a:moveTo>
                    <a:pt x="3011" y="0"/>
                  </a:moveTo>
                  <a:lnTo>
                    <a:pt x="2598" y="118"/>
                  </a:lnTo>
                  <a:lnTo>
                    <a:pt x="2185" y="236"/>
                  </a:lnTo>
                  <a:lnTo>
                    <a:pt x="1771" y="472"/>
                  </a:lnTo>
                  <a:lnTo>
                    <a:pt x="1358" y="708"/>
                  </a:lnTo>
                  <a:lnTo>
                    <a:pt x="1004" y="1004"/>
                  </a:lnTo>
                  <a:lnTo>
                    <a:pt x="709" y="1358"/>
                  </a:lnTo>
                  <a:lnTo>
                    <a:pt x="472" y="1712"/>
                  </a:lnTo>
                  <a:lnTo>
                    <a:pt x="295" y="2125"/>
                  </a:lnTo>
                  <a:lnTo>
                    <a:pt x="118" y="2539"/>
                  </a:lnTo>
                  <a:lnTo>
                    <a:pt x="59" y="2952"/>
                  </a:lnTo>
                  <a:lnTo>
                    <a:pt x="0" y="3365"/>
                  </a:lnTo>
                  <a:lnTo>
                    <a:pt x="59" y="3779"/>
                  </a:lnTo>
                  <a:lnTo>
                    <a:pt x="118" y="4192"/>
                  </a:lnTo>
                  <a:lnTo>
                    <a:pt x="295" y="4605"/>
                  </a:lnTo>
                  <a:lnTo>
                    <a:pt x="472" y="5018"/>
                  </a:lnTo>
                  <a:lnTo>
                    <a:pt x="709" y="5373"/>
                  </a:lnTo>
                  <a:lnTo>
                    <a:pt x="1004" y="5727"/>
                  </a:lnTo>
                  <a:lnTo>
                    <a:pt x="1358" y="6022"/>
                  </a:lnTo>
                  <a:lnTo>
                    <a:pt x="1712" y="6258"/>
                  </a:lnTo>
                  <a:lnTo>
                    <a:pt x="2066" y="6494"/>
                  </a:lnTo>
                  <a:lnTo>
                    <a:pt x="2480" y="6612"/>
                  </a:lnTo>
                  <a:lnTo>
                    <a:pt x="2893" y="6730"/>
                  </a:lnTo>
                  <a:lnTo>
                    <a:pt x="3779" y="6730"/>
                  </a:lnTo>
                  <a:lnTo>
                    <a:pt x="4192" y="6671"/>
                  </a:lnTo>
                  <a:lnTo>
                    <a:pt x="4605" y="6494"/>
                  </a:lnTo>
                  <a:lnTo>
                    <a:pt x="5018" y="6317"/>
                  </a:lnTo>
                  <a:lnTo>
                    <a:pt x="5432" y="6081"/>
                  </a:lnTo>
                  <a:lnTo>
                    <a:pt x="5786" y="5727"/>
                  </a:lnTo>
                  <a:lnTo>
                    <a:pt x="6081" y="5432"/>
                  </a:lnTo>
                  <a:lnTo>
                    <a:pt x="6317" y="5077"/>
                  </a:lnTo>
                  <a:lnTo>
                    <a:pt x="6494" y="4664"/>
                  </a:lnTo>
                  <a:lnTo>
                    <a:pt x="6672" y="4251"/>
                  </a:lnTo>
                  <a:lnTo>
                    <a:pt x="6731" y="3838"/>
                  </a:lnTo>
                  <a:lnTo>
                    <a:pt x="6790" y="3365"/>
                  </a:lnTo>
                  <a:lnTo>
                    <a:pt x="6731" y="2952"/>
                  </a:lnTo>
                  <a:lnTo>
                    <a:pt x="6672" y="2539"/>
                  </a:lnTo>
                  <a:lnTo>
                    <a:pt x="6494" y="2125"/>
                  </a:lnTo>
                  <a:lnTo>
                    <a:pt x="6317" y="1712"/>
                  </a:lnTo>
                  <a:lnTo>
                    <a:pt x="6081" y="1358"/>
                  </a:lnTo>
                  <a:lnTo>
                    <a:pt x="5786" y="1004"/>
                  </a:lnTo>
                  <a:lnTo>
                    <a:pt x="5432" y="708"/>
                  </a:lnTo>
                  <a:lnTo>
                    <a:pt x="5077" y="472"/>
                  </a:lnTo>
                  <a:lnTo>
                    <a:pt x="4723" y="295"/>
                  </a:lnTo>
                  <a:lnTo>
                    <a:pt x="4310" y="118"/>
                  </a:lnTo>
                  <a:lnTo>
                    <a:pt x="3897" y="59"/>
                  </a:lnTo>
                  <a:lnTo>
                    <a:pt x="34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23" name="Google Shape;1923;p28"/>
            <p:cNvSpPr/>
            <p:nvPr/>
          </p:nvSpPr>
          <p:spPr>
            <a:xfrm>
              <a:off x="3904450" y="3650100"/>
              <a:ext cx="194850" cy="175650"/>
            </a:xfrm>
            <a:custGeom>
              <a:avLst/>
              <a:gdLst/>
              <a:ahLst/>
              <a:cxnLst/>
              <a:rect l="l" t="t" r="r" b="b"/>
              <a:pathLst>
                <a:path w="7794" h="7026" extrusionOk="0">
                  <a:moveTo>
                    <a:pt x="5609" y="0"/>
                  </a:moveTo>
                  <a:lnTo>
                    <a:pt x="4192" y="827"/>
                  </a:lnTo>
                  <a:lnTo>
                    <a:pt x="5373" y="2834"/>
                  </a:lnTo>
                  <a:lnTo>
                    <a:pt x="4547" y="3247"/>
                  </a:lnTo>
                  <a:lnTo>
                    <a:pt x="3543" y="1535"/>
                  </a:lnTo>
                  <a:lnTo>
                    <a:pt x="2244" y="2303"/>
                  </a:lnTo>
                  <a:lnTo>
                    <a:pt x="3248" y="4015"/>
                  </a:lnTo>
                  <a:lnTo>
                    <a:pt x="2539" y="4428"/>
                  </a:lnTo>
                  <a:lnTo>
                    <a:pt x="1358" y="2421"/>
                  </a:lnTo>
                  <a:lnTo>
                    <a:pt x="1" y="3247"/>
                  </a:lnTo>
                  <a:lnTo>
                    <a:pt x="2126" y="7026"/>
                  </a:lnTo>
                  <a:lnTo>
                    <a:pt x="7794" y="3779"/>
                  </a:lnTo>
                  <a:lnTo>
                    <a:pt x="56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24" name="Google Shape;1924;p28"/>
            <p:cNvSpPr/>
            <p:nvPr/>
          </p:nvSpPr>
          <p:spPr>
            <a:xfrm>
              <a:off x="3818850" y="3484775"/>
              <a:ext cx="212550" cy="209625"/>
            </a:xfrm>
            <a:custGeom>
              <a:avLst/>
              <a:gdLst/>
              <a:ahLst/>
              <a:cxnLst/>
              <a:rect l="l" t="t" r="r" b="b"/>
              <a:pathLst>
                <a:path w="8502" h="8385" extrusionOk="0">
                  <a:moveTo>
                    <a:pt x="5904" y="1"/>
                  </a:moveTo>
                  <a:lnTo>
                    <a:pt x="0" y="2716"/>
                  </a:lnTo>
                  <a:lnTo>
                    <a:pt x="827" y="4606"/>
                  </a:lnTo>
                  <a:lnTo>
                    <a:pt x="3897" y="3189"/>
                  </a:lnTo>
                  <a:lnTo>
                    <a:pt x="1771" y="6554"/>
                  </a:lnTo>
                  <a:lnTo>
                    <a:pt x="2598" y="8384"/>
                  </a:lnTo>
                  <a:lnTo>
                    <a:pt x="8502" y="5727"/>
                  </a:lnTo>
                  <a:lnTo>
                    <a:pt x="7675" y="3838"/>
                  </a:lnTo>
                  <a:lnTo>
                    <a:pt x="4723" y="5196"/>
                  </a:lnTo>
                  <a:lnTo>
                    <a:pt x="4723" y="5196"/>
                  </a:lnTo>
                  <a:lnTo>
                    <a:pt x="6790" y="1890"/>
                  </a:lnTo>
                  <a:lnTo>
                    <a:pt x="59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25" name="Google Shape;1925;p28"/>
            <p:cNvSpPr/>
            <p:nvPr/>
          </p:nvSpPr>
          <p:spPr>
            <a:xfrm>
              <a:off x="3770125" y="3323900"/>
              <a:ext cx="168300" cy="168275"/>
            </a:xfrm>
            <a:custGeom>
              <a:avLst/>
              <a:gdLst/>
              <a:ahLst/>
              <a:cxnLst/>
              <a:rect l="l" t="t" r="r" b="b"/>
              <a:pathLst>
                <a:path w="6732" h="6731" extrusionOk="0">
                  <a:moveTo>
                    <a:pt x="3898" y="0"/>
                  </a:moveTo>
                  <a:lnTo>
                    <a:pt x="1949" y="650"/>
                  </a:lnTo>
                  <a:lnTo>
                    <a:pt x="2953" y="3838"/>
                  </a:lnTo>
                  <a:lnTo>
                    <a:pt x="4370" y="3366"/>
                  </a:lnTo>
                  <a:lnTo>
                    <a:pt x="3838" y="1831"/>
                  </a:lnTo>
                  <a:lnTo>
                    <a:pt x="4134" y="1949"/>
                  </a:lnTo>
                  <a:lnTo>
                    <a:pt x="4429" y="2126"/>
                  </a:lnTo>
                  <a:lnTo>
                    <a:pt x="4606" y="2421"/>
                  </a:lnTo>
                  <a:lnTo>
                    <a:pt x="4724" y="2716"/>
                  </a:lnTo>
                  <a:lnTo>
                    <a:pt x="4842" y="3070"/>
                  </a:lnTo>
                  <a:lnTo>
                    <a:pt x="4842" y="3366"/>
                  </a:lnTo>
                  <a:lnTo>
                    <a:pt x="4842" y="3661"/>
                  </a:lnTo>
                  <a:lnTo>
                    <a:pt x="4724" y="3897"/>
                  </a:lnTo>
                  <a:lnTo>
                    <a:pt x="4606" y="4074"/>
                  </a:lnTo>
                  <a:lnTo>
                    <a:pt x="4370" y="4310"/>
                  </a:lnTo>
                  <a:lnTo>
                    <a:pt x="4075" y="4428"/>
                  </a:lnTo>
                  <a:lnTo>
                    <a:pt x="3779" y="4605"/>
                  </a:lnTo>
                  <a:lnTo>
                    <a:pt x="3484" y="4664"/>
                  </a:lnTo>
                  <a:lnTo>
                    <a:pt x="2894" y="4664"/>
                  </a:lnTo>
                  <a:lnTo>
                    <a:pt x="2658" y="4605"/>
                  </a:lnTo>
                  <a:lnTo>
                    <a:pt x="2481" y="4487"/>
                  </a:lnTo>
                  <a:lnTo>
                    <a:pt x="2244" y="4310"/>
                  </a:lnTo>
                  <a:lnTo>
                    <a:pt x="2126" y="4133"/>
                  </a:lnTo>
                  <a:lnTo>
                    <a:pt x="2008" y="3838"/>
                  </a:lnTo>
                  <a:lnTo>
                    <a:pt x="1949" y="3543"/>
                  </a:lnTo>
                  <a:lnTo>
                    <a:pt x="1949" y="3307"/>
                  </a:lnTo>
                  <a:lnTo>
                    <a:pt x="2008" y="3070"/>
                  </a:lnTo>
                  <a:lnTo>
                    <a:pt x="2126" y="2893"/>
                  </a:lnTo>
                  <a:lnTo>
                    <a:pt x="1477" y="827"/>
                  </a:lnTo>
                  <a:lnTo>
                    <a:pt x="1005" y="1122"/>
                  </a:lnTo>
                  <a:lnTo>
                    <a:pt x="650" y="1417"/>
                  </a:lnTo>
                  <a:lnTo>
                    <a:pt x="355" y="1831"/>
                  </a:lnTo>
                  <a:lnTo>
                    <a:pt x="178" y="2303"/>
                  </a:lnTo>
                  <a:lnTo>
                    <a:pt x="60" y="2775"/>
                  </a:lnTo>
                  <a:lnTo>
                    <a:pt x="1" y="3307"/>
                  </a:lnTo>
                  <a:lnTo>
                    <a:pt x="60" y="3838"/>
                  </a:lnTo>
                  <a:lnTo>
                    <a:pt x="237" y="4428"/>
                  </a:lnTo>
                  <a:lnTo>
                    <a:pt x="414" y="4901"/>
                  </a:lnTo>
                  <a:lnTo>
                    <a:pt x="650" y="5314"/>
                  </a:lnTo>
                  <a:lnTo>
                    <a:pt x="887" y="5668"/>
                  </a:lnTo>
                  <a:lnTo>
                    <a:pt x="1182" y="5963"/>
                  </a:lnTo>
                  <a:lnTo>
                    <a:pt x="1477" y="6259"/>
                  </a:lnTo>
                  <a:lnTo>
                    <a:pt x="1831" y="6436"/>
                  </a:lnTo>
                  <a:lnTo>
                    <a:pt x="2244" y="6613"/>
                  </a:lnTo>
                  <a:lnTo>
                    <a:pt x="2658" y="6731"/>
                  </a:lnTo>
                  <a:lnTo>
                    <a:pt x="3484" y="6731"/>
                  </a:lnTo>
                  <a:lnTo>
                    <a:pt x="3957" y="6672"/>
                  </a:lnTo>
                  <a:lnTo>
                    <a:pt x="4429" y="6554"/>
                  </a:lnTo>
                  <a:lnTo>
                    <a:pt x="4842" y="6377"/>
                  </a:lnTo>
                  <a:lnTo>
                    <a:pt x="5255" y="6140"/>
                  </a:lnTo>
                  <a:lnTo>
                    <a:pt x="5610" y="5904"/>
                  </a:lnTo>
                  <a:lnTo>
                    <a:pt x="5905" y="5609"/>
                  </a:lnTo>
                  <a:lnTo>
                    <a:pt x="6200" y="5314"/>
                  </a:lnTo>
                  <a:lnTo>
                    <a:pt x="6377" y="4960"/>
                  </a:lnTo>
                  <a:lnTo>
                    <a:pt x="6554" y="4546"/>
                  </a:lnTo>
                  <a:lnTo>
                    <a:pt x="6672" y="4192"/>
                  </a:lnTo>
                  <a:lnTo>
                    <a:pt x="6731" y="3720"/>
                  </a:lnTo>
                  <a:lnTo>
                    <a:pt x="6731" y="3307"/>
                  </a:lnTo>
                  <a:lnTo>
                    <a:pt x="6672" y="2834"/>
                  </a:lnTo>
                  <a:lnTo>
                    <a:pt x="6495" y="2362"/>
                  </a:lnTo>
                  <a:lnTo>
                    <a:pt x="6318" y="1831"/>
                  </a:lnTo>
                  <a:lnTo>
                    <a:pt x="6082" y="1417"/>
                  </a:lnTo>
                  <a:lnTo>
                    <a:pt x="5787" y="1063"/>
                  </a:lnTo>
                  <a:lnTo>
                    <a:pt x="5433" y="709"/>
                  </a:lnTo>
                  <a:lnTo>
                    <a:pt x="5078" y="473"/>
                  </a:lnTo>
                  <a:lnTo>
                    <a:pt x="4665" y="296"/>
                  </a:lnTo>
                  <a:lnTo>
                    <a:pt x="4311" y="118"/>
                  </a:lnTo>
                  <a:lnTo>
                    <a:pt x="389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26" name="Google Shape;1926;p28"/>
            <p:cNvSpPr/>
            <p:nvPr/>
          </p:nvSpPr>
          <p:spPr>
            <a:xfrm>
              <a:off x="3731750" y="3235350"/>
              <a:ext cx="171250" cy="88575"/>
            </a:xfrm>
            <a:custGeom>
              <a:avLst/>
              <a:gdLst/>
              <a:ahLst/>
              <a:cxnLst/>
              <a:rect l="l" t="t" r="r" b="b"/>
              <a:pathLst>
                <a:path w="6850" h="3543" extrusionOk="0">
                  <a:moveTo>
                    <a:pt x="6377" y="0"/>
                  </a:moveTo>
                  <a:lnTo>
                    <a:pt x="1" y="1535"/>
                  </a:lnTo>
                  <a:lnTo>
                    <a:pt x="532" y="3542"/>
                  </a:lnTo>
                  <a:lnTo>
                    <a:pt x="6849" y="2007"/>
                  </a:lnTo>
                  <a:lnTo>
                    <a:pt x="63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27" name="Google Shape;1927;p28"/>
            <p:cNvSpPr/>
            <p:nvPr/>
          </p:nvSpPr>
          <p:spPr>
            <a:xfrm>
              <a:off x="3696325" y="3050850"/>
              <a:ext cx="186000" cy="181550"/>
            </a:xfrm>
            <a:custGeom>
              <a:avLst/>
              <a:gdLst/>
              <a:ahLst/>
              <a:cxnLst/>
              <a:rect l="l" t="t" r="r" b="b"/>
              <a:pathLst>
                <a:path w="7440" h="7262" extrusionOk="0">
                  <a:moveTo>
                    <a:pt x="6436" y="0"/>
                  </a:moveTo>
                  <a:lnTo>
                    <a:pt x="1" y="1063"/>
                  </a:lnTo>
                  <a:lnTo>
                    <a:pt x="355" y="3070"/>
                  </a:lnTo>
                  <a:lnTo>
                    <a:pt x="3602" y="2539"/>
                  </a:lnTo>
                  <a:lnTo>
                    <a:pt x="3602" y="2539"/>
                  </a:lnTo>
                  <a:lnTo>
                    <a:pt x="709" y="5196"/>
                  </a:lnTo>
                  <a:lnTo>
                    <a:pt x="1005" y="7262"/>
                  </a:lnTo>
                  <a:lnTo>
                    <a:pt x="7440" y="6199"/>
                  </a:lnTo>
                  <a:lnTo>
                    <a:pt x="7145" y="4192"/>
                  </a:lnTo>
                  <a:lnTo>
                    <a:pt x="3898" y="4723"/>
                  </a:lnTo>
                  <a:lnTo>
                    <a:pt x="6790" y="2066"/>
                  </a:lnTo>
                  <a:lnTo>
                    <a:pt x="64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28" name="Google Shape;1928;p28"/>
            <p:cNvSpPr/>
            <p:nvPr/>
          </p:nvSpPr>
          <p:spPr>
            <a:xfrm>
              <a:off x="3686000" y="2913575"/>
              <a:ext cx="169775" cy="118100"/>
            </a:xfrm>
            <a:custGeom>
              <a:avLst/>
              <a:gdLst/>
              <a:ahLst/>
              <a:cxnLst/>
              <a:rect l="l" t="t" r="r" b="b"/>
              <a:pathLst>
                <a:path w="6791" h="4724" extrusionOk="0">
                  <a:moveTo>
                    <a:pt x="6495" y="0"/>
                  </a:moveTo>
                  <a:lnTo>
                    <a:pt x="4842" y="119"/>
                  </a:lnTo>
                  <a:lnTo>
                    <a:pt x="5019" y="2362"/>
                  </a:lnTo>
                  <a:lnTo>
                    <a:pt x="4074" y="2421"/>
                  </a:lnTo>
                  <a:lnTo>
                    <a:pt x="3956" y="414"/>
                  </a:lnTo>
                  <a:lnTo>
                    <a:pt x="2421" y="532"/>
                  </a:lnTo>
                  <a:lnTo>
                    <a:pt x="2539" y="2539"/>
                  </a:lnTo>
                  <a:lnTo>
                    <a:pt x="1772" y="2598"/>
                  </a:lnTo>
                  <a:lnTo>
                    <a:pt x="1595" y="296"/>
                  </a:lnTo>
                  <a:lnTo>
                    <a:pt x="1" y="414"/>
                  </a:lnTo>
                  <a:lnTo>
                    <a:pt x="296" y="4724"/>
                  </a:lnTo>
                  <a:lnTo>
                    <a:pt x="6790" y="4310"/>
                  </a:lnTo>
                  <a:lnTo>
                    <a:pt x="64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29" name="Google Shape;1929;p28"/>
            <p:cNvSpPr/>
            <p:nvPr/>
          </p:nvSpPr>
          <p:spPr>
            <a:xfrm>
              <a:off x="3684525" y="2774825"/>
              <a:ext cx="165350" cy="112200"/>
            </a:xfrm>
            <a:custGeom>
              <a:avLst/>
              <a:gdLst/>
              <a:ahLst/>
              <a:cxnLst/>
              <a:rect l="l" t="t" r="r" b="b"/>
              <a:pathLst>
                <a:path w="6614" h="4488" extrusionOk="0">
                  <a:moveTo>
                    <a:pt x="60" y="1"/>
                  </a:moveTo>
                  <a:lnTo>
                    <a:pt x="1" y="4370"/>
                  </a:lnTo>
                  <a:lnTo>
                    <a:pt x="6554" y="4488"/>
                  </a:lnTo>
                  <a:lnTo>
                    <a:pt x="6613" y="119"/>
                  </a:lnTo>
                  <a:lnTo>
                    <a:pt x="4960" y="60"/>
                  </a:lnTo>
                  <a:lnTo>
                    <a:pt x="4901" y="2362"/>
                  </a:lnTo>
                  <a:lnTo>
                    <a:pt x="4015" y="2362"/>
                  </a:lnTo>
                  <a:lnTo>
                    <a:pt x="4015" y="355"/>
                  </a:lnTo>
                  <a:lnTo>
                    <a:pt x="2480" y="296"/>
                  </a:lnTo>
                  <a:lnTo>
                    <a:pt x="2480" y="2362"/>
                  </a:lnTo>
                  <a:lnTo>
                    <a:pt x="1654" y="2362"/>
                  </a:lnTo>
                  <a:lnTo>
                    <a:pt x="1713" y="60"/>
                  </a:lnTo>
                  <a:lnTo>
                    <a:pt x="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30" name="Google Shape;1930;p28"/>
            <p:cNvSpPr/>
            <p:nvPr/>
          </p:nvSpPr>
          <p:spPr>
            <a:xfrm>
              <a:off x="3687475" y="2602150"/>
              <a:ext cx="177150" cy="149100"/>
            </a:xfrm>
            <a:custGeom>
              <a:avLst/>
              <a:gdLst/>
              <a:ahLst/>
              <a:cxnLst/>
              <a:rect l="l" t="t" r="r" b="b"/>
              <a:pathLst>
                <a:path w="7086" h="5964" extrusionOk="0">
                  <a:moveTo>
                    <a:pt x="2658" y="2126"/>
                  </a:moveTo>
                  <a:lnTo>
                    <a:pt x="2894" y="2185"/>
                  </a:lnTo>
                  <a:lnTo>
                    <a:pt x="3012" y="2303"/>
                  </a:lnTo>
                  <a:lnTo>
                    <a:pt x="3130" y="2480"/>
                  </a:lnTo>
                  <a:lnTo>
                    <a:pt x="3130" y="2716"/>
                  </a:lnTo>
                  <a:lnTo>
                    <a:pt x="3012" y="3543"/>
                  </a:lnTo>
                  <a:lnTo>
                    <a:pt x="1949" y="3425"/>
                  </a:lnTo>
                  <a:lnTo>
                    <a:pt x="2008" y="2598"/>
                  </a:lnTo>
                  <a:lnTo>
                    <a:pt x="2067" y="2362"/>
                  </a:lnTo>
                  <a:lnTo>
                    <a:pt x="2185" y="2185"/>
                  </a:lnTo>
                  <a:lnTo>
                    <a:pt x="2421" y="2126"/>
                  </a:lnTo>
                  <a:close/>
                  <a:moveTo>
                    <a:pt x="2421" y="0"/>
                  </a:moveTo>
                  <a:lnTo>
                    <a:pt x="2126" y="59"/>
                  </a:lnTo>
                  <a:lnTo>
                    <a:pt x="1831" y="118"/>
                  </a:lnTo>
                  <a:lnTo>
                    <a:pt x="1595" y="177"/>
                  </a:lnTo>
                  <a:lnTo>
                    <a:pt x="1359" y="354"/>
                  </a:lnTo>
                  <a:lnTo>
                    <a:pt x="1122" y="473"/>
                  </a:lnTo>
                  <a:lnTo>
                    <a:pt x="945" y="709"/>
                  </a:lnTo>
                  <a:lnTo>
                    <a:pt x="768" y="945"/>
                  </a:lnTo>
                  <a:lnTo>
                    <a:pt x="591" y="1240"/>
                  </a:lnTo>
                  <a:lnTo>
                    <a:pt x="473" y="1535"/>
                  </a:lnTo>
                  <a:lnTo>
                    <a:pt x="414" y="1889"/>
                  </a:lnTo>
                  <a:lnTo>
                    <a:pt x="355" y="2244"/>
                  </a:lnTo>
                  <a:lnTo>
                    <a:pt x="1" y="5314"/>
                  </a:lnTo>
                  <a:lnTo>
                    <a:pt x="6495" y="5963"/>
                  </a:lnTo>
                  <a:lnTo>
                    <a:pt x="6731" y="3897"/>
                  </a:lnTo>
                  <a:lnTo>
                    <a:pt x="4370" y="3661"/>
                  </a:lnTo>
                  <a:lnTo>
                    <a:pt x="6849" y="2716"/>
                  </a:lnTo>
                  <a:lnTo>
                    <a:pt x="7085" y="473"/>
                  </a:lnTo>
                  <a:lnTo>
                    <a:pt x="4429" y="1594"/>
                  </a:lnTo>
                  <a:lnTo>
                    <a:pt x="4370" y="1299"/>
                  </a:lnTo>
                  <a:lnTo>
                    <a:pt x="4193" y="1004"/>
                  </a:lnTo>
                  <a:lnTo>
                    <a:pt x="4015" y="709"/>
                  </a:lnTo>
                  <a:lnTo>
                    <a:pt x="3838" y="473"/>
                  </a:lnTo>
                  <a:lnTo>
                    <a:pt x="3602" y="295"/>
                  </a:lnTo>
                  <a:lnTo>
                    <a:pt x="3307" y="177"/>
                  </a:lnTo>
                  <a:lnTo>
                    <a:pt x="3012" y="59"/>
                  </a:lnTo>
                  <a:lnTo>
                    <a:pt x="27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31" name="Google Shape;1931;p28"/>
            <p:cNvSpPr/>
            <p:nvPr/>
          </p:nvSpPr>
          <p:spPr>
            <a:xfrm>
              <a:off x="3717000" y="2388125"/>
              <a:ext cx="171250" cy="155000"/>
            </a:xfrm>
            <a:custGeom>
              <a:avLst/>
              <a:gdLst/>
              <a:ahLst/>
              <a:cxnLst/>
              <a:rect l="l" t="t" r="r" b="b"/>
              <a:pathLst>
                <a:path w="6850" h="6200" extrusionOk="0">
                  <a:moveTo>
                    <a:pt x="2952" y="2067"/>
                  </a:moveTo>
                  <a:lnTo>
                    <a:pt x="3189" y="2185"/>
                  </a:lnTo>
                  <a:lnTo>
                    <a:pt x="3307" y="2303"/>
                  </a:lnTo>
                  <a:lnTo>
                    <a:pt x="3425" y="2539"/>
                  </a:lnTo>
                  <a:lnTo>
                    <a:pt x="3366" y="2834"/>
                  </a:lnTo>
                  <a:lnTo>
                    <a:pt x="3248" y="3366"/>
                  </a:lnTo>
                  <a:lnTo>
                    <a:pt x="2067" y="3130"/>
                  </a:lnTo>
                  <a:lnTo>
                    <a:pt x="2185" y="2539"/>
                  </a:lnTo>
                  <a:lnTo>
                    <a:pt x="2303" y="2303"/>
                  </a:lnTo>
                  <a:lnTo>
                    <a:pt x="2480" y="2126"/>
                  </a:lnTo>
                  <a:lnTo>
                    <a:pt x="2657" y="2067"/>
                  </a:lnTo>
                  <a:close/>
                  <a:moveTo>
                    <a:pt x="2480" y="1"/>
                  </a:moveTo>
                  <a:lnTo>
                    <a:pt x="2067" y="119"/>
                  </a:lnTo>
                  <a:lnTo>
                    <a:pt x="1654" y="296"/>
                  </a:lnTo>
                  <a:lnTo>
                    <a:pt x="1299" y="591"/>
                  </a:lnTo>
                  <a:lnTo>
                    <a:pt x="1063" y="945"/>
                  </a:lnTo>
                  <a:lnTo>
                    <a:pt x="827" y="1418"/>
                  </a:lnTo>
                  <a:lnTo>
                    <a:pt x="650" y="1949"/>
                  </a:lnTo>
                  <a:lnTo>
                    <a:pt x="1" y="4724"/>
                  </a:lnTo>
                  <a:lnTo>
                    <a:pt x="6377" y="6200"/>
                  </a:lnTo>
                  <a:lnTo>
                    <a:pt x="6849" y="4192"/>
                  </a:lnTo>
                  <a:lnTo>
                    <a:pt x="4842" y="3720"/>
                  </a:lnTo>
                  <a:lnTo>
                    <a:pt x="5019" y="2953"/>
                  </a:lnTo>
                  <a:lnTo>
                    <a:pt x="5078" y="2598"/>
                  </a:lnTo>
                  <a:lnTo>
                    <a:pt x="5078" y="2244"/>
                  </a:lnTo>
                  <a:lnTo>
                    <a:pt x="5078" y="1890"/>
                  </a:lnTo>
                  <a:lnTo>
                    <a:pt x="5019" y="1595"/>
                  </a:lnTo>
                  <a:lnTo>
                    <a:pt x="4901" y="1299"/>
                  </a:lnTo>
                  <a:lnTo>
                    <a:pt x="4783" y="1004"/>
                  </a:lnTo>
                  <a:lnTo>
                    <a:pt x="4606" y="768"/>
                  </a:lnTo>
                  <a:lnTo>
                    <a:pt x="4428" y="591"/>
                  </a:lnTo>
                  <a:lnTo>
                    <a:pt x="4192" y="414"/>
                  </a:lnTo>
                  <a:lnTo>
                    <a:pt x="3956" y="237"/>
                  </a:lnTo>
                  <a:lnTo>
                    <a:pt x="3661" y="119"/>
                  </a:lnTo>
                  <a:lnTo>
                    <a:pt x="3366" y="60"/>
                  </a:lnTo>
                  <a:lnTo>
                    <a:pt x="28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32" name="Google Shape;1932;p28"/>
            <p:cNvSpPr/>
            <p:nvPr/>
          </p:nvSpPr>
          <p:spPr>
            <a:xfrm>
              <a:off x="3776050" y="2205100"/>
              <a:ext cx="166800" cy="168300"/>
            </a:xfrm>
            <a:custGeom>
              <a:avLst/>
              <a:gdLst/>
              <a:ahLst/>
              <a:cxnLst/>
              <a:rect l="l" t="t" r="r" b="b"/>
              <a:pathLst>
                <a:path w="6672" h="6732" extrusionOk="0">
                  <a:moveTo>
                    <a:pt x="3424" y="2067"/>
                  </a:moveTo>
                  <a:lnTo>
                    <a:pt x="3779" y="2126"/>
                  </a:lnTo>
                  <a:lnTo>
                    <a:pt x="4015" y="2303"/>
                  </a:lnTo>
                  <a:lnTo>
                    <a:pt x="4310" y="2421"/>
                  </a:lnTo>
                  <a:lnTo>
                    <a:pt x="4487" y="2598"/>
                  </a:lnTo>
                  <a:lnTo>
                    <a:pt x="4664" y="2835"/>
                  </a:lnTo>
                  <a:lnTo>
                    <a:pt x="4723" y="3012"/>
                  </a:lnTo>
                  <a:lnTo>
                    <a:pt x="4782" y="3307"/>
                  </a:lnTo>
                  <a:lnTo>
                    <a:pt x="4782" y="3543"/>
                  </a:lnTo>
                  <a:lnTo>
                    <a:pt x="4723" y="3838"/>
                  </a:lnTo>
                  <a:lnTo>
                    <a:pt x="4605" y="4074"/>
                  </a:lnTo>
                  <a:lnTo>
                    <a:pt x="4428" y="4311"/>
                  </a:lnTo>
                  <a:lnTo>
                    <a:pt x="4251" y="4488"/>
                  </a:lnTo>
                  <a:lnTo>
                    <a:pt x="4015" y="4606"/>
                  </a:lnTo>
                  <a:lnTo>
                    <a:pt x="3779" y="4665"/>
                  </a:lnTo>
                  <a:lnTo>
                    <a:pt x="3247" y="4665"/>
                  </a:lnTo>
                  <a:lnTo>
                    <a:pt x="2952" y="4547"/>
                  </a:lnTo>
                  <a:lnTo>
                    <a:pt x="2657" y="4429"/>
                  </a:lnTo>
                  <a:lnTo>
                    <a:pt x="2362" y="4311"/>
                  </a:lnTo>
                  <a:lnTo>
                    <a:pt x="2185" y="4133"/>
                  </a:lnTo>
                  <a:lnTo>
                    <a:pt x="2007" y="3897"/>
                  </a:lnTo>
                  <a:lnTo>
                    <a:pt x="1948" y="3661"/>
                  </a:lnTo>
                  <a:lnTo>
                    <a:pt x="1889" y="3425"/>
                  </a:lnTo>
                  <a:lnTo>
                    <a:pt x="1889" y="3189"/>
                  </a:lnTo>
                  <a:lnTo>
                    <a:pt x="1948" y="2894"/>
                  </a:lnTo>
                  <a:lnTo>
                    <a:pt x="2066" y="2598"/>
                  </a:lnTo>
                  <a:lnTo>
                    <a:pt x="2244" y="2421"/>
                  </a:lnTo>
                  <a:lnTo>
                    <a:pt x="2421" y="2244"/>
                  </a:lnTo>
                  <a:lnTo>
                    <a:pt x="2657" y="2126"/>
                  </a:lnTo>
                  <a:lnTo>
                    <a:pt x="2893" y="2067"/>
                  </a:lnTo>
                  <a:close/>
                  <a:moveTo>
                    <a:pt x="3070" y="1"/>
                  </a:moveTo>
                  <a:lnTo>
                    <a:pt x="2657" y="60"/>
                  </a:lnTo>
                  <a:lnTo>
                    <a:pt x="2244" y="178"/>
                  </a:lnTo>
                  <a:lnTo>
                    <a:pt x="1830" y="355"/>
                  </a:lnTo>
                  <a:lnTo>
                    <a:pt x="1476" y="532"/>
                  </a:lnTo>
                  <a:lnTo>
                    <a:pt x="1122" y="827"/>
                  </a:lnTo>
                  <a:lnTo>
                    <a:pt x="827" y="1122"/>
                  </a:lnTo>
                  <a:lnTo>
                    <a:pt x="531" y="1477"/>
                  </a:lnTo>
                  <a:lnTo>
                    <a:pt x="354" y="1890"/>
                  </a:lnTo>
                  <a:lnTo>
                    <a:pt x="177" y="2303"/>
                  </a:lnTo>
                  <a:lnTo>
                    <a:pt x="59" y="2717"/>
                  </a:lnTo>
                  <a:lnTo>
                    <a:pt x="0" y="3130"/>
                  </a:lnTo>
                  <a:lnTo>
                    <a:pt x="0" y="3602"/>
                  </a:lnTo>
                  <a:lnTo>
                    <a:pt x="59" y="4015"/>
                  </a:lnTo>
                  <a:lnTo>
                    <a:pt x="118" y="4429"/>
                  </a:lnTo>
                  <a:lnTo>
                    <a:pt x="295" y="4842"/>
                  </a:lnTo>
                  <a:lnTo>
                    <a:pt x="531" y="5196"/>
                  </a:lnTo>
                  <a:lnTo>
                    <a:pt x="768" y="5550"/>
                  </a:lnTo>
                  <a:lnTo>
                    <a:pt x="1063" y="5846"/>
                  </a:lnTo>
                  <a:lnTo>
                    <a:pt x="1417" y="6141"/>
                  </a:lnTo>
                  <a:lnTo>
                    <a:pt x="1830" y="6377"/>
                  </a:lnTo>
                  <a:lnTo>
                    <a:pt x="2244" y="6554"/>
                  </a:lnTo>
                  <a:lnTo>
                    <a:pt x="2716" y="6672"/>
                  </a:lnTo>
                  <a:lnTo>
                    <a:pt x="3188" y="6731"/>
                  </a:lnTo>
                  <a:lnTo>
                    <a:pt x="3601" y="6731"/>
                  </a:lnTo>
                  <a:lnTo>
                    <a:pt x="4015" y="6672"/>
                  </a:lnTo>
                  <a:lnTo>
                    <a:pt x="4487" y="6554"/>
                  </a:lnTo>
                  <a:lnTo>
                    <a:pt x="4841" y="6377"/>
                  </a:lnTo>
                  <a:lnTo>
                    <a:pt x="5196" y="6141"/>
                  </a:lnTo>
                  <a:lnTo>
                    <a:pt x="5550" y="5905"/>
                  </a:lnTo>
                  <a:lnTo>
                    <a:pt x="5845" y="5609"/>
                  </a:lnTo>
                  <a:lnTo>
                    <a:pt x="6140" y="5255"/>
                  </a:lnTo>
                  <a:lnTo>
                    <a:pt x="6317" y="4842"/>
                  </a:lnTo>
                  <a:lnTo>
                    <a:pt x="6494" y="4429"/>
                  </a:lnTo>
                  <a:lnTo>
                    <a:pt x="6613" y="4015"/>
                  </a:lnTo>
                  <a:lnTo>
                    <a:pt x="6672" y="3543"/>
                  </a:lnTo>
                  <a:lnTo>
                    <a:pt x="6672" y="3130"/>
                  </a:lnTo>
                  <a:lnTo>
                    <a:pt x="6672" y="2717"/>
                  </a:lnTo>
                  <a:lnTo>
                    <a:pt x="6553" y="2303"/>
                  </a:lnTo>
                  <a:lnTo>
                    <a:pt x="6376" y="1890"/>
                  </a:lnTo>
                  <a:lnTo>
                    <a:pt x="6140" y="1536"/>
                  </a:lnTo>
                  <a:lnTo>
                    <a:pt x="5904" y="1182"/>
                  </a:lnTo>
                  <a:lnTo>
                    <a:pt x="5609" y="827"/>
                  </a:lnTo>
                  <a:lnTo>
                    <a:pt x="5255" y="591"/>
                  </a:lnTo>
                  <a:lnTo>
                    <a:pt x="4841" y="355"/>
                  </a:lnTo>
                  <a:lnTo>
                    <a:pt x="4428" y="178"/>
                  </a:lnTo>
                  <a:lnTo>
                    <a:pt x="3956" y="60"/>
                  </a:lnTo>
                  <a:lnTo>
                    <a:pt x="35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33" name="Google Shape;1933;p28"/>
            <p:cNvSpPr/>
            <p:nvPr/>
          </p:nvSpPr>
          <p:spPr>
            <a:xfrm>
              <a:off x="3826225" y="2036850"/>
              <a:ext cx="206650" cy="177125"/>
            </a:xfrm>
            <a:custGeom>
              <a:avLst/>
              <a:gdLst/>
              <a:ahLst/>
              <a:cxnLst/>
              <a:rect l="l" t="t" r="r" b="b"/>
              <a:pathLst>
                <a:path w="8266" h="7085" extrusionOk="0">
                  <a:moveTo>
                    <a:pt x="3307" y="2067"/>
                  </a:moveTo>
                  <a:lnTo>
                    <a:pt x="3484" y="2126"/>
                  </a:lnTo>
                  <a:lnTo>
                    <a:pt x="3720" y="2303"/>
                  </a:lnTo>
                  <a:lnTo>
                    <a:pt x="3838" y="2480"/>
                  </a:lnTo>
                  <a:lnTo>
                    <a:pt x="3838" y="2657"/>
                  </a:lnTo>
                  <a:lnTo>
                    <a:pt x="3779" y="2893"/>
                  </a:lnTo>
                  <a:lnTo>
                    <a:pt x="3425" y="3661"/>
                  </a:lnTo>
                  <a:lnTo>
                    <a:pt x="2421" y="3188"/>
                  </a:lnTo>
                  <a:lnTo>
                    <a:pt x="2775" y="2480"/>
                  </a:lnTo>
                  <a:lnTo>
                    <a:pt x="2893" y="2244"/>
                  </a:lnTo>
                  <a:lnTo>
                    <a:pt x="3070" y="2126"/>
                  </a:lnTo>
                  <a:lnTo>
                    <a:pt x="3307" y="2067"/>
                  </a:lnTo>
                  <a:close/>
                  <a:moveTo>
                    <a:pt x="3130" y="0"/>
                  </a:moveTo>
                  <a:lnTo>
                    <a:pt x="2893" y="59"/>
                  </a:lnTo>
                  <a:lnTo>
                    <a:pt x="2598" y="177"/>
                  </a:lnTo>
                  <a:lnTo>
                    <a:pt x="2362" y="295"/>
                  </a:lnTo>
                  <a:lnTo>
                    <a:pt x="2067" y="473"/>
                  </a:lnTo>
                  <a:lnTo>
                    <a:pt x="1890" y="709"/>
                  </a:lnTo>
                  <a:lnTo>
                    <a:pt x="1654" y="945"/>
                  </a:lnTo>
                  <a:lnTo>
                    <a:pt x="1476" y="1240"/>
                  </a:lnTo>
                  <a:lnTo>
                    <a:pt x="1299" y="1594"/>
                  </a:lnTo>
                  <a:lnTo>
                    <a:pt x="0" y="4310"/>
                  </a:lnTo>
                  <a:lnTo>
                    <a:pt x="5904" y="7085"/>
                  </a:lnTo>
                  <a:lnTo>
                    <a:pt x="6790" y="5196"/>
                  </a:lnTo>
                  <a:lnTo>
                    <a:pt x="4665" y="4251"/>
                  </a:lnTo>
                  <a:lnTo>
                    <a:pt x="4665" y="4192"/>
                  </a:lnTo>
                  <a:lnTo>
                    <a:pt x="7321" y="4074"/>
                  </a:lnTo>
                  <a:lnTo>
                    <a:pt x="8266" y="2067"/>
                  </a:lnTo>
                  <a:lnTo>
                    <a:pt x="5373" y="2303"/>
                  </a:lnTo>
                  <a:lnTo>
                    <a:pt x="5373" y="1949"/>
                  </a:lnTo>
                  <a:lnTo>
                    <a:pt x="5373" y="1594"/>
                  </a:lnTo>
                  <a:lnTo>
                    <a:pt x="5255" y="1299"/>
                  </a:lnTo>
                  <a:lnTo>
                    <a:pt x="5137" y="1004"/>
                  </a:lnTo>
                  <a:lnTo>
                    <a:pt x="4960" y="768"/>
                  </a:lnTo>
                  <a:lnTo>
                    <a:pt x="4783" y="532"/>
                  </a:lnTo>
                  <a:lnTo>
                    <a:pt x="4546" y="354"/>
                  </a:lnTo>
                  <a:lnTo>
                    <a:pt x="4251" y="236"/>
                  </a:lnTo>
                  <a:lnTo>
                    <a:pt x="3956" y="118"/>
                  </a:lnTo>
                  <a:lnTo>
                    <a:pt x="3720" y="59"/>
                  </a:lnTo>
                  <a:lnTo>
                    <a:pt x="34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34" name="Google Shape;1934;p28"/>
            <p:cNvSpPr/>
            <p:nvPr/>
          </p:nvSpPr>
          <p:spPr>
            <a:xfrm>
              <a:off x="3897075" y="1875950"/>
              <a:ext cx="188950" cy="162400"/>
            </a:xfrm>
            <a:custGeom>
              <a:avLst/>
              <a:gdLst/>
              <a:ahLst/>
              <a:cxnLst/>
              <a:rect l="l" t="t" r="r" b="b"/>
              <a:pathLst>
                <a:path w="7558" h="6496" extrusionOk="0">
                  <a:moveTo>
                    <a:pt x="2775" y="1"/>
                  </a:moveTo>
                  <a:lnTo>
                    <a:pt x="0" y="4724"/>
                  </a:lnTo>
                  <a:lnTo>
                    <a:pt x="1417" y="5551"/>
                  </a:lnTo>
                  <a:lnTo>
                    <a:pt x="2303" y="4075"/>
                  </a:lnTo>
                  <a:lnTo>
                    <a:pt x="6495" y="6495"/>
                  </a:lnTo>
                  <a:lnTo>
                    <a:pt x="7557" y="4724"/>
                  </a:lnTo>
                  <a:lnTo>
                    <a:pt x="3307" y="2304"/>
                  </a:lnTo>
                  <a:lnTo>
                    <a:pt x="4192" y="769"/>
                  </a:lnTo>
                  <a:lnTo>
                    <a:pt x="277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35" name="Google Shape;1935;p28"/>
            <p:cNvSpPr/>
            <p:nvPr/>
          </p:nvSpPr>
          <p:spPr>
            <a:xfrm>
              <a:off x="3985625" y="1751975"/>
              <a:ext cx="162375" cy="187475"/>
            </a:xfrm>
            <a:custGeom>
              <a:avLst/>
              <a:gdLst/>
              <a:ahLst/>
              <a:cxnLst/>
              <a:rect l="l" t="t" r="r" b="b"/>
              <a:pathLst>
                <a:path w="6495" h="7499" extrusionOk="0">
                  <a:moveTo>
                    <a:pt x="2598" y="1"/>
                  </a:moveTo>
                  <a:lnTo>
                    <a:pt x="1" y="3779"/>
                  </a:lnTo>
                  <a:lnTo>
                    <a:pt x="5314" y="7499"/>
                  </a:lnTo>
                  <a:lnTo>
                    <a:pt x="6495" y="5787"/>
                  </a:lnTo>
                  <a:lnTo>
                    <a:pt x="4488" y="4429"/>
                  </a:lnTo>
                  <a:lnTo>
                    <a:pt x="5550" y="2894"/>
                  </a:lnTo>
                  <a:lnTo>
                    <a:pt x="4311" y="2008"/>
                  </a:lnTo>
                  <a:lnTo>
                    <a:pt x="3248" y="3543"/>
                  </a:lnTo>
                  <a:lnTo>
                    <a:pt x="2480" y="3012"/>
                  </a:lnTo>
                  <a:lnTo>
                    <a:pt x="3956" y="886"/>
                  </a:lnTo>
                  <a:lnTo>
                    <a:pt x="25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36" name="Google Shape;1936;p28"/>
            <p:cNvSpPr/>
            <p:nvPr/>
          </p:nvSpPr>
          <p:spPr>
            <a:xfrm>
              <a:off x="4103700" y="1626525"/>
              <a:ext cx="168300" cy="169750"/>
            </a:xfrm>
            <a:custGeom>
              <a:avLst/>
              <a:gdLst/>
              <a:ahLst/>
              <a:cxnLst/>
              <a:rect l="l" t="t" r="r" b="b"/>
              <a:pathLst>
                <a:path w="6732" h="6790" extrusionOk="0">
                  <a:moveTo>
                    <a:pt x="3425" y="2008"/>
                  </a:moveTo>
                  <a:lnTo>
                    <a:pt x="3661" y="2126"/>
                  </a:lnTo>
                  <a:lnTo>
                    <a:pt x="3956" y="2244"/>
                  </a:lnTo>
                  <a:lnTo>
                    <a:pt x="4193" y="2421"/>
                  </a:lnTo>
                  <a:lnTo>
                    <a:pt x="4429" y="2657"/>
                  </a:lnTo>
                  <a:lnTo>
                    <a:pt x="4606" y="2893"/>
                  </a:lnTo>
                  <a:lnTo>
                    <a:pt x="4724" y="3129"/>
                  </a:lnTo>
                  <a:lnTo>
                    <a:pt x="4783" y="3366"/>
                  </a:lnTo>
                  <a:lnTo>
                    <a:pt x="4783" y="3602"/>
                  </a:lnTo>
                  <a:lnTo>
                    <a:pt x="4724" y="3838"/>
                  </a:lnTo>
                  <a:lnTo>
                    <a:pt x="4665" y="4074"/>
                  </a:lnTo>
                  <a:lnTo>
                    <a:pt x="4488" y="4310"/>
                  </a:lnTo>
                  <a:lnTo>
                    <a:pt x="4252" y="4546"/>
                  </a:lnTo>
                  <a:lnTo>
                    <a:pt x="4075" y="4664"/>
                  </a:lnTo>
                  <a:lnTo>
                    <a:pt x="3838" y="4783"/>
                  </a:lnTo>
                  <a:lnTo>
                    <a:pt x="3307" y="4783"/>
                  </a:lnTo>
                  <a:lnTo>
                    <a:pt x="3071" y="4664"/>
                  </a:lnTo>
                  <a:lnTo>
                    <a:pt x="2776" y="4546"/>
                  </a:lnTo>
                  <a:lnTo>
                    <a:pt x="2540" y="4369"/>
                  </a:lnTo>
                  <a:lnTo>
                    <a:pt x="2303" y="4133"/>
                  </a:lnTo>
                  <a:lnTo>
                    <a:pt x="2126" y="3897"/>
                  </a:lnTo>
                  <a:lnTo>
                    <a:pt x="2008" y="3661"/>
                  </a:lnTo>
                  <a:lnTo>
                    <a:pt x="1949" y="3425"/>
                  </a:lnTo>
                  <a:lnTo>
                    <a:pt x="1949" y="3189"/>
                  </a:lnTo>
                  <a:lnTo>
                    <a:pt x="2008" y="2952"/>
                  </a:lnTo>
                  <a:lnTo>
                    <a:pt x="2067" y="2716"/>
                  </a:lnTo>
                  <a:lnTo>
                    <a:pt x="2244" y="2421"/>
                  </a:lnTo>
                  <a:lnTo>
                    <a:pt x="2480" y="2244"/>
                  </a:lnTo>
                  <a:lnTo>
                    <a:pt x="2717" y="2126"/>
                  </a:lnTo>
                  <a:lnTo>
                    <a:pt x="2953" y="2008"/>
                  </a:lnTo>
                  <a:close/>
                  <a:moveTo>
                    <a:pt x="3484" y="0"/>
                  </a:moveTo>
                  <a:lnTo>
                    <a:pt x="3071" y="59"/>
                  </a:lnTo>
                  <a:lnTo>
                    <a:pt x="2658" y="118"/>
                  </a:lnTo>
                  <a:lnTo>
                    <a:pt x="2244" y="237"/>
                  </a:lnTo>
                  <a:lnTo>
                    <a:pt x="1831" y="414"/>
                  </a:lnTo>
                  <a:lnTo>
                    <a:pt x="1477" y="650"/>
                  </a:lnTo>
                  <a:lnTo>
                    <a:pt x="1123" y="886"/>
                  </a:lnTo>
                  <a:lnTo>
                    <a:pt x="827" y="1240"/>
                  </a:lnTo>
                  <a:lnTo>
                    <a:pt x="532" y="1594"/>
                  </a:lnTo>
                  <a:lnTo>
                    <a:pt x="355" y="1949"/>
                  </a:lnTo>
                  <a:lnTo>
                    <a:pt x="178" y="2362"/>
                  </a:lnTo>
                  <a:lnTo>
                    <a:pt x="60" y="2775"/>
                  </a:lnTo>
                  <a:lnTo>
                    <a:pt x="1" y="3248"/>
                  </a:lnTo>
                  <a:lnTo>
                    <a:pt x="1" y="3661"/>
                  </a:lnTo>
                  <a:lnTo>
                    <a:pt x="60" y="4074"/>
                  </a:lnTo>
                  <a:lnTo>
                    <a:pt x="178" y="4487"/>
                  </a:lnTo>
                  <a:lnTo>
                    <a:pt x="355" y="4901"/>
                  </a:lnTo>
                  <a:lnTo>
                    <a:pt x="591" y="5255"/>
                  </a:lnTo>
                  <a:lnTo>
                    <a:pt x="827" y="5609"/>
                  </a:lnTo>
                  <a:lnTo>
                    <a:pt x="1182" y="5963"/>
                  </a:lnTo>
                  <a:lnTo>
                    <a:pt x="1595" y="6259"/>
                  </a:lnTo>
                  <a:lnTo>
                    <a:pt x="1949" y="6436"/>
                  </a:lnTo>
                  <a:lnTo>
                    <a:pt x="2362" y="6613"/>
                  </a:lnTo>
                  <a:lnTo>
                    <a:pt x="2776" y="6731"/>
                  </a:lnTo>
                  <a:lnTo>
                    <a:pt x="3248" y="6790"/>
                  </a:lnTo>
                  <a:lnTo>
                    <a:pt x="3661" y="6790"/>
                  </a:lnTo>
                  <a:lnTo>
                    <a:pt x="4075" y="6672"/>
                  </a:lnTo>
                  <a:lnTo>
                    <a:pt x="4488" y="6554"/>
                  </a:lnTo>
                  <a:lnTo>
                    <a:pt x="4901" y="6377"/>
                  </a:lnTo>
                  <a:lnTo>
                    <a:pt x="5255" y="6140"/>
                  </a:lnTo>
                  <a:lnTo>
                    <a:pt x="5610" y="5904"/>
                  </a:lnTo>
                  <a:lnTo>
                    <a:pt x="5905" y="5550"/>
                  </a:lnTo>
                  <a:lnTo>
                    <a:pt x="6200" y="5196"/>
                  </a:lnTo>
                  <a:lnTo>
                    <a:pt x="6436" y="4842"/>
                  </a:lnTo>
                  <a:lnTo>
                    <a:pt x="6554" y="4428"/>
                  </a:lnTo>
                  <a:lnTo>
                    <a:pt x="6672" y="4015"/>
                  </a:lnTo>
                  <a:lnTo>
                    <a:pt x="6731" y="3602"/>
                  </a:lnTo>
                  <a:lnTo>
                    <a:pt x="6731" y="3129"/>
                  </a:lnTo>
                  <a:lnTo>
                    <a:pt x="6672" y="2716"/>
                  </a:lnTo>
                  <a:lnTo>
                    <a:pt x="6554" y="2303"/>
                  </a:lnTo>
                  <a:lnTo>
                    <a:pt x="6377" y="1890"/>
                  </a:lnTo>
                  <a:lnTo>
                    <a:pt x="6141" y="1535"/>
                  </a:lnTo>
                  <a:lnTo>
                    <a:pt x="5905" y="1181"/>
                  </a:lnTo>
                  <a:lnTo>
                    <a:pt x="5551" y="827"/>
                  </a:lnTo>
                  <a:lnTo>
                    <a:pt x="5196" y="591"/>
                  </a:lnTo>
                  <a:lnTo>
                    <a:pt x="4783" y="355"/>
                  </a:lnTo>
                  <a:lnTo>
                    <a:pt x="4370" y="178"/>
                  </a:lnTo>
                  <a:lnTo>
                    <a:pt x="3956" y="59"/>
                  </a:lnTo>
                  <a:lnTo>
                    <a:pt x="34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37" name="Google Shape;1937;p28"/>
            <p:cNvSpPr/>
            <p:nvPr/>
          </p:nvSpPr>
          <p:spPr>
            <a:xfrm>
              <a:off x="4209975" y="1530575"/>
              <a:ext cx="186000" cy="153525"/>
            </a:xfrm>
            <a:custGeom>
              <a:avLst/>
              <a:gdLst/>
              <a:ahLst/>
              <a:cxnLst/>
              <a:rect l="l" t="t" r="r" b="b"/>
              <a:pathLst>
                <a:path w="7440" h="6141" extrusionOk="0">
                  <a:moveTo>
                    <a:pt x="1477" y="1"/>
                  </a:moveTo>
                  <a:lnTo>
                    <a:pt x="1" y="1477"/>
                  </a:lnTo>
                  <a:lnTo>
                    <a:pt x="4547" y="6141"/>
                  </a:lnTo>
                  <a:lnTo>
                    <a:pt x="7440" y="3307"/>
                  </a:lnTo>
                  <a:lnTo>
                    <a:pt x="6318" y="2185"/>
                  </a:lnTo>
                  <a:lnTo>
                    <a:pt x="4901" y="3602"/>
                  </a:lnTo>
                  <a:lnTo>
                    <a:pt x="14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38" name="Google Shape;1938;p28"/>
            <p:cNvSpPr/>
            <p:nvPr/>
          </p:nvSpPr>
          <p:spPr>
            <a:xfrm>
              <a:off x="4307400" y="1440550"/>
              <a:ext cx="144675" cy="156475"/>
            </a:xfrm>
            <a:custGeom>
              <a:avLst/>
              <a:gdLst/>
              <a:ahLst/>
              <a:cxnLst/>
              <a:rect l="l" t="t" r="r" b="b"/>
              <a:pathLst>
                <a:path w="5787" h="6259" extrusionOk="0">
                  <a:moveTo>
                    <a:pt x="1535" y="0"/>
                  </a:moveTo>
                  <a:lnTo>
                    <a:pt x="0" y="1358"/>
                  </a:lnTo>
                  <a:lnTo>
                    <a:pt x="4251" y="6259"/>
                  </a:lnTo>
                  <a:lnTo>
                    <a:pt x="5786" y="4960"/>
                  </a:lnTo>
                  <a:lnTo>
                    <a:pt x="15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39" name="Google Shape;1939;p28"/>
            <p:cNvSpPr/>
            <p:nvPr/>
          </p:nvSpPr>
          <p:spPr>
            <a:xfrm>
              <a:off x="4406275" y="1346075"/>
              <a:ext cx="168300" cy="168300"/>
            </a:xfrm>
            <a:custGeom>
              <a:avLst/>
              <a:gdLst/>
              <a:ahLst/>
              <a:cxnLst/>
              <a:rect l="l" t="t" r="r" b="b"/>
              <a:pathLst>
                <a:path w="6732" h="6732" extrusionOk="0">
                  <a:moveTo>
                    <a:pt x="3484" y="1949"/>
                  </a:moveTo>
                  <a:lnTo>
                    <a:pt x="3720" y="2067"/>
                  </a:lnTo>
                  <a:lnTo>
                    <a:pt x="3956" y="2185"/>
                  </a:lnTo>
                  <a:lnTo>
                    <a:pt x="4193" y="2363"/>
                  </a:lnTo>
                  <a:lnTo>
                    <a:pt x="4429" y="2599"/>
                  </a:lnTo>
                  <a:lnTo>
                    <a:pt x="4547" y="2894"/>
                  </a:lnTo>
                  <a:lnTo>
                    <a:pt x="4665" y="3130"/>
                  </a:lnTo>
                  <a:lnTo>
                    <a:pt x="4724" y="3425"/>
                  </a:lnTo>
                  <a:lnTo>
                    <a:pt x="4783" y="3661"/>
                  </a:lnTo>
                  <a:lnTo>
                    <a:pt x="4724" y="3898"/>
                  </a:lnTo>
                  <a:lnTo>
                    <a:pt x="4606" y="4134"/>
                  </a:lnTo>
                  <a:lnTo>
                    <a:pt x="4429" y="4370"/>
                  </a:lnTo>
                  <a:lnTo>
                    <a:pt x="4252" y="4547"/>
                  </a:lnTo>
                  <a:lnTo>
                    <a:pt x="3956" y="4665"/>
                  </a:lnTo>
                  <a:lnTo>
                    <a:pt x="3720" y="4783"/>
                  </a:lnTo>
                  <a:lnTo>
                    <a:pt x="3248" y="4783"/>
                  </a:lnTo>
                  <a:lnTo>
                    <a:pt x="3012" y="4665"/>
                  </a:lnTo>
                  <a:lnTo>
                    <a:pt x="2776" y="4547"/>
                  </a:lnTo>
                  <a:lnTo>
                    <a:pt x="2540" y="4370"/>
                  </a:lnTo>
                  <a:lnTo>
                    <a:pt x="2362" y="4134"/>
                  </a:lnTo>
                  <a:lnTo>
                    <a:pt x="2185" y="3838"/>
                  </a:lnTo>
                  <a:lnTo>
                    <a:pt x="2067" y="3602"/>
                  </a:lnTo>
                  <a:lnTo>
                    <a:pt x="2008" y="3307"/>
                  </a:lnTo>
                  <a:lnTo>
                    <a:pt x="2008" y="3071"/>
                  </a:lnTo>
                  <a:lnTo>
                    <a:pt x="2008" y="2835"/>
                  </a:lnTo>
                  <a:lnTo>
                    <a:pt x="2126" y="2599"/>
                  </a:lnTo>
                  <a:lnTo>
                    <a:pt x="2303" y="2363"/>
                  </a:lnTo>
                  <a:lnTo>
                    <a:pt x="2540" y="2185"/>
                  </a:lnTo>
                  <a:lnTo>
                    <a:pt x="2776" y="2067"/>
                  </a:lnTo>
                  <a:lnTo>
                    <a:pt x="3012" y="1949"/>
                  </a:lnTo>
                  <a:close/>
                  <a:moveTo>
                    <a:pt x="3012" y="1"/>
                  </a:moveTo>
                  <a:lnTo>
                    <a:pt x="2599" y="119"/>
                  </a:lnTo>
                  <a:lnTo>
                    <a:pt x="2185" y="237"/>
                  </a:lnTo>
                  <a:lnTo>
                    <a:pt x="1772" y="414"/>
                  </a:lnTo>
                  <a:lnTo>
                    <a:pt x="1418" y="650"/>
                  </a:lnTo>
                  <a:lnTo>
                    <a:pt x="1064" y="946"/>
                  </a:lnTo>
                  <a:lnTo>
                    <a:pt x="768" y="1300"/>
                  </a:lnTo>
                  <a:lnTo>
                    <a:pt x="473" y="1654"/>
                  </a:lnTo>
                  <a:lnTo>
                    <a:pt x="296" y="2008"/>
                  </a:lnTo>
                  <a:lnTo>
                    <a:pt x="119" y="2422"/>
                  </a:lnTo>
                  <a:lnTo>
                    <a:pt x="60" y="2835"/>
                  </a:lnTo>
                  <a:lnTo>
                    <a:pt x="1" y="3248"/>
                  </a:lnTo>
                  <a:lnTo>
                    <a:pt x="1" y="3720"/>
                  </a:lnTo>
                  <a:lnTo>
                    <a:pt x="60" y="4134"/>
                  </a:lnTo>
                  <a:lnTo>
                    <a:pt x="237" y="4547"/>
                  </a:lnTo>
                  <a:lnTo>
                    <a:pt x="414" y="4960"/>
                  </a:lnTo>
                  <a:lnTo>
                    <a:pt x="650" y="5374"/>
                  </a:lnTo>
                  <a:lnTo>
                    <a:pt x="945" y="5728"/>
                  </a:lnTo>
                  <a:lnTo>
                    <a:pt x="1300" y="6023"/>
                  </a:lnTo>
                  <a:lnTo>
                    <a:pt x="1654" y="6259"/>
                  </a:lnTo>
                  <a:lnTo>
                    <a:pt x="2067" y="6495"/>
                  </a:lnTo>
                  <a:lnTo>
                    <a:pt x="2481" y="6613"/>
                  </a:lnTo>
                  <a:lnTo>
                    <a:pt x="2894" y="6731"/>
                  </a:lnTo>
                  <a:lnTo>
                    <a:pt x="3720" y="6731"/>
                  </a:lnTo>
                  <a:lnTo>
                    <a:pt x="4193" y="6613"/>
                  </a:lnTo>
                  <a:lnTo>
                    <a:pt x="4606" y="6495"/>
                  </a:lnTo>
                  <a:lnTo>
                    <a:pt x="4960" y="6318"/>
                  </a:lnTo>
                  <a:lnTo>
                    <a:pt x="5373" y="6082"/>
                  </a:lnTo>
                  <a:lnTo>
                    <a:pt x="5728" y="5787"/>
                  </a:lnTo>
                  <a:lnTo>
                    <a:pt x="6023" y="5492"/>
                  </a:lnTo>
                  <a:lnTo>
                    <a:pt x="6259" y="5137"/>
                  </a:lnTo>
                  <a:lnTo>
                    <a:pt x="6436" y="4724"/>
                  </a:lnTo>
                  <a:lnTo>
                    <a:pt x="6613" y="4311"/>
                  </a:lnTo>
                  <a:lnTo>
                    <a:pt x="6731" y="3898"/>
                  </a:lnTo>
                  <a:lnTo>
                    <a:pt x="6731" y="3484"/>
                  </a:lnTo>
                  <a:lnTo>
                    <a:pt x="6731" y="3071"/>
                  </a:lnTo>
                  <a:lnTo>
                    <a:pt x="6672" y="2599"/>
                  </a:lnTo>
                  <a:lnTo>
                    <a:pt x="6495" y="2185"/>
                  </a:lnTo>
                  <a:lnTo>
                    <a:pt x="6318" y="1772"/>
                  </a:lnTo>
                  <a:lnTo>
                    <a:pt x="6082" y="1418"/>
                  </a:lnTo>
                  <a:lnTo>
                    <a:pt x="5787" y="1005"/>
                  </a:lnTo>
                  <a:lnTo>
                    <a:pt x="5432" y="709"/>
                  </a:lnTo>
                  <a:lnTo>
                    <a:pt x="5078" y="473"/>
                  </a:lnTo>
                  <a:lnTo>
                    <a:pt x="4724" y="296"/>
                  </a:lnTo>
                  <a:lnTo>
                    <a:pt x="4311" y="119"/>
                  </a:lnTo>
                  <a:lnTo>
                    <a:pt x="389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940" name="Google Shape;1940;p28"/>
          <p:cNvGrpSpPr/>
          <p:nvPr/>
        </p:nvGrpSpPr>
        <p:grpSpPr>
          <a:xfrm>
            <a:off x="242725" y="340510"/>
            <a:ext cx="202500" cy="4462470"/>
            <a:chOff x="214325" y="317672"/>
            <a:chExt cx="202500" cy="4462470"/>
          </a:xfrm>
        </p:grpSpPr>
        <p:sp>
          <p:nvSpPr>
            <p:cNvPr id="1941" name="Google Shape;1941;p28"/>
            <p:cNvSpPr/>
            <p:nvPr/>
          </p:nvSpPr>
          <p:spPr>
            <a:xfrm>
              <a:off x="214325" y="2309827"/>
              <a:ext cx="202500" cy="39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42" name="Google Shape;1942;p28"/>
            <p:cNvSpPr/>
            <p:nvPr/>
          </p:nvSpPr>
          <p:spPr>
            <a:xfrm>
              <a:off x="214325" y="2585715"/>
              <a:ext cx="119100" cy="39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43" name="Google Shape;1943;p28"/>
            <p:cNvSpPr/>
            <p:nvPr/>
          </p:nvSpPr>
          <p:spPr>
            <a:xfrm>
              <a:off x="214325" y="2759031"/>
              <a:ext cx="202500" cy="39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44" name="Google Shape;1944;p28"/>
            <p:cNvSpPr/>
            <p:nvPr/>
          </p:nvSpPr>
          <p:spPr>
            <a:xfrm>
              <a:off x="214325" y="3525485"/>
              <a:ext cx="119100" cy="39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45" name="Google Shape;1945;p28"/>
            <p:cNvSpPr/>
            <p:nvPr/>
          </p:nvSpPr>
          <p:spPr>
            <a:xfrm>
              <a:off x="214325" y="4054106"/>
              <a:ext cx="202500" cy="39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46" name="Google Shape;1946;p28"/>
            <p:cNvSpPr/>
            <p:nvPr/>
          </p:nvSpPr>
          <p:spPr>
            <a:xfrm>
              <a:off x="214325" y="4741142"/>
              <a:ext cx="202500" cy="39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47" name="Google Shape;1947;p28"/>
            <p:cNvSpPr/>
            <p:nvPr/>
          </p:nvSpPr>
          <p:spPr>
            <a:xfrm>
              <a:off x="214325" y="317672"/>
              <a:ext cx="119100" cy="39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48" name="Google Shape;1948;p28"/>
            <p:cNvSpPr/>
            <p:nvPr/>
          </p:nvSpPr>
          <p:spPr>
            <a:xfrm>
              <a:off x="214325" y="846294"/>
              <a:ext cx="202500" cy="39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49" name="Google Shape;1949;p28"/>
            <p:cNvSpPr/>
            <p:nvPr/>
          </p:nvSpPr>
          <p:spPr>
            <a:xfrm>
              <a:off x="214325" y="1533330"/>
              <a:ext cx="202500" cy="39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text 7">
  <p:cSld name="ONE_COLUMN_TEXT_2_1">
    <p:spTree>
      <p:nvGrpSpPr>
        <p:cNvPr id="1" name="Shape 1950"/>
        <p:cNvGrpSpPr/>
        <p:nvPr/>
      </p:nvGrpSpPr>
      <p:grpSpPr>
        <a:xfrm>
          <a:off x="0" y="0"/>
          <a:ext cx="0" cy="0"/>
          <a:chOff x="0" y="0"/>
          <a:chExt cx="0" cy="0"/>
        </a:xfrm>
      </p:grpSpPr>
      <p:sp>
        <p:nvSpPr>
          <p:cNvPr id="1951" name="Google Shape;1951;p2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952" name="Google Shape;1952;p29"/>
          <p:cNvSpPr txBox="1">
            <a:spLocks noGrp="1"/>
          </p:cNvSpPr>
          <p:nvPr>
            <p:ph type="body" idx="1"/>
          </p:nvPr>
        </p:nvSpPr>
        <p:spPr>
          <a:xfrm>
            <a:off x="720000" y="1215750"/>
            <a:ext cx="7704000" cy="32979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Font typeface="Arial"/>
              <a:buChar char="●"/>
              <a:defRPr/>
            </a:lvl1pPr>
            <a:lvl2pPr marL="914400" lvl="1" indent="-317500" rtl="0">
              <a:lnSpc>
                <a:spcPct val="115000"/>
              </a:lnSpc>
              <a:spcBef>
                <a:spcPts val="0"/>
              </a:spcBef>
              <a:spcAft>
                <a:spcPts val="0"/>
              </a:spcAft>
              <a:buSzPts val="1400"/>
              <a:buFont typeface="Arial"/>
              <a:buChar char="○"/>
              <a:defRPr/>
            </a:lvl2pPr>
            <a:lvl3pPr marL="1371600" lvl="2" indent="-317500" rtl="0">
              <a:lnSpc>
                <a:spcPct val="115000"/>
              </a:lnSpc>
              <a:spcBef>
                <a:spcPts val="1600"/>
              </a:spcBef>
              <a:spcAft>
                <a:spcPts val="0"/>
              </a:spcAft>
              <a:buSzPts val="1400"/>
              <a:buFont typeface="Arial"/>
              <a:buChar char="■"/>
              <a:defRPr/>
            </a:lvl3pPr>
            <a:lvl4pPr marL="1828800" lvl="3" indent="-317500" rtl="0">
              <a:lnSpc>
                <a:spcPct val="115000"/>
              </a:lnSpc>
              <a:spcBef>
                <a:spcPts val="1600"/>
              </a:spcBef>
              <a:spcAft>
                <a:spcPts val="0"/>
              </a:spcAft>
              <a:buSzPts val="1400"/>
              <a:buFont typeface="Arial"/>
              <a:buChar char="●"/>
              <a:defRPr/>
            </a:lvl4pPr>
            <a:lvl5pPr marL="2286000" lvl="4" indent="-317500" rtl="0">
              <a:lnSpc>
                <a:spcPct val="115000"/>
              </a:lnSpc>
              <a:spcBef>
                <a:spcPts val="1600"/>
              </a:spcBef>
              <a:spcAft>
                <a:spcPts val="0"/>
              </a:spcAft>
              <a:buSzPts val="1400"/>
              <a:buFont typeface="Arial"/>
              <a:buChar char="○"/>
              <a:defRPr/>
            </a:lvl5pPr>
            <a:lvl6pPr marL="2743200" lvl="5" indent="-317500" rtl="0">
              <a:lnSpc>
                <a:spcPct val="115000"/>
              </a:lnSpc>
              <a:spcBef>
                <a:spcPts val="1600"/>
              </a:spcBef>
              <a:spcAft>
                <a:spcPts val="0"/>
              </a:spcAft>
              <a:buSzPts val="1400"/>
              <a:buFont typeface="Arial"/>
              <a:buChar char="■"/>
              <a:defRPr/>
            </a:lvl6pPr>
            <a:lvl7pPr marL="3200400" lvl="6" indent="-317500" rtl="0">
              <a:lnSpc>
                <a:spcPct val="115000"/>
              </a:lnSpc>
              <a:spcBef>
                <a:spcPts val="1600"/>
              </a:spcBef>
              <a:spcAft>
                <a:spcPts val="0"/>
              </a:spcAft>
              <a:buSzPts val="1400"/>
              <a:buFont typeface="Arial"/>
              <a:buChar char="●"/>
              <a:defRPr/>
            </a:lvl7pPr>
            <a:lvl8pPr marL="3657600" lvl="7" indent="-317500" rtl="0">
              <a:lnSpc>
                <a:spcPct val="115000"/>
              </a:lnSpc>
              <a:spcBef>
                <a:spcPts val="1600"/>
              </a:spcBef>
              <a:spcAft>
                <a:spcPts val="0"/>
              </a:spcAft>
              <a:buSzPts val="1400"/>
              <a:buFont typeface="Arial"/>
              <a:buChar char="○"/>
              <a:defRPr/>
            </a:lvl8pPr>
            <a:lvl9pPr marL="4114800" lvl="8" indent="-317500" rtl="0">
              <a:lnSpc>
                <a:spcPct val="115000"/>
              </a:lnSpc>
              <a:spcBef>
                <a:spcPts val="1600"/>
              </a:spcBef>
              <a:spcAft>
                <a:spcPts val="1600"/>
              </a:spcAft>
              <a:buSzPts val="1400"/>
              <a:buFont typeface="Arial"/>
              <a:buChar char="■"/>
              <a:defRPr/>
            </a:lvl9pPr>
          </a:lstStyle>
          <a:p>
            <a:endParaRPr/>
          </a:p>
        </p:txBody>
      </p:sp>
      <p:grpSp>
        <p:nvGrpSpPr>
          <p:cNvPr id="1953" name="Google Shape;1953;p29"/>
          <p:cNvGrpSpPr/>
          <p:nvPr/>
        </p:nvGrpSpPr>
        <p:grpSpPr>
          <a:xfrm>
            <a:off x="7372064" y="2575328"/>
            <a:ext cx="599510" cy="352226"/>
            <a:chOff x="-1861775" y="1644025"/>
            <a:chExt cx="1612018" cy="947100"/>
          </a:xfrm>
        </p:grpSpPr>
        <p:sp>
          <p:nvSpPr>
            <p:cNvPr id="1954" name="Google Shape;1954;p29"/>
            <p:cNvSpPr/>
            <p:nvPr/>
          </p:nvSpPr>
          <p:spPr>
            <a:xfrm>
              <a:off x="-1861775" y="1879738"/>
              <a:ext cx="105300" cy="4758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55" name="Google Shape;1955;p29"/>
            <p:cNvSpPr/>
            <p:nvPr/>
          </p:nvSpPr>
          <p:spPr>
            <a:xfrm>
              <a:off x="-1693475" y="1748150"/>
              <a:ext cx="105300" cy="7389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56" name="Google Shape;1956;p29"/>
            <p:cNvSpPr/>
            <p:nvPr/>
          </p:nvSpPr>
          <p:spPr>
            <a:xfrm>
              <a:off x="-1525175" y="1644025"/>
              <a:ext cx="105300" cy="9471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57" name="Google Shape;1957;p29"/>
            <p:cNvSpPr/>
            <p:nvPr/>
          </p:nvSpPr>
          <p:spPr>
            <a:xfrm>
              <a:off x="-1356875" y="1748150"/>
              <a:ext cx="105300" cy="7389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58" name="Google Shape;1958;p29"/>
            <p:cNvSpPr/>
            <p:nvPr/>
          </p:nvSpPr>
          <p:spPr>
            <a:xfrm>
              <a:off x="-1188575" y="1879738"/>
              <a:ext cx="105300" cy="4758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59" name="Google Shape;1959;p29"/>
            <p:cNvSpPr/>
            <p:nvPr/>
          </p:nvSpPr>
          <p:spPr>
            <a:xfrm>
              <a:off x="-1028257" y="1879738"/>
              <a:ext cx="105300" cy="4758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60" name="Google Shape;1960;p29"/>
            <p:cNvSpPr/>
            <p:nvPr/>
          </p:nvSpPr>
          <p:spPr>
            <a:xfrm>
              <a:off x="-859957" y="1748150"/>
              <a:ext cx="105300" cy="7389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61" name="Google Shape;1961;p29"/>
            <p:cNvSpPr/>
            <p:nvPr/>
          </p:nvSpPr>
          <p:spPr>
            <a:xfrm>
              <a:off x="-691657" y="1644025"/>
              <a:ext cx="105300" cy="9471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62" name="Google Shape;1962;p29"/>
            <p:cNvSpPr/>
            <p:nvPr/>
          </p:nvSpPr>
          <p:spPr>
            <a:xfrm>
              <a:off x="-523357" y="1748150"/>
              <a:ext cx="105300" cy="7389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63" name="Google Shape;1963;p29"/>
            <p:cNvSpPr/>
            <p:nvPr/>
          </p:nvSpPr>
          <p:spPr>
            <a:xfrm>
              <a:off x="-355057" y="1879738"/>
              <a:ext cx="105300" cy="4758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964" name="Google Shape;1964;p29"/>
          <p:cNvGrpSpPr/>
          <p:nvPr/>
        </p:nvGrpSpPr>
        <p:grpSpPr>
          <a:xfrm>
            <a:off x="6754705" y="1833942"/>
            <a:ext cx="1834255" cy="1834975"/>
            <a:chOff x="3684525" y="1008100"/>
            <a:chExt cx="3697350" cy="3698800"/>
          </a:xfrm>
        </p:grpSpPr>
        <p:sp>
          <p:nvSpPr>
            <p:cNvPr id="1965" name="Google Shape;1965;p29"/>
            <p:cNvSpPr/>
            <p:nvPr/>
          </p:nvSpPr>
          <p:spPr>
            <a:xfrm>
              <a:off x="4642450" y="1210300"/>
              <a:ext cx="180075" cy="199275"/>
            </a:xfrm>
            <a:custGeom>
              <a:avLst/>
              <a:gdLst/>
              <a:ahLst/>
              <a:cxnLst/>
              <a:rect l="l" t="t" r="r" b="b"/>
              <a:pathLst>
                <a:path w="7203" h="7971" extrusionOk="0">
                  <a:moveTo>
                    <a:pt x="2067" y="2480"/>
                  </a:moveTo>
                  <a:lnTo>
                    <a:pt x="3424" y="3779"/>
                  </a:lnTo>
                  <a:lnTo>
                    <a:pt x="2362" y="4369"/>
                  </a:lnTo>
                  <a:lnTo>
                    <a:pt x="2067" y="2480"/>
                  </a:lnTo>
                  <a:close/>
                  <a:moveTo>
                    <a:pt x="2067" y="0"/>
                  </a:moveTo>
                  <a:lnTo>
                    <a:pt x="0" y="1122"/>
                  </a:lnTo>
                  <a:lnTo>
                    <a:pt x="945" y="7971"/>
                  </a:lnTo>
                  <a:lnTo>
                    <a:pt x="2834" y="6967"/>
                  </a:lnTo>
                  <a:lnTo>
                    <a:pt x="2657" y="5963"/>
                  </a:lnTo>
                  <a:lnTo>
                    <a:pt x="4546" y="4901"/>
                  </a:lnTo>
                  <a:lnTo>
                    <a:pt x="5314" y="5668"/>
                  </a:lnTo>
                  <a:lnTo>
                    <a:pt x="7203" y="4605"/>
                  </a:lnTo>
                  <a:lnTo>
                    <a:pt x="206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66" name="Google Shape;1966;p29"/>
            <p:cNvSpPr/>
            <p:nvPr/>
          </p:nvSpPr>
          <p:spPr>
            <a:xfrm>
              <a:off x="4778225" y="1114350"/>
              <a:ext cx="174200" cy="187475"/>
            </a:xfrm>
            <a:custGeom>
              <a:avLst/>
              <a:gdLst/>
              <a:ahLst/>
              <a:cxnLst/>
              <a:rect l="l" t="t" r="r" b="b"/>
              <a:pathLst>
                <a:path w="6968" h="7499" extrusionOk="0">
                  <a:moveTo>
                    <a:pt x="5373" y="1"/>
                  </a:moveTo>
                  <a:lnTo>
                    <a:pt x="3484" y="768"/>
                  </a:lnTo>
                  <a:lnTo>
                    <a:pt x="4842" y="4193"/>
                  </a:lnTo>
                  <a:lnTo>
                    <a:pt x="4960" y="4547"/>
                  </a:lnTo>
                  <a:lnTo>
                    <a:pt x="4901" y="4901"/>
                  </a:lnTo>
                  <a:lnTo>
                    <a:pt x="4842" y="5078"/>
                  </a:lnTo>
                  <a:lnTo>
                    <a:pt x="4724" y="5196"/>
                  </a:lnTo>
                  <a:lnTo>
                    <a:pt x="4606" y="5314"/>
                  </a:lnTo>
                  <a:lnTo>
                    <a:pt x="4370" y="5432"/>
                  </a:lnTo>
                  <a:lnTo>
                    <a:pt x="4193" y="5491"/>
                  </a:lnTo>
                  <a:lnTo>
                    <a:pt x="3838" y="5491"/>
                  </a:lnTo>
                  <a:lnTo>
                    <a:pt x="3720" y="5432"/>
                  </a:lnTo>
                  <a:lnTo>
                    <a:pt x="3425" y="5196"/>
                  </a:lnTo>
                  <a:lnTo>
                    <a:pt x="3248" y="4842"/>
                  </a:lnTo>
                  <a:lnTo>
                    <a:pt x="1890" y="1418"/>
                  </a:lnTo>
                  <a:lnTo>
                    <a:pt x="1" y="2185"/>
                  </a:lnTo>
                  <a:lnTo>
                    <a:pt x="1359" y="5550"/>
                  </a:lnTo>
                  <a:lnTo>
                    <a:pt x="1536" y="5964"/>
                  </a:lnTo>
                  <a:lnTo>
                    <a:pt x="1772" y="6318"/>
                  </a:lnTo>
                  <a:lnTo>
                    <a:pt x="2008" y="6672"/>
                  </a:lnTo>
                  <a:lnTo>
                    <a:pt x="2303" y="6908"/>
                  </a:lnTo>
                  <a:lnTo>
                    <a:pt x="2598" y="7145"/>
                  </a:lnTo>
                  <a:lnTo>
                    <a:pt x="2894" y="7263"/>
                  </a:lnTo>
                  <a:lnTo>
                    <a:pt x="3248" y="7381"/>
                  </a:lnTo>
                  <a:lnTo>
                    <a:pt x="3602" y="7440"/>
                  </a:lnTo>
                  <a:lnTo>
                    <a:pt x="3956" y="7499"/>
                  </a:lnTo>
                  <a:lnTo>
                    <a:pt x="4311" y="7440"/>
                  </a:lnTo>
                  <a:lnTo>
                    <a:pt x="4665" y="7381"/>
                  </a:lnTo>
                  <a:lnTo>
                    <a:pt x="5078" y="7204"/>
                  </a:lnTo>
                  <a:lnTo>
                    <a:pt x="5432" y="7026"/>
                  </a:lnTo>
                  <a:lnTo>
                    <a:pt x="5787" y="6849"/>
                  </a:lnTo>
                  <a:lnTo>
                    <a:pt x="6082" y="6613"/>
                  </a:lnTo>
                  <a:lnTo>
                    <a:pt x="6318" y="6377"/>
                  </a:lnTo>
                  <a:lnTo>
                    <a:pt x="6554" y="6082"/>
                  </a:lnTo>
                  <a:lnTo>
                    <a:pt x="6731" y="5728"/>
                  </a:lnTo>
                  <a:lnTo>
                    <a:pt x="6849" y="5432"/>
                  </a:lnTo>
                  <a:lnTo>
                    <a:pt x="6967" y="5019"/>
                  </a:lnTo>
                  <a:lnTo>
                    <a:pt x="6967" y="4665"/>
                  </a:lnTo>
                  <a:lnTo>
                    <a:pt x="6967" y="4252"/>
                  </a:lnTo>
                  <a:lnTo>
                    <a:pt x="6849" y="3838"/>
                  </a:lnTo>
                  <a:lnTo>
                    <a:pt x="6731" y="3425"/>
                  </a:lnTo>
                  <a:lnTo>
                    <a:pt x="53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67" name="Google Shape;1967;p29"/>
            <p:cNvSpPr/>
            <p:nvPr/>
          </p:nvSpPr>
          <p:spPr>
            <a:xfrm>
              <a:off x="4955350" y="1077450"/>
              <a:ext cx="172725" cy="178625"/>
            </a:xfrm>
            <a:custGeom>
              <a:avLst/>
              <a:gdLst/>
              <a:ahLst/>
              <a:cxnLst/>
              <a:rect l="l" t="t" r="r" b="b"/>
              <a:pathLst>
                <a:path w="6909" h="7145" extrusionOk="0">
                  <a:moveTo>
                    <a:pt x="3543" y="1831"/>
                  </a:moveTo>
                  <a:lnTo>
                    <a:pt x="3838" y="1890"/>
                  </a:lnTo>
                  <a:lnTo>
                    <a:pt x="4074" y="1949"/>
                  </a:lnTo>
                  <a:lnTo>
                    <a:pt x="4310" y="2126"/>
                  </a:lnTo>
                  <a:lnTo>
                    <a:pt x="4487" y="2362"/>
                  </a:lnTo>
                  <a:lnTo>
                    <a:pt x="4665" y="2599"/>
                  </a:lnTo>
                  <a:lnTo>
                    <a:pt x="4783" y="2894"/>
                  </a:lnTo>
                  <a:lnTo>
                    <a:pt x="4842" y="3248"/>
                  </a:lnTo>
                  <a:lnTo>
                    <a:pt x="4842" y="3543"/>
                  </a:lnTo>
                  <a:lnTo>
                    <a:pt x="4783" y="3779"/>
                  </a:lnTo>
                  <a:lnTo>
                    <a:pt x="4665" y="4075"/>
                  </a:lnTo>
                  <a:lnTo>
                    <a:pt x="4487" y="4252"/>
                  </a:lnTo>
                  <a:lnTo>
                    <a:pt x="4310" y="4429"/>
                  </a:lnTo>
                  <a:lnTo>
                    <a:pt x="4015" y="4606"/>
                  </a:lnTo>
                  <a:lnTo>
                    <a:pt x="3720" y="4724"/>
                  </a:lnTo>
                  <a:lnTo>
                    <a:pt x="3248" y="4842"/>
                  </a:lnTo>
                  <a:lnTo>
                    <a:pt x="2480" y="2067"/>
                  </a:lnTo>
                  <a:lnTo>
                    <a:pt x="2952" y="1890"/>
                  </a:lnTo>
                  <a:lnTo>
                    <a:pt x="3248" y="1831"/>
                  </a:lnTo>
                  <a:close/>
                  <a:moveTo>
                    <a:pt x="3543" y="1"/>
                  </a:moveTo>
                  <a:lnTo>
                    <a:pt x="3071" y="60"/>
                  </a:lnTo>
                  <a:lnTo>
                    <a:pt x="2598" y="119"/>
                  </a:lnTo>
                  <a:lnTo>
                    <a:pt x="0" y="886"/>
                  </a:lnTo>
                  <a:lnTo>
                    <a:pt x="1772" y="7145"/>
                  </a:lnTo>
                  <a:lnTo>
                    <a:pt x="4428" y="6436"/>
                  </a:lnTo>
                  <a:lnTo>
                    <a:pt x="4842" y="6259"/>
                  </a:lnTo>
                  <a:lnTo>
                    <a:pt x="5314" y="6023"/>
                  </a:lnTo>
                  <a:lnTo>
                    <a:pt x="5668" y="5787"/>
                  </a:lnTo>
                  <a:lnTo>
                    <a:pt x="6022" y="5491"/>
                  </a:lnTo>
                  <a:lnTo>
                    <a:pt x="6318" y="5196"/>
                  </a:lnTo>
                  <a:lnTo>
                    <a:pt x="6495" y="4842"/>
                  </a:lnTo>
                  <a:lnTo>
                    <a:pt x="6672" y="4488"/>
                  </a:lnTo>
                  <a:lnTo>
                    <a:pt x="6849" y="4075"/>
                  </a:lnTo>
                  <a:lnTo>
                    <a:pt x="6908" y="3661"/>
                  </a:lnTo>
                  <a:lnTo>
                    <a:pt x="6908" y="3189"/>
                  </a:lnTo>
                  <a:lnTo>
                    <a:pt x="6849" y="2776"/>
                  </a:lnTo>
                  <a:lnTo>
                    <a:pt x="6790" y="2362"/>
                  </a:lnTo>
                  <a:lnTo>
                    <a:pt x="6613" y="1890"/>
                  </a:lnTo>
                  <a:lnTo>
                    <a:pt x="6436" y="1536"/>
                  </a:lnTo>
                  <a:lnTo>
                    <a:pt x="6200" y="1182"/>
                  </a:lnTo>
                  <a:lnTo>
                    <a:pt x="5904" y="827"/>
                  </a:lnTo>
                  <a:lnTo>
                    <a:pt x="5609" y="591"/>
                  </a:lnTo>
                  <a:lnTo>
                    <a:pt x="5255" y="355"/>
                  </a:lnTo>
                  <a:lnTo>
                    <a:pt x="4842" y="178"/>
                  </a:lnTo>
                  <a:lnTo>
                    <a:pt x="4428" y="60"/>
                  </a:lnTo>
                  <a:lnTo>
                    <a:pt x="40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68" name="Google Shape;1968;p29"/>
            <p:cNvSpPr/>
            <p:nvPr/>
          </p:nvSpPr>
          <p:spPr>
            <a:xfrm>
              <a:off x="5139850" y="1040550"/>
              <a:ext cx="82675" cy="169775"/>
            </a:xfrm>
            <a:custGeom>
              <a:avLst/>
              <a:gdLst/>
              <a:ahLst/>
              <a:cxnLst/>
              <a:rect l="l" t="t" r="r" b="b"/>
              <a:pathLst>
                <a:path w="3307" h="6791" extrusionOk="0">
                  <a:moveTo>
                    <a:pt x="2008" y="1"/>
                  </a:moveTo>
                  <a:lnTo>
                    <a:pt x="0" y="414"/>
                  </a:lnTo>
                  <a:lnTo>
                    <a:pt x="1299" y="6790"/>
                  </a:lnTo>
                  <a:lnTo>
                    <a:pt x="3307" y="6377"/>
                  </a:lnTo>
                  <a:lnTo>
                    <a:pt x="200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69" name="Google Shape;1969;p29"/>
            <p:cNvSpPr/>
            <p:nvPr/>
          </p:nvSpPr>
          <p:spPr>
            <a:xfrm>
              <a:off x="5237250" y="1018425"/>
              <a:ext cx="168300" cy="168275"/>
            </a:xfrm>
            <a:custGeom>
              <a:avLst/>
              <a:gdLst/>
              <a:ahLst/>
              <a:cxnLst/>
              <a:rect l="l" t="t" r="r" b="b"/>
              <a:pathLst>
                <a:path w="6732" h="6731" extrusionOk="0">
                  <a:moveTo>
                    <a:pt x="3484" y="1890"/>
                  </a:moveTo>
                  <a:lnTo>
                    <a:pt x="3720" y="1949"/>
                  </a:lnTo>
                  <a:lnTo>
                    <a:pt x="3957" y="2067"/>
                  </a:lnTo>
                  <a:lnTo>
                    <a:pt x="4193" y="2185"/>
                  </a:lnTo>
                  <a:lnTo>
                    <a:pt x="4370" y="2362"/>
                  </a:lnTo>
                  <a:lnTo>
                    <a:pt x="4488" y="2598"/>
                  </a:lnTo>
                  <a:lnTo>
                    <a:pt x="4606" y="2893"/>
                  </a:lnTo>
                  <a:lnTo>
                    <a:pt x="4665" y="3188"/>
                  </a:lnTo>
                  <a:lnTo>
                    <a:pt x="4665" y="3543"/>
                  </a:lnTo>
                  <a:lnTo>
                    <a:pt x="4606" y="3779"/>
                  </a:lnTo>
                  <a:lnTo>
                    <a:pt x="4547" y="4074"/>
                  </a:lnTo>
                  <a:lnTo>
                    <a:pt x="4429" y="4310"/>
                  </a:lnTo>
                  <a:lnTo>
                    <a:pt x="4252" y="4487"/>
                  </a:lnTo>
                  <a:lnTo>
                    <a:pt x="4075" y="4605"/>
                  </a:lnTo>
                  <a:lnTo>
                    <a:pt x="3839" y="4723"/>
                  </a:lnTo>
                  <a:lnTo>
                    <a:pt x="3543" y="4782"/>
                  </a:lnTo>
                  <a:lnTo>
                    <a:pt x="3012" y="4782"/>
                  </a:lnTo>
                  <a:lnTo>
                    <a:pt x="2776" y="4664"/>
                  </a:lnTo>
                  <a:lnTo>
                    <a:pt x="2540" y="4546"/>
                  </a:lnTo>
                  <a:lnTo>
                    <a:pt x="2363" y="4310"/>
                  </a:lnTo>
                  <a:lnTo>
                    <a:pt x="2244" y="4074"/>
                  </a:lnTo>
                  <a:lnTo>
                    <a:pt x="2185" y="3838"/>
                  </a:lnTo>
                  <a:lnTo>
                    <a:pt x="2126" y="3484"/>
                  </a:lnTo>
                  <a:lnTo>
                    <a:pt x="2067" y="3188"/>
                  </a:lnTo>
                  <a:lnTo>
                    <a:pt x="2126" y="2893"/>
                  </a:lnTo>
                  <a:lnTo>
                    <a:pt x="2185" y="2657"/>
                  </a:lnTo>
                  <a:lnTo>
                    <a:pt x="2303" y="2421"/>
                  </a:lnTo>
                  <a:lnTo>
                    <a:pt x="2481" y="2244"/>
                  </a:lnTo>
                  <a:lnTo>
                    <a:pt x="2658" y="2067"/>
                  </a:lnTo>
                  <a:lnTo>
                    <a:pt x="2894" y="1949"/>
                  </a:lnTo>
                  <a:lnTo>
                    <a:pt x="3189" y="1890"/>
                  </a:lnTo>
                  <a:close/>
                  <a:moveTo>
                    <a:pt x="3425" y="0"/>
                  </a:moveTo>
                  <a:lnTo>
                    <a:pt x="2953" y="59"/>
                  </a:lnTo>
                  <a:lnTo>
                    <a:pt x="2540" y="118"/>
                  </a:lnTo>
                  <a:lnTo>
                    <a:pt x="2126" y="236"/>
                  </a:lnTo>
                  <a:lnTo>
                    <a:pt x="1713" y="414"/>
                  </a:lnTo>
                  <a:lnTo>
                    <a:pt x="1359" y="650"/>
                  </a:lnTo>
                  <a:lnTo>
                    <a:pt x="1005" y="945"/>
                  </a:lnTo>
                  <a:lnTo>
                    <a:pt x="709" y="1240"/>
                  </a:lnTo>
                  <a:lnTo>
                    <a:pt x="473" y="1594"/>
                  </a:lnTo>
                  <a:lnTo>
                    <a:pt x="296" y="2008"/>
                  </a:lnTo>
                  <a:lnTo>
                    <a:pt x="119" y="2421"/>
                  </a:lnTo>
                  <a:lnTo>
                    <a:pt x="60" y="2834"/>
                  </a:lnTo>
                  <a:lnTo>
                    <a:pt x="1" y="3306"/>
                  </a:lnTo>
                  <a:lnTo>
                    <a:pt x="60" y="3779"/>
                  </a:lnTo>
                  <a:lnTo>
                    <a:pt x="119" y="4192"/>
                  </a:lnTo>
                  <a:lnTo>
                    <a:pt x="237" y="4664"/>
                  </a:lnTo>
                  <a:lnTo>
                    <a:pt x="473" y="5019"/>
                  </a:lnTo>
                  <a:lnTo>
                    <a:pt x="709" y="5432"/>
                  </a:lnTo>
                  <a:lnTo>
                    <a:pt x="1005" y="5727"/>
                  </a:lnTo>
                  <a:lnTo>
                    <a:pt x="1300" y="6022"/>
                  </a:lnTo>
                  <a:lnTo>
                    <a:pt x="1654" y="6258"/>
                  </a:lnTo>
                  <a:lnTo>
                    <a:pt x="2067" y="6436"/>
                  </a:lnTo>
                  <a:lnTo>
                    <a:pt x="2481" y="6613"/>
                  </a:lnTo>
                  <a:lnTo>
                    <a:pt x="2894" y="6672"/>
                  </a:lnTo>
                  <a:lnTo>
                    <a:pt x="3307" y="6731"/>
                  </a:lnTo>
                  <a:lnTo>
                    <a:pt x="3779" y="6672"/>
                  </a:lnTo>
                  <a:lnTo>
                    <a:pt x="4193" y="6613"/>
                  </a:lnTo>
                  <a:lnTo>
                    <a:pt x="4606" y="6495"/>
                  </a:lnTo>
                  <a:lnTo>
                    <a:pt x="5019" y="6317"/>
                  </a:lnTo>
                  <a:lnTo>
                    <a:pt x="5374" y="6081"/>
                  </a:lnTo>
                  <a:lnTo>
                    <a:pt x="5728" y="5786"/>
                  </a:lnTo>
                  <a:lnTo>
                    <a:pt x="6023" y="5491"/>
                  </a:lnTo>
                  <a:lnTo>
                    <a:pt x="6259" y="5137"/>
                  </a:lnTo>
                  <a:lnTo>
                    <a:pt x="6436" y="4723"/>
                  </a:lnTo>
                  <a:lnTo>
                    <a:pt x="6613" y="4310"/>
                  </a:lnTo>
                  <a:lnTo>
                    <a:pt x="6672" y="3897"/>
                  </a:lnTo>
                  <a:lnTo>
                    <a:pt x="6731" y="3425"/>
                  </a:lnTo>
                  <a:lnTo>
                    <a:pt x="6672" y="2952"/>
                  </a:lnTo>
                  <a:lnTo>
                    <a:pt x="6613" y="2480"/>
                  </a:lnTo>
                  <a:lnTo>
                    <a:pt x="6495" y="2067"/>
                  </a:lnTo>
                  <a:lnTo>
                    <a:pt x="6259" y="1653"/>
                  </a:lnTo>
                  <a:lnTo>
                    <a:pt x="6023" y="1299"/>
                  </a:lnTo>
                  <a:lnTo>
                    <a:pt x="5787" y="945"/>
                  </a:lnTo>
                  <a:lnTo>
                    <a:pt x="5433" y="709"/>
                  </a:lnTo>
                  <a:lnTo>
                    <a:pt x="5078" y="473"/>
                  </a:lnTo>
                  <a:lnTo>
                    <a:pt x="4724" y="236"/>
                  </a:lnTo>
                  <a:lnTo>
                    <a:pt x="4311" y="118"/>
                  </a:lnTo>
                  <a:lnTo>
                    <a:pt x="3839" y="59"/>
                  </a:lnTo>
                  <a:lnTo>
                    <a:pt x="34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70" name="Google Shape;1970;p29"/>
            <p:cNvSpPr/>
            <p:nvPr/>
          </p:nvSpPr>
          <p:spPr>
            <a:xfrm>
              <a:off x="5488175" y="1008100"/>
              <a:ext cx="112200" cy="165325"/>
            </a:xfrm>
            <a:custGeom>
              <a:avLst/>
              <a:gdLst/>
              <a:ahLst/>
              <a:cxnLst/>
              <a:rect l="l" t="t" r="r" b="b"/>
              <a:pathLst>
                <a:path w="4488" h="6613" extrusionOk="0">
                  <a:moveTo>
                    <a:pt x="119" y="0"/>
                  </a:moveTo>
                  <a:lnTo>
                    <a:pt x="1" y="6494"/>
                  </a:lnTo>
                  <a:lnTo>
                    <a:pt x="4370" y="6612"/>
                  </a:lnTo>
                  <a:lnTo>
                    <a:pt x="4370" y="4959"/>
                  </a:lnTo>
                  <a:lnTo>
                    <a:pt x="2067" y="4900"/>
                  </a:lnTo>
                  <a:lnTo>
                    <a:pt x="2126" y="4015"/>
                  </a:lnTo>
                  <a:lnTo>
                    <a:pt x="4133" y="4015"/>
                  </a:lnTo>
                  <a:lnTo>
                    <a:pt x="4133" y="2480"/>
                  </a:lnTo>
                  <a:lnTo>
                    <a:pt x="2126" y="2480"/>
                  </a:lnTo>
                  <a:lnTo>
                    <a:pt x="2126" y="1653"/>
                  </a:lnTo>
                  <a:lnTo>
                    <a:pt x="4429" y="1712"/>
                  </a:lnTo>
                  <a:lnTo>
                    <a:pt x="4488" y="59"/>
                  </a:lnTo>
                  <a:lnTo>
                    <a:pt x="1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71" name="Google Shape;1971;p29"/>
            <p:cNvSpPr/>
            <p:nvPr/>
          </p:nvSpPr>
          <p:spPr>
            <a:xfrm>
              <a:off x="5623975" y="1009575"/>
              <a:ext cx="171225" cy="178600"/>
            </a:xfrm>
            <a:custGeom>
              <a:avLst/>
              <a:gdLst/>
              <a:ahLst/>
              <a:cxnLst/>
              <a:rect l="l" t="t" r="r" b="b"/>
              <a:pathLst>
                <a:path w="6849" h="7144" extrusionOk="0">
                  <a:moveTo>
                    <a:pt x="650" y="0"/>
                  </a:moveTo>
                  <a:lnTo>
                    <a:pt x="0" y="6494"/>
                  </a:lnTo>
                  <a:lnTo>
                    <a:pt x="2008" y="6730"/>
                  </a:lnTo>
                  <a:lnTo>
                    <a:pt x="2362" y="3424"/>
                  </a:lnTo>
                  <a:lnTo>
                    <a:pt x="4192" y="6908"/>
                  </a:lnTo>
                  <a:lnTo>
                    <a:pt x="6199" y="7144"/>
                  </a:lnTo>
                  <a:lnTo>
                    <a:pt x="6849" y="649"/>
                  </a:lnTo>
                  <a:lnTo>
                    <a:pt x="4782" y="413"/>
                  </a:lnTo>
                  <a:lnTo>
                    <a:pt x="4487" y="3779"/>
                  </a:lnTo>
                  <a:lnTo>
                    <a:pt x="2657" y="236"/>
                  </a:lnTo>
                  <a:lnTo>
                    <a:pt x="6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72" name="Google Shape;1972;p29"/>
            <p:cNvSpPr/>
            <p:nvPr/>
          </p:nvSpPr>
          <p:spPr>
            <a:xfrm>
              <a:off x="5818800" y="1044975"/>
              <a:ext cx="162375" cy="166825"/>
            </a:xfrm>
            <a:custGeom>
              <a:avLst/>
              <a:gdLst/>
              <a:ahLst/>
              <a:cxnLst/>
              <a:rect l="l" t="t" r="r" b="b"/>
              <a:pathLst>
                <a:path w="6495" h="6673" extrusionOk="0">
                  <a:moveTo>
                    <a:pt x="3011" y="1"/>
                  </a:moveTo>
                  <a:lnTo>
                    <a:pt x="2598" y="60"/>
                  </a:lnTo>
                  <a:lnTo>
                    <a:pt x="2185" y="119"/>
                  </a:lnTo>
                  <a:lnTo>
                    <a:pt x="1772" y="296"/>
                  </a:lnTo>
                  <a:lnTo>
                    <a:pt x="1417" y="473"/>
                  </a:lnTo>
                  <a:lnTo>
                    <a:pt x="1122" y="768"/>
                  </a:lnTo>
                  <a:lnTo>
                    <a:pt x="827" y="1064"/>
                  </a:lnTo>
                  <a:lnTo>
                    <a:pt x="532" y="1418"/>
                  </a:lnTo>
                  <a:lnTo>
                    <a:pt x="355" y="1772"/>
                  </a:lnTo>
                  <a:lnTo>
                    <a:pt x="178" y="2185"/>
                  </a:lnTo>
                  <a:lnTo>
                    <a:pt x="59" y="2658"/>
                  </a:lnTo>
                  <a:lnTo>
                    <a:pt x="0" y="3130"/>
                  </a:lnTo>
                  <a:lnTo>
                    <a:pt x="0" y="3602"/>
                  </a:lnTo>
                  <a:lnTo>
                    <a:pt x="0" y="4016"/>
                  </a:lnTo>
                  <a:lnTo>
                    <a:pt x="119" y="4429"/>
                  </a:lnTo>
                  <a:lnTo>
                    <a:pt x="237" y="4842"/>
                  </a:lnTo>
                  <a:lnTo>
                    <a:pt x="473" y="5196"/>
                  </a:lnTo>
                  <a:lnTo>
                    <a:pt x="709" y="5492"/>
                  </a:lnTo>
                  <a:lnTo>
                    <a:pt x="1004" y="5787"/>
                  </a:lnTo>
                  <a:lnTo>
                    <a:pt x="1358" y="6082"/>
                  </a:lnTo>
                  <a:lnTo>
                    <a:pt x="1713" y="6318"/>
                  </a:lnTo>
                  <a:lnTo>
                    <a:pt x="2185" y="6436"/>
                  </a:lnTo>
                  <a:lnTo>
                    <a:pt x="2657" y="6613"/>
                  </a:lnTo>
                  <a:lnTo>
                    <a:pt x="3189" y="6672"/>
                  </a:lnTo>
                  <a:lnTo>
                    <a:pt x="3661" y="6672"/>
                  </a:lnTo>
                  <a:lnTo>
                    <a:pt x="4133" y="6613"/>
                  </a:lnTo>
                  <a:lnTo>
                    <a:pt x="4605" y="6436"/>
                  </a:lnTo>
                  <a:lnTo>
                    <a:pt x="4960" y="6259"/>
                  </a:lnTo>
                  <a:lnTo>
                    <a:pt x="5373" y="6023"/>
                  </a:lnTo>
                  <a:lnTo>
                    <a:pt x="5668" y="5787"/>
                  </a:lnTo>
                  <a:lnTo>
                    <a:pt x="5963" y="5492"/>
                  </a:lnTo>
                  <a:lnTo>
                    <a:pt x="6436" y="3484"/>
                  </a:lnTo>
                  <a:lnTo>
                    <a:pt x="3130" y="2776"/>
                  </a:lnTo>
                  <a:lnTo>
                    <a:pt x="2834" y="4193"/>
                  </a:lnTo>
                  <a:lnTo>
                    <a:pt x="4428" y="4547"/>
                  </a:lnTo>
                  <a:lnTo>
                    <a:pt x="4192" y="4724"/>
                  </a:lnTo>
                  <a:lnTo>
                    <a:pt x="3897" y="4842"/>
                  </a:lnTo>
                  <a:lnTo>
                    <a:pt x="3543" y="4901"/>
                  </a:lnTo>
                  <a:lnTo>
                    <a:pt x="3189" y="4901"/>
                  </a:lnTo>
                  <a:lnTo>
                    <a:pt x="2893" y="4783"/>
                  </a:lnTo>
                  <a:lnTo>
                    <a:pt x="2598" y="4665"/>
                  </a:lnTo>
                  <a:lnTo>
                    <a:pt x="2362" y="4488"/>
                  </a:lnTo>
                  <a:lnTo>
                    <a:pt x="2185" y="4252"/>
                  </a:lnTo>
                  <a:lnTo>
                    <a:pt x="2126" y="4016"/>
                  </a:lnTo>
                  <a:lnTo>
                    <a:pt x="2067" y="3779"/>
                  </a:lnTo>
                  <a:lnTo>
                    <a:pt x="2067" y="3425"/>
                  </a:lnTo>
                  <a:lnTo>
                    <a:pt x="2067" y="3071"/>
                  </a:lnTo>
                  <a:lnTo>
                    <a:pt x="2185" y="2776"/>
                  </a:lnTo>
                  <a:lnTo>
                    <a:pt x="2303" y="2540"/>
                  </a:lnTo>
                  <a:lnTo>
                    <a:pt x="2421" y="2304"/>
                  </a:lnTo>
                  <a:lnTo>
                    <a:pt x="2598" y="2126"/>
                  </a:lnTo>
                  <a:lnTo>
                    <a:pt x="2834" y="2008"/>
                  </a:lnTo>
                  <a:lnTo>
                    <a:pt x="3070" y="1949"/>
                  </a:lnTo>
                  <a:lnTo>
                    <a:pt x="3307" y="1890"/>
                  </a:lnTo>
                  <a:lnTo>
                    <a:pt x="3602" y="1949"/>
                  </a:lnTo>
                  <a:lnTo>
                    <a:pt x="3897" y="2008"/>
                  </a:lnTo>
                  <a:lnTo>
                    <a:pt x="4074" y="2126"/>
                  </a:lnTo>
                  <a:lnTo>
                    <a:pt x="4251" y="2304"/>
                  </a:lnTo>
                  <a:lnTo>
                    <a:pt x="4369" y="2540"/>
                  </a:lnTo>
                  <a:lnTo>
                    <a:pt x="6495" y="2953"/>
                  </a:lnTo>
                  <a:lnTo>
                    <a:pt x="6495" y="2422"/>
                  </a:lnTo>
                  <a:lnTo>
                    <a:pt x="6377" y="1949"/>
                  </a:lnTo>
                  <a:lnTo>
                    <a:pt x="6200" y="1536"/>
                  </a:lnTo>
                  <a:lnTo>
                    <a:pt x="5904" y="1123"/>
                  </a:lnTo>
                  <a:lnTo>
                    <a:pt x="5550" y="768"/>
                  </a:lnTo>
                  <a:lnTo>
                    <a:pt x="5078" y="473"/>
                  </a:lnTo>
                  <a:lnTo>
                    <a:pt x="4546" y="237"/>
                  </a:lnTo>
                  <a:lnTo>
                    <a:pt x="3956" y="119"/>
                  </a:lnTo>
                  <a:lnTo>
                    <a:pt x="34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73" name="Google Shape;1973;p29"/>
            <p:cNvSpPr/>
            <p:nvPr/>
          </p:nvSpPr>
          <p:spPr>
            <a:xfrm>
              <a:off x="5984100" y="1075975"/>
              <a:ext cx="95975" cy="171250"/>
            </a:xfrm>
            <a:custGeom>
              <a:avLst/>
              <a:gdLst/>
              <a:ahLst/>
              <a:cxnLst/>
              <a:rect l="l" t="t" r="r" b="b"/>
              <a:pathLst>
                <a:path w="3839" h="6850" extrusionOk="0">
                  <a:moveTo>
                    <a:pt x="1831" y="1"/>
                  </a:moveTo>
                  <a:lnTo>
                    <a:pt x="1" y="6259"/>
                  </a:lnTo>
                  <a:lnTo>
                    <a:pt x="1949" y="6849"/>
                  </a:lnTo>
                  <a:lnTo>
                    <a:pt x="3838" y="591"/>
                  </a:lnTo>
                  <a:lnTo>
                    <a:pt x="18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74" name="Google Shape;1974;p29"/>
            <p:cNvSpPr/>
            <p:nvPr/>
          </p:nvSpPr>
          <p:spPr>
            <a:xfrm>
              <a:off x="6062325" y="1102550"/>
              <a:ext cx="205200" cy="208150"/>
            </a:xfrm>
            <a:custGeom>
              <a:avLst/>
              <a:gdLst/>
              <a:ahLst/>
              <a:cxnLst/>
              <a:rect l="l" t="t" r="r" b="b"/>
              <a:pathLst>
                <a:path w="8208" h="8326" extrusionOk="0">
                  <a:moveTo>
                    <a:pt x="2362" y="1"/>
                  </a:moveTo>
                  <a:lnTo>
                    <a:pt x="1" y="6082"/>
                  </a:lnTo>
                  <a:lnTo>
                    <a:pt x="1949" y="6790"/>
                  </a:lnTo>
                  <a:lnTo>
                    <a:pt x="3130" y="3779"/>
                  </a:lnTo>
                  <a:lnTo>
                    <a:pt x="3957" y="7617"/>
                  </a:lnTo>
                  <a:lnTo>
                    <a:pt x="5846" y="8325"/>
                  </a:lnTo>
                  <a:lnTo>
                    <a:pt x="8207" y="2244"/>
                  </a:lnTo>
                  <a:lnTo>
                    <a:pt x="6259" y="1476"/>
                  </a:lnTo>
                  <a:lnTo>
                    <a:pt x="5078" y="4606"/>
                  </a:lnTo>
                  <a:lnTo>
                    <a:pt x="4252" y="709"/>
                  </a:lnTo>
                  <a:lnTo>
                    <a:pt x="23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75" name="Google Shape;1975;p29"/>
            <p:cNvSpPr/>
            <p:nvPr/>
          </p:nvSpPr>
          <p:spPr>
            <a:xfrm>
              <a:off x="6236500" y="1177825"/>
              <a:ext cx="169775" cy="194850"/>
            </a:xfrm>
            <a:custGeom>
              <a:avLst/>
              <a:gdLst/>
              <a:ahLst/>
              <a:cxnLst/>
              <a:rect l="l" t="t" r="r" b="b"/>
              <a:pathLst>
                <a:path w="6791" h="7794" extrusionOk="0">
                  <a:moveTo>
                    <a:pt x="2893" y="0"/>
                  </a:moveTo>
                  <a:lnTo>
                    <a:pt x="1" y="5845"/>
                  </a:lnTo>
                  <a:lnTo>
                    <a:pt x="3897" y="7794"/>
                  </a:lnTo>
                  <a:lnTo>
                    <a:pt x="4606" y="6318"/>
                  </a:lnTo>
                  <a:lnTo>
                    <a:pt x="2539" y="5314"/>
                  </a:lnTo>
                  <a:lnTo>
                    <a:pt x="2953" y="4487"/>
                  </a:lnTo>
                  <a:lnTo>
                    <a:pt x="4783" y="5373"/>
                  </a:lnTo>
                  <a:lnTo>
                    <a:pt x="5432" y="4015"/>
                  </a:lnTo>
                  <a:lnTo>
                    <a:pt x="3661" y="3071"/>
                  </a:lnTo>
                  <a:lnTo>
                    <a:pt x="4015" y="2362"/>
                  </a:lnTo>
                  <a:lnTo>
                    <a:pt x="6082" y="3366"/>
                  </a:lnTo>
                  <a:lnTo>
                    <a:pt x="6790" y="1949"/>
                  </a:lnTo>
                  <a:lnTo>
                    <a:pt x="28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76" name="Google Shape;1976;p29"/>
            <p:cNvSpPr/>
            <p:nvPr/>
          </p:nvSpPr>
          <p:spPr>
            <a:xfrm>
              <a:off x="6356050" y="1245725"/>
              <a:ext cx="177150" cy="194850"/>
            </a:xfrm>
            <a:custGeom>
              <a:avLst/>
              <a:gdLst/>
              <a:ahLst/>
              <a:cxnLst/>
              <a:rect l="l" t="t" r="r" b="b"/>
              <a:pathLst>
                <a:path w="7086" h="7794" extrusionOk="0">
                  <a:moveTo>
                    <a:pt x="3366" y="0"/>
                  </a:moveTo>
                  <a:lnTo>
                    <a:pt x="1" y="5550"/>
                  </a:lnTo>
                  <a:lnTo>
                    <a:pt x="3779" y="7793"/>
                  </a:lnTo>
                  <a:lnTo>
                    <a:pt x="4606" y="6436"/>
                  </a:lnTo>
                  <a:lnTo>
                    <a:pt x="2598" y="5255"/>
                  </a:lnTo>
                  <a:lnTo>
                    <a:pt x="3071" y="4428"/>
                  </a:lnTo>
                  <a:lnTo>
                    <a:pt x="4842" y="5491"/>
                  </a:lnTo>
                  <a:lnTo>
                    <a:pt x="5609" y="4192"/>
                  </a:lnTo>
                  <a:lnTo>
                    <a:pt x="3897" y="3129"/>
                  </a:lnTo>
                  <a:lnTo>
                    <a:pt x="4311" y="2421"/>
                  </a:lnTo>
                  <a:lnTo>
                    <a:pt x="6259" y="3602"/>
                  </a:lnTo>
                  <a:lnTo>
                    <a:pt x="7085" y="2244"/>
                  </a:lnTo>
                  <a:lnTo>
                    <a:pt x="33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77" name="Google Shape;1977;p29"/>
            <p:cNvSpPr/>
            <p:nvPr/>
          </p:nvSpPr>
          <p:spPr>
            <a:xfrm>
              <a:off x="6472650" y="1323950"/>
              <a:ext cx="186000" cy="212550"/>
            </a:xfrm>
            <a:custGeom>
              <a:avLst/>
              <a:gdLst/>
              <a:ahLst/>
              <a:cxnLst/>
              <a:rect l="l" t="t" r="r" b="b"/>
              <a:pathLst>
                <a:path w="7440" h="8502" extrusionOk="0">
                  <a:moveTo>
                    <a:pt x="4488" y="2598"/>
                  </a:moveTo>
                  <a:lnTo>
                    <a:pt x="5137" y="3070"/>
                  </a:lnTo>
                  <a:lnTo>
                    <a:pt x="5314" y="3248"/>
                  </a:lnTo>
                  <a:lnTo>
                    <a:pt x="5373" y="3425"/>
                  </a:lnTo>
                  <a:lnTo>
                    <a:pt x="5373" y="3661"/>
                  </a:lnTo>
                  <a:lnTo>
                    <a:pt x="5255" y="3838"/>
                  </a:lnTo>
                  <a:lnTo>
                    <a:pt x="5078" y="4015"/>
                  </a:lnTo>
                  <a:lnTo>
                    <a:pt x="4901" y="4133"/>
                  </a:lnTo>
                  <a:lnTo>
                    <a:pt x="4724" y="4074"/>
                  </a:lnTo>
                  <a:lnTo>
                    <a:pt x="4488" y="3956"/>
                  </a:lnTo>
                  <a:lnTo>
                    <a:pt x="3838" y="3484"/>
                  </a:lnTo>
                  <a:lnTo>
                    <a:pt x="4488" y="2598"/>
                  </a:lnTo>
                  <a:close/>
                  <a:moveTo>
                    <a:pt x="3838" y="0"/>
                  </a:moveTo>
                  <a:lnTo>
                    <a:pt x="1" y="5255"/>
                  </a:lnTo>
                  <a:lnTo>
                    <a:pt x="1654" y="6495"/>
                  </a:lnTo>
                  <a:lnTo>
                    <a:pt x="3012" y="4605"/>
                  </a:lnTo>
                  <a:lnTo>
                    <a:pt x="2658" y="7203"/>
                  </a:lnTo>
                  <a:lnTo>
                    <a:pt x="4429" y="8502"/>
                  </a:lnTo>
                  <a:lnTo>
                    <a:pt x="4783" y="5668"/>
                  </a:lnTo>
                  <a:lnTo>
                    <a:pt x="5137" y="5727"/>
                  </a:lnTo>
                  <a:lnTo>
                    <a:pt x="5432" y="5786"/>
                  </a:lnTo>
                  <a:lnTo>
                    <a:pt x="5728" y="5786"/>
                  </a:lnTo>
                  <a:lnTo>
                    <a:pt x="6023" y="5668"/>
                  </a:lnTo>
                  <a:lnTo>
                    <a:pt x="6318" y="5550"/>
                  </a:lnTo>
                  <a:lnTo>
                    <a:pt x="6613" y="5432"/>
                  </a:lnTo>
                  <a:lnTo>
                    <a:pt x="6849" y="5196"/>
                  </a:lnTo>
                  <a:lnTo>
                    <a:pt x="7027" y="4960"/>
                  </a:lnTo>
                  <a:lnTo>
                    <a:pt x="7204" y="4723"/>
                  </a:lnTo>
                  <a:lnTo>
                    <a:pt x="7322" y="4487"/>
                  </a:lnTo>
                  <a:lnTo>
                    <a:pt x="7381" y="4192"/>
                  </a:lnTo>
                  <a:lnTo>
                    <a:pt x="7440" y="3897"/>
                  </a:lnTo>
                  <a:lnTo>
                    <a:pt x="7440" y="3661"/>
                  </a:lnTo>
                  <a:lnTo>
                    <a:pt x="7440" y="3366"/>
                  </a:lnTo>
                  <a:lnTo>
                    <a:pt x="7322" y="3070"/>
                  </a:lnTo>
                  <a:lnTo>
                    <a:pt x="7204" y="2834"/>
                  </a:lnTo>
                  <a:lnTo>
                    <a:pt x="7027" y="2539"/>
                  </a:lnTo>
                  <a:lnTo>
                    <a:pt x="6849" y="2244"/>
                  </a:lnTo>
                  <a:lnTo>
                    <a:pt x="6554" y="2008"/>
                  </a:lnTo>
                  <a:lnTo>
                    <a:pt x="6259" y="1772"/>
                  </a:lnTo>
                  <a:lnTo>
                    <a:pt x="38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78" name="Google Shape;1978;p29"/>
            <p:cNvSpPr/>
            <p:nvPr/>
          </p:nvSpPr>
          <p:spPr>
            <a:xfrm>
              <a:off x="6639450" y="1464175"/>
              <a:ext cx="186000" cy="153525"/>
            </a:xfrm>
            <a:custGeom>
              <a:avLst/>
              <a:gdLst/>
              <a:ahLst/>
              <a:cxnLst/>
              <a:rect l="l" t="t" r="r" b="b"/>
              <a:pathLst>
                <a:path w="7440" h="6141" extrusionOk="0">
                  <a:moveTo>
                    <a:pt x="4782" y="2598"/>
                  </a:moveTo>
                  <a:lnTo>
                    <a:pt x="5255" y="3011"/>
                  </a:lnTo>
                  <a:lnTo>
                    <a:pt x="5432" y="3188"/>
                  </a:lnTo>
                  <a:lnTo>
                    <a:pt x="5491" y="3424"/>
                  </a:lnTo>
                  <a:lnTo>
                    <a:pt x="5432" y="3661"/>
                  </a:lnTo>
                  <a:lnTo>
                    <a:pt x="5314" y="3838"/>
                  </a:lnTo>
                  <a:lnTo>
                    <a:pt x="5078" y="4015"/>
                  </a:lnTo>
                  <a:lnTo>
                    <a:pt x="4841" y="4074"/>
                  </a:lnTo>
                  <a:lnTo>
                    <a:pt x="4664" y="4015"/>
                  </a:lnTo>
                  <a:lnTo>
                    <a:pt x="4428" y="3838"/>
                  </a:lnTo>
                  <a:lnTo>
                    <a:pt x="4015" y="3483"/>
                  </a:lnTo>
                  <a:lnTo>
                    <a:pt x="4782" y="2598"/>
                  </a:lnTo>
                  <a:close/>
                  <a:moveTo>
                    <a:pt x="4428" y="0"/>
                  </a:moveTo>
                  <a:lnTo>
                    <a:pt x="0" y="4782"/>
                  </a:lnTo>
                  <a:lnTo>
                    <a:pt x="1476" y="6140"/>
                  </a:lnTo>
                  <a:lnTo>
                    <a:pt x="2893" y="4664"/>
                  </a:lnTo>
                  <a:lnTo>
                    <a:pt x="3484" y="5196"/>
                  </a:lnTo>
                  <a:lnTo>
                    <a:pt x="3779" y="5432"/>
                  </a:lnTo>
                  <a:lnTo>
                    <a:pt x="4074" y="5609"/>
                  </a:lnTo>
                  <a:lnTo>
                    <a:pt x="4369" y="5786"/>
                  </a:lnTo>
                  <a:lnTo>
                    <a:pt x="4664" y="5904"/>
                  </a:lnTo>
                  <a:lnTo>
                    <a:pt x="4960" y="5963"/>
                  </a:lnTo>
                  <a:lnTo>
                    <a:pt x="5550" y="5963"/>
                  </a:lnTo>
                  <a:lnTo>
                    <a:pt x="5845" y="5904"/>
                  </a:lnTo>
                  <a:lnTo>
                    <a:pt x="6081" y="5786"/>
                  </a:lnTo>
                  <a:lnTo>
                    <a:pt x="6317" y="5668"/>
                  </a:lnTo>
                  <a:lnTo>
                    <a:pt x="6554" y="5491"/>
                  </a:lnTo>
                  <a:lnTo>
                    <a:pt x="6790" y="5255"/>
                  </a:lnTo>
                  <a:lnTo>
                    <a:pt x="7085" y="4900"/>
                  </a:lnTo>
                  <a:lnTo>
                    <a:pt x="7321" y="4487"/>
                  </a:lnTo>
                  <a:lnTo>
                    <a:pt x="7439" y="4074"/>
                  </a:lnTo>
                  <a:lnTo>
                    <a:pt x="7439" y="3661"/>
                  </a:lnTo>
                  <a:lnTo>
                    <a:pt x="7380" y="3188"/>
                  </a:lnTo>
                  <a:lnTo>
                    <a:pt x="7203" y="2775"/>
                  </a:lnTo>
                  <a:lnTo>
                    <a:pt x="6908" y="2362"/>
                  </a:lnTo>
                  <a:lnTo>
                    <a:pt x="6495" y="1948"/>
                  </a:lnTo>
                  <a:lnTo>
                    <a:pt x="44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79" name="Google Shape;1979;p29"/>
            <p:cNvSpPr/>
            <p:nvPr/>
          </p:nvSpPr>
          <p:spPr>
            <a:xfrm>
              <a:off x="6782625" y="1611750"/>
              <a:ext cx="168275" cy="168300"/>
            </a:xfrm>
            <a:custGeom>
              <a:avLst/>
              <a:gdLst/>
              <a:ahLst/>
              <a:cxnLst/>
              <a:rect l="l" t="t" r="r" b="b"/>
              <a:pathLst>
                <a:path w="6731" h="6732" extrusionOk="0">
                  <a:moveTo>
                    <a:pt x="3542" y="1949"/>
                  </a:moveTo>
                  <a:lnTo>
                    <a:pt x="3779" y="2008"/>
                  </a:lnTo>
                  <a:lnTo>
                    <a:pt x="4015" y="2067"/>
                  </a:lnTo>
                  <a:lnTo>
                    <a:pt x="4251" y="2185"/>
                  </a:lnTo>
                  <a:lnTo>
                    <a:pt x="4428" y="2422"/>
                  </a:lnTo>
                  <a:lnTo>
                    <a:pt x="4605" y="2658"/>
                  </a:lnTo>
                  <a:lnTo>
                    <a:pt x="4723" y="2894"/>
                  </a:lnTo>
                  <a:lnTo>
                    <a:pt x="4782" y="3130"/>
                  </a:lnTo>
                  <a:lnTo>
                    <a:pt x="4782" y="3366"/>
                  </a:lnTo>
                  <a:lnTo>
                    <a:pt x="4723" y="3602"/>
                  </a:lnTo>
                  <a:lnTo>
                    <a:pt x="4605" y="3898"/>
                  </a:lnTo>
                  <a:lnTo>
                    <a:pt x="4428" y="4075"/>
                  </a:lnTo>
                  <a:lnTo>
                    <a:pt x="4192" y="4311"/>
                  </a:lnTo>
                  <a:lnTo>
                    <a:pt x="3956" y="4547"/>
                  </a:lnTo>
                  <a:lnTo>
                    <a:pt x="3720" y="4665"/>
                  </a:lnTo>
                  <a:lnTo>
                    <a:pt x="3424" y="4724"/>
                  </a:lnTo>
                  <a:lnTo>
                    <a:pt x="3188" y="4783"/>
                  </a:lnTo>
                  <a:lnTo>
                    <a:pt x="2952" y="4724"/>
                  </a:lnTo>
                  <a:lnTo>
                    <a:pt x="2716" y="4665"/>
                  </a:lnTo>
                  <a:lnTo>
                    <a:pt x="2480" y="4547"/>
                  </a:lnTo>
                  <a:lnTo>
                    <a:pt x="2244" y="4311"/>
                  </a:lnTo>
                  <a:lnTo>
                    <a:pt x="2125" y="4075"/>
                  </a:lnTo>
                  <a:lnTo>
                    <a:pt x="2007" y="3839"/>
                  </a:lnTo>
                  <a:lnTo>
                    <a:pt x="1948" y="3602"/>
                  </a:lnTo>
                  <a:lnTo>
                    <a:pt x="1948" y="3366"/>
                  </a:lnTo>
                  <a:lnTo>
                    <a:pt x="2007" y="3071"/>
                  </a:lnTo>
                  <a:lnTo>
                    <a:pt x="2125" y="2835"/>
                  </a:lnTo>
                  <a:lnTo>
                    <a:pt x="2303" y="2658"/>
                  </a:lnTo>
                  <a:lnTo>
                    <a:pt x="2539" y="2422"/>
                  </a:lnTo>
                  <a:lnTo>
                    <a:pt x="2775" y="2185"/>
                  </a:lnTo>
                  <a:lnTo>
                    <a:pt x="3011" y="2067"/>
                  </a:lnTo>
                  <a:lnTo>
                    <a:pt x="3306" y="2008"/>
                  </a:lnTo>
                  <a:lnTo>
                    <a:pt x="3542" y="1949"/>
                  </a:lnTo>
                  <a:close/>
                  <a:moveTo>
                    <a:pt x="3188" y="1"/>
                  </a:moveTo>
                  <a:lnTo>
                    <a:pt x="2716" y="60"/>
                  </a:lnTo>
                  <a:lnTo>
                    <a:pt x="2303" y="178"/>
                  </a:lnTo>
                  <a:lnTo>
                    <a:pt x="1889" y="296"/>
                  </a:lnTo>
                  <a:lnTo>
                    <a:pt x="1535" y="532"/>
                  </a:lnTo>
                  <a:lnTo>
                    <a:pt x="1122" y="828"/>
                  </a:lnTo>
                  <a:lnTo>
                    <a:pt x="827" y="1182"/>
                  </a:lnTo>
                  <a:lnTo>
                    <a:pt x="531" y="1536"/>
                  </a:lnTo>
                  <a:lnTo>
                    <a:pt x="295" y="1890"/>
                  </a:lnTo>
                  <a:lnTo>
                    <a:pt x="177" y="2304"/>
                  </a:lnTo>
                  <a:lnTo>
                    <a:pt x="59" y="2717"/>
                  </a:lnTo>
                  <a:lnTo>
                    <a:pt x="0" y="3130"/>
                  </a:lnTo>
                  <a:lnTo>
                    <a:pt x="0" y="3602"/>
                  </a:lnTo>
                  <a:lnTo>
                    <a:pt x="59" y="4016"/>
                  </a:lnTo>
                  <a:lnTo>
                    <a:pt x="177" y="4429"/>
                  </a:lnTo>
                  <a:lnTo>
                    <a:pt x="354" y="4842"/>
                  </a:lnTo>
                  <a:lnTo>
                    <a:pt x="531" y="5196"/>
                  </a:lnTo>
                  <a:lnTo>
                    <a:pt x="827" y="5551"/>
                  </a:lnTo>
                  <a:lnTo>
                    <a:pt x="1122" y="5905"/>
                  </a:lnTo>
                  <a:lnTo>
                    <a:pt x="1476" y="6141"/>
                  </a:lnTo>
                  <a:lnTo>
                    <a:pt x="1889" y="6377"/>
                  </a:lnTo>
                  <a:lnTo>
                    <a:pt x="2244" y="6554"/>
                  </a:lnTo>
                  <a:lnTo>
                    <a:pt x="2657" y="6672"/>
                  </a:lnTo>
                  <a:lnTo>
                    <a:pt x="3129" y="6731"/>
                  </a:lnTo>
                  <a:lnTo>
                    <a:pt x="3542" y="6731"/>
                  </a:lnTo>
                  <a:lnTo>
                    <a:pt x="3956" y="6672"/>
                  </a:lnTo>
                  <a:lnTo>
                    <a:pt x="4369" y="6554"/>
                  </a:lnTo>
                  <a:lnTo>
                    <a:pt x="4782" y="6377"/>
                  </a:lnTo>
                  <a:lnTo>
                    <a:pt x="5196" y="6200"/>
                  </a:lnTo>
                  <a:lnTo>
                    <a:pt x="5550" y="5905"/>
                  </a:lnTo>
                  <a:lnTo>
                    <a:pt x="5904" y="5551"/>
                  </a:lnTo>
                  <a:lnTo>
                    <a:pt x="6199" y="5196"/>
                  </a:lnTo>
                  <a:lnTo>
                    <a:pt x="6376" y="4842"/>
                  </a:lnTo>
                  <a:lnTo>
                    <a:pt x="6553" y="4429"/>
                  </a:lnTo>
                  <a:lnTo>
                    <a:pt x="6672" y="4016"/>
                  </a:lnTo>
                  <a:lnTo>
                    <a:pt x="6731" y="3602"/>
                  </a:lnTo>
                  <a:lnTo>
                    <a:pt x="6731" y="3130"/>
                  </a:lnTo>
                  <a:lnTo>
                    <a:pt x="6672" y="2717"/>
                  </a:lnTo>
                  <a:lnTo>
                    <a:pt x="6553" y="2304"/>
                  </a:lnTo>
                  <a:lnTo>
                    <a:pt x="6376" y="1890"/>
                  </a:lnTo>
                  <a:lnTo>
                    <a:pt x="6140" y="1536"/>
                  </a:lnTo>
                  <a:lnTo>
                    <a:pt x="5904" y="1182"/>
                  </a:lnTo>
                  <a:lnTo>
                    <a:pt x="5550" y="828"/>
                  </a:lnTo>
                  <a:lnTo>
                    <a:pt x="5196" y="591"/>
                  </a:lnTo>
                  <a:lnTo>
                    <a:pt x="4841" y="355"/>
                  </a:lnTo>
                  <a:lnTo>
                    <a:pt x="4428" y="178"/>
                  </a:lnTo>
                  <a:lnTo>
                    <a:pt x="4015" y="60"/>
                  </a:lnTo>
                  <a:lnTo>
                    <a:pt x="360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80" name="Google Shape;1980;p29"/>
            <p:cNvSpPr/>
            <p:nvPr/>
          </p:nvSpPr>
          <p:spPr>
            <a:xfrm>
              <a:off x="6874125" y="1740175"/>
              <a:ext cx="191900" cy="206650"/>
            </a:xfrm>
            <a:custGeom>
              <a:avLst/>
              <a:gdLst/>
              <a:ahLst/>
              <a:cxnLst/>
              <a:rect l="l" t="t" r="r" b="b"/>
              <a:pathLst>
                <a:path w="7676" h="8266" extrusionOk="0">
                  <a:moveTo>
                    <a:pt x="5137" y="2657"/>
                  </a:moveTo>
                  <a:lnTo>
                    <a:pt x="5609" y="3307"/>
                  </a:lnTo>
                  <a:lnTo>
                    <a:pt x="5727" y="3543"/>
                  </a:lnTo>
                  <a:lnTo>
                    <a:pt x="5727" y="3720"/>
                  </a:lnTo>
                  <a:lnTo>
                    <a:pt x="5668" y="3956"/>
                  </a:lnTo>
                  <a:lnTo>
                    <a:pt x="5491" y="4074"/>
                  </a:lnTo>
                  <a:lnTo>
                    <a:pt x="5255" y="4192"/>
                  </a:lnTo>
                  <a:lnTo>
                    <a:pt x="5078" y="4192"/>
                  </a:lnTo>
                  <a:lnTo>
                    <a:pt x="4842" y="4133"/>
                  </a:lnTo>
                  <a:lnTo>
                    <a:pt x="4665" y="3956"/>
                  </a:lnTo>
                  <a:lnTo>
                    <a:pt x="4192" y="3248"/>
                  </a:lnTo>
                  <a:lnTo>
                    <a:pt x="5137" y="2657"/>
                  </a:lnTo>
                  <a:close/>
                  <a:moveTo>
                    <a:pt x="5314" y="0"/>
                  </a:moveTo>
                  <a:lnTo>
                    <a:pt x="1" y="3720"/>
                  </a:lnTo>
                  <a:lnTo>
                    <a:pt x="1181" y="5373"/>
                  </a:lnTo>
                  <a:lnTo>
                    <a:pt x="3130" y="4074"/>
                  </a:lnTo>
                  <a:lnTo>
                    <a:pt x="1890" y="6436"/>
                  </a:lnTo>
                  <a:lnTo>
                    <a:pt x="3189" y="8266"/>
                  </a:lnTo>
                  <a:lnTo>
                    <a:pt x="4428" y="5668"/>
                  </a:lnTo>
                  <a:lnTo>
                    <a:pt x="4724" y="5845"/>
                  </a:lnTo>
                  <a:lnTo>
                    <a:pt x="5019" y="5963"/>
                  </a:lnTo>
                  <a:lnTo>
                    <a:pt x="5314" y="6081"/>
                  </a:lnTo>
                  <a:lnTo>
                    <a:pt x="5904" y="6081"/>
                  </a:lnTo>
                  <a:lnTo>
                    <a:pt x="6200" y="5963"/>
                  </a:lnTo>
                  <a:lnTo>
                    <a:pt x="6495" y="5904"/>
                  </a:lnTo>
                  <a:lnTo>
                    <a:pt x="6790" y="5727"/>
                  </a:lnTo>
                  <a:lnTo>
                    <a:pt x="7026" y="5550"/>
                  </a:lnTo>
                  <a:lnTo>
                    <a:pt x="7203" y="5314"/>
                  </a:lnTo>
                  <a:lnTo>
                    <a:pt x="7380" y="5078"/>
                  </a:lnTo>
                  <a:lnTo>
                    <a:pt x="7498" y="4842"/>
                  </a:lnTo>
                  <a:lnTo>
                    <a:pt x="7617" y="4605"/>
                  </a:lnTo>
                  <a:lnTo>
                    <a:pt x="7676" y="4310"/>
                  </a:lnTo>
                  <a:lnTo>
                    <a:pt x="7676" y="4015"/>
                  </a:lnTo>
                  <a:lnTo>
                    <a:pt x="7617" y="3720"/>
                  </a:lnTo>
                  <a:lnTo>
                    <a:pt x="7558" y="3425"/>
                  </a:lnTo>
                  <a:lnTo>
                    <a:pt x="7439" y="3070"/>
                  </a:lnTo>
                  <a:lnTo>
                    <a:pt x="7321" y="2775"/>
                  </a:lnTo>
                  <a:lnTo>
                    <a:pt x="7085" y="2480"/>
                  </a:lnTo>
                  <a:lnTo>
                    <a:pt x="53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81" name="Google Shape;1981;p29"/>
            <p:cNvSpPr/>
            <p:nvPr/>
          </p:nvSpPr>
          <p:spPr>
            <a:xfrm>
              <a:off x="6983350" y="1877450"/>
              <a:ext cx="187475" cy="162375"/>
            </a:xfrm>
            <a:custGeom>
              <a:avLst/>
              <a:gdLst/>
              <a:ahLst/>
              <a:cxnLst/>
              <a:rect l="l" t="t" r="r" b="b"/>
              <a:pathLst>
                <a:path w="7499" h="6495" extrusionOk="0">
                  <a:moveTo>
                    <a:pt x="4783" y="0"/>
                  </a:moveTo>
                  <a:lnTo>
                    <a:pt x="3366" y="768"/>
                  </a:lnTo>
                  <a:lnTo>
                    <a:pt x="4251" y="2244"/>
                  </a:lnTo>
                  <a:lnTo>
                    <a:pt x="0" y="4723"/>
                  </a:lnTo>
                  <a:lnTo>
                    <a:pt x="1004" y="6494"/>
                  </a:lnTo>
                  <a:lnTo>
                    <a:pt x="5255" y="4015"/>
                  </a:lnTo>
                  <a:lnTo>
                    <a:pt x="6081" y="5550"/>
                  </a:lnTo>
                  <a:lnTo>
                    <a:pt x="7498" y="4723"/>
                  </a:lnTo>
                  <a:lnTo>
                    <a:pt x="47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82" name="Google Shape;1982;p29"/>
            <p:cNvSpPr/>
            <p:nvPr/>
          </p:nvSpPr>
          <p:spPr>
            <a:xfrm>
              <a:off x="7039425" y="2028000"/>
              <a:ext cx="196350" cy="129900"/>
            </a:xfrm>
            <a:custGeom>
              <a:avLst/>
              <a:gdLst/>
              <a:ahLst/>
              <a:cxnLst/>
              <a:rect l="l" t="t" r="r" b="b"/>
              <a:pathLst>
                <a:path w="7854" h="5196" extrusionOk="0">
                  <a:moveTo>
                    <a:pt x="5905" y="0"/>
                  </a:moveTo>
                  <a:lnTo>
                    <a:pt x="1" y="2716"/>
                  </a:lnTo>
                  <a:lnTo>
                    <a:pt x="827" y="4605"/>
                  </a:lnTo>
                  <a:lnTo>
                    <a:pt x="3071" y="3542"/>
                  </a:lnTo>
                  <a:lnTo>
                    <a:pt x="3838" y="5195"/>
                  </a:lnTo>
                  <a:lnTo>
                    <a:pt x="5255" y="4546"/>
                  </a:lnTo>
                  <a:lnTo>
                    <a:pt x="4488" y="2893"/>
                  </a:lnTo>
                  <a:lnTo>
                    <a:pt x="5314" y="2539"/>
                  </a:lnTo>
                  <a:lnTo>
                    <a:pt x="6377" y="4841"/>
                  </a:lnTo>
                  <a:lnTo>
                    <a:pt x="7853" y="4133"/>
                  </a:lnTo>
                  <a:lnTo>
                    <a:pt x="59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83" name="Google Shape;1983;p29"/>
            <p:cNvSpPr/>
            <p:nvPr/>
          </p:nvSpPr>
          <p:spPr>
            <a:xfrm>
              <a:off x="7117650" y="2185925"/>
              <a:ext cx="168300" cy="168275"/>
            </a:xfrm>
            <a:custGeom>
              <a:avLst/>
              <a:gdLst/>
              <a:ahLst/>
              <a:cxnLst/>
              <a:rect l="l" t="t" r="r" b="b"/>
              <a:pathLst>
                <a:path w="6732" h="6731" extrusionOk="0">
                  <a:moveTo>
                    <a:pt x="3780" y="2067"/>
                  </a:moveTo>
                  <a:lnTo>
                    <a:pt x="4075" y="2126"/>
                  </a:lnTo>
                  <a:lnTo>
                    <a:pt x="4252" y="2244"/>
                  </a:lnTo>
                  <a:lnTo>
                    <a:pt x="4488" y="2421"/>
                  </a:lnTo>
                  <a:lnTo>
                    <a:pt x="4606" y="2598"/>
                  </a:lnTo>
                  <a:lnTo>
                    <a:pt x="4724" y="2893"/>
                  </a:lnTo>
                  <a:lnTo>
                    <a:pt x="4783" y="3188"/>
                  </a:lnTo>
                  <a:lnTo>
                    <a:pt x="4842" y="3424"/>
                  </a:lnTo>
                  <a:lnTo>
                    <a:pt x="4783" y="3661"/>
                  </a:lnTo>
                  <a:lnTo>
                    <a:pt x="4665" y="3897"/>
                  </a:lnTo>
                  <a:lnTo>
                    <a:pt x="4547" y="4133"/>
                  </a:lnTo>
                  <a:lnTo>
                    <a:pt x="4311" y="4310"/>
                  </a:lnTo>
                  <a:lnTo>
                    <a:pt x="4075" y="4428"/>
                  </a:lnTo>
                  <a:lnTo>
                    <a:pt x="3780" y="4546"/>
                  </a:lnTo>
                  <a:lnTo>
                    <a:pt x="3484" y="4664"/>
                  </a:lnTo>
                  <a:lnTo>
                    <a:pt x="2953" y="4664"/>
                  </a:lnTo>
                  <a:lnTo>
                    <a:pt x="2658" y="4605"/>
                  </a:lnTo>
                  <a:lnTo>
                    <a:pt x="2481" y="4487"/>
                  </a:lnTo>
                  <a:lnTo>
                    <a:pt x="2244" y="4310"/>
                  </a:lnTo>
                  <a:lnTo>
                    <a:pt x="2126" y="4133"/>
                  </a:lnTo>
                  <a:lnTo>
                    <a:pt x="2008" y="3838"/>
                  </a:lnTo>
                  <a:lnTo>
                    <a:pt x="1949" y="3543"/>
                  </a:lnTo>
                  <a:lnTo>
                    <a:pt x="1890" y="3306"/>
                  </a:lnTo>
                  <a:lnTo>
                    <a:pt x="1949" y="3070"/>
                  </a:lnTo>
                  <a:lnTo>
                    <a:pt x="2067" y="2834"/>
                  </a:lnTo>
                  <a:lnTo>
                    <a:pt x="2185" y="2598"/>
                  </a:lnTo>
                  <a:lnTo>
                    <a:pt x="2422" y="2421"/>
                  </a:lnTo>
                  <a:lnTo>
                    <a:pt x="2658" y="2303"/>
                  </a:lnTo>
                  <a:lnTo>
                    <a:pt x="2953" y="2185"/>
                  </a:lnTo>
                  <a:lnTo>
                    <a:pt x="3248" y="2067"/>
                  </a:lnTo>
                  <a:close/>
                  <a:moveTo>
                    <a:pt x="3130" y="0"/>
                  </a:moveTo>
                  <a:lnTo>
                    <a:pt x="2717" y="59"/>
                  </a:lnTo>
                  <a:lnTo>
                    <a:pt x="2244" y="177"/>
                  </a:lnTo>
                  <a:lnTo>
                    <a:pt x="1831" y="354"/>
                  </a:lnTo>
                  <a:lnTo>
                    <a:pt x="1418" y="591"/>
                  </a:lnTo>
                  <a:lnTo>
                    <a:pt x="1064" y="886"/>
                  </a:lnTo>
                  <a:lnTo>
                    <a:pt x="768" y="1181"/>
                  </a:lnTo>
                  <a:lnTo>
                    <a:pt x="532" y="1535"/>
                  </a:lnTo>
                  <a:lnTo>
                    <a:pt x="296" y="1949"/>
                  </a:lnTo>
                  <a:lnTo>
                    <a:pt x="178" y="2303"/>
                  </a:lnTo>
                  <a:lnTo>
                    <a:pt x="60" y="2716"/>
                  </a:lnTo>
                  <a:lnTo>
                    <a:pt x="1" y="3188"/>
                  </a:lnTo>
                  <a:lnTo>
                    <a:pt x="1" y="3602"/>
                  </a:lnTo>
                  <a:lnTo>
                    <a:pt x="60" y="4074"/>
                  </a:lnTo>
                  <a:lnTo>
                    <a:pt x="178" y="4487"/>
                  </a:lnTo>
                  <a:lnTo>
                    <a:pt x="355" y="4900"/>
                  </a:lnTo>
                  <a:lnTo>
                    <a:pt x="591" y="5255"/>
                  </a:lnTo>
                  <a:lnTo>
                    <a:pt x="887" y="5609"/>
                  </a:lnTo>
                  <a:lnTo>
                    <a:pt x="1182" y="5904"/>
                  </a:lnTo>
                  <a:lnTo>
                    <a:pt x="1536" y="6199"/>
                  </a:lnTo>
                  <a:lnTo>
                    <a:pt x="1890" y="6376"/>
                  </a:lnTo>
                  <a:lnTo>
                    <a:pt x="2304" y="6554"/>
                  </a:lnTo>
                  <a:lnTo>
                    <a:pt x="2717" y="6672"/>
                  </a:lnTo>
                  <a:lnTo>
                    <a:pt x="3130" y="6731"/>
                  </a:lnTo>
                  <a:lnTo>
                    <a:pt x="3602" y="6731"/>
                  </a:lnTo>
                  <a:lnTo>
                    <a:pt x="4016" y="6672"/>
                  </a:lnTo>
                  <a:lnTo>
                    <a:pt x="4488" y="6495"/>
                  </a:lnTo>
                  <a:lnTo>
                    <a:pt x="4901" y="6317"/>
                  </a:lnTo>
                  <a:lnTo>
                    <a:pt x="5315" y="6140"/>
                  </a:lnTo>
                  <a:lnTo>
                    <a:pt x="5669" y="5845"/>
                  </a:lnTo>
                  <a:lnTo>
                    <a:pt x="5964" y="5550"/>
                  </a:lnTo>
                  <a:lnTo>
                    <a:pt x="6200" y="5196"/>
                  </a:lnTo>
                  <a:lnTo>
                    <a:pt x="6436" y="4782"/>
                  </a:lnTo>
                  <a:lnTo>
                    <a:pt x="6554" y="4428"/>
                  </a:lnTo>
                  <a:lnTo>
                    <a:pt x="6672" y="4015"/>
                  </a:lnTo>
                  <a:lnTo>
                    <a:pt x="6731" y="3543"/>
                  </a:lnTo>
                  <a:lnTo>
                    <a:pt x="6731" y="3129"/>
                  </a:lnTo>
                  <a:lnTo>
                    <a:pt x="6613" y="2716"/>
                  </a:lnTo>
                  <a:lnTo>
                    <a:pt x="6495" y="2244"/>
                  </a:lnTo>
                  <a:lnTo>
                    <a:pt x="6318" y="1830"/>
                  </a:lnTo>
                  <a:lnTo>
                    <a:pt x="6141" y="1476"/>
                  </a:lnTo>
                  <a:lnTo>
                    <a:pt x="5846" y="1122"/>
                  </a:lnTo>
                  <a:lnTo>
                    <a:pt x="5551" y="827"/>
                  </a:lnTo>
                  <a:lnTo>
                    <a:pt x="5196" y="532"/>
                  </a:lnTo>
                  <a:lnTo>
                    <a:pt x="4842" y="295"/>
                  </a:lnTo>
                  <a:lnTo>
                    <a:pt x="4429" y="177"/>
                  </a:lnTo>
                  <a:lnTo>
                    <a:pt x="4016" y="59"/>
                  </a:lnTo>
                  <a:lnTo>
                    <a:pt x="36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84" name="Google Shape;1984;p29"/>
            <p:cNvSpPr/>
            <p:nvPr/>
          </p:nvSpPr>
          <p:spPr>
            <a:xfrm>
              <a:off x="7157525" y="2361550"/>
              <a:ext cx="171225" cy="137300"/>
            </a:xfrm>
            <a:custGeom>
              <a:avLst/>
              <a:gdLst/>
              <a:ahLst/>
              <a:cxnLst/>
              <a:rect l="l" t="t" r="r" b="b"/>
              <a:pathLst>
                <a:path w="6849" h="5492" extrusionOk="0">
                  <a:moveTo>
                    <a:pt x="6317" y="1"/>
                  </a:moveTo>
                  <a:lnTo>
                    <a:pt x="0" y="1595"/>
                  </a:lnTo>
                  <a:lnTo>
                    <a:pt x="1004" y="5492"/>
                  </a:lnTo>
                  <a:lnTo>
                    <a:pt x="2480" y="5078"/>
                  </a:lnTo>
                  <a:lnTo>
                    <a:pt x="2007" y="3189"/>
                  </a:lnTo>
                  <a:lnTo>
                    <a:pt x="6849" y="2008"/>
                  </a:lnTo>
                  <a:lnTo>
                    <a:pt x="63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85" name="Google Shape;1985;p29"/>
            <p:cNvSpPr/>
            <p:nvPr/>
          </p:nvSpPr>
          <p:spPr>
            <a:xfrm>
              <a:off x="7187025" y="2492925"/>
              <a:ext cx="169775" cy="79725"/>
            </a:xfrm>
            <a:custGeom>
              <a:avLst/>
              <a:gdLst/>
              <a:ahLst/>
              <a:cxnLst/>
              <a:rect l="l" t="t" r="r" b="b"/>
              <a:pathLst>
                <a:path w="6791" h="3189" extrusionOk="0">
                  <a:moveTo>
                    <a:pt x="6377" y="0"/>
                  </a:moveTo>
                  <a:lnTo>
                    <a:pt x="1" y="1181"/>
                  </a:lnTo>
                  <a:lnTo>
                    <a:pt x="355" y="3188"/>
                  </a:lnTo>
                  <a:lnTo>
                    <a:pt x="6790" y="2008"/>
                  </a:lnTo>
                  <a:lnTo>
                    <a:pt x="63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86" name="Google Shape;1986;p29"/>
            <p:cNvSpPr/>
            <p:nvPr/>
          </p:nvSpPr>
          <p:spPr>
            <a:xfrm>
              <a:off x="7207700" y="2588850"/>
              <a:ext cx="168275" cy="168300"/>
            </a:xfrm>
            <a:custGeom>
              <a:avLst/>
              <a:gdLst/>
              <a:ahLst/>
              <a:cxnLst/>
              <a:rect l="l" t="t" r="r" b="b"/>
              <a:pathLst>
                <a:path w="6731" h="6732" extrusionOk="0">
                  <a:moveTo>
                    <a:pt x="3543" y="2067"/>
                  </a:moveTo>
                  <a:lnTo>
                    <a:pt x="3838" y="2126"/>
                  </a:lnTo>
                  <a:lnTo>
                    <a:pt x="4133" y="2185"/>
                  </a:lnTo>
                  <a:lnTo>
                    <a:pt x="4369" y="2303"/>
                  </a:lnTo>
                  <a:lnTo>
                    <a:pt x="4546" y="2481"/>
                  </a:lnTo>
                  <a:lnTo>
                    <a:pt x="4664" y="2717"/>
                  </a:lnTo>
                  <a:lnTo>
                    <a:pt x="4783" y="2953"/>
                  </a:lnTo>
                  <a:lnTo>
                    <a:pt x="4842" y="3248"/>
                  </a:lnTo>
                  <a:lnTo>
                    <a:pt x="4842" y="3543"/>
                  </a:lnTo>
                  <a:lnTo>
                    <a:pt x="4783" y="3779"/>
                  </a:lnTo>
                  <a:lnTo>
                    <a:pt x="4664" y="4016"/>
                  </a:lnTo>
                  <a:lnTo>
                    <a:pt x="4546" y="4193"/>
                  </a:lnTo>
                  <a:lnTo>
                    <a:pt x="4310" y="4370"/>
                  </a:lnTo>
                  <a:lnTo>
                    <a:pt x="4074" y="4488"/>
                  </a:lnTo>
                  <a:lnTo>
                    <a:pt x="3838" y="4606"/>
                  </a:lnTo>
                  <a:lnTo>
                    <a:pt x="3484" y="4665"/>
                  </a:lnTo>
                  <a:lnTo>
                    <a:pt x="3189" y="4665"/>
                  </a:lnTo>
                  <a:lnTo>
                    <a:pt x="2893" y="4606"/>
                  </a:lnTo>
                  <a:lnTo>
                    <a:pt x="2657" y="4547"/>
                  </a:lnTo>
                  <a:lnTo>
                    <a:pt x="2421" y="4429"/>
                  </a:lnTo>
                  <a:lnTo>
                    <a:pt x="2244" y="4252"/>
                  </a:lnTo>
                  <a:lnTo>
                    <a:pt x="2067" y="4075"/>
                  </a:lnTo>
                  <a:lnTo>
                    <a:pt x="2008" y="3779"/>
                  </a:lnTo>
                  <a:lnTo>
                    <a:pt x="1949" y="3543"/>
                  </a:lnTo>
                  <a:lnTo>
                    <a:pt x="1949" y="3248"/>
                  </a:lnTo>
                  <a:lnTo>
                    <a:pt x="2008" y="2953"/>
                  </a:lnTo>
                  <a:lnTo>
                    <a:pt x="2067" y="2717"/>
                  </a:lnTo>
                  <a:lnTo>
                    <a:pt x="2244" y="2540"/>
                  </a:lnTo>
                  <a:lnTo>
                    <a:pt x="2421" y="2362"/>
                  </a:lnTo>
                  <a:lnTo>
                    <a:pt x="2657" y="2244"/>
                  </a:lnTo>
                  <a:lnTo>
                    <a:pt x="2952" y="2185"/>
                  </a:lnTo>
                  <a:lnTo>
                    <a:pt x="3248" y="2126"/>
                  </a:lnTo>
                  <a:lnTo>
                    <a:pt x="3543" y="2067"/>
                  </a:lnTo>
                  <a:close/>
                  <a:moveTo>
                    <a:pt x="3484" y="1"/>
                  </a:moveTo>
                  <a:lnTo>
                    <a:pt x="3011" y="60"/>
                  </a:lnTo>
                  <a:lnTo>
                    <a:pt x="2598" y="119"/>
                  </a:lnTo>
                  <a:lnTo>
                    <a:pt x="2126" y="237"/>
                  </a:lnTo>
                  <a:lnTo>
                    <a:pt x="1713" y="414"/>
                  </a:lnTo>
                  <a:lnTo>
                    <a:pt x="1358" y="650"/>
                  </a:lnTo>
                  <a:lnTo>
                    <a:pt x="1004" y="946"/>
                  </a:lnTo>
                  <a:lnTo>
                    <a:pt x="768" y="1241"/>
                  </a:lnTo>
                  <a:lnTo>
                    <a:pt x="473" y="1595"/>
                  </a:lnTo>
                  <a:lnTo>
                    <a:pt x="296" y="2008"/>
                  </a:lnTo>
                  <a:lnTo>
                    <a:pt x="178" y="2421"/>
                  </a:lnTo>
                  <a:lnTo>
                    <a:pt x="59" y="2835"/>
                  </a:lnTo>
                  <a:lnTo>
                    <a:pt x="0" y="3248"/>
                  </a:lnTo>
                  <a:lnTo>
                    <a:pt x="59" y="3720"/>
                  </a:lnTo>
                  <a:lnTo>
                    <a:pt x="118" y="4193"/>
                  </a:lnTo>
                  <a:lnTo>
                    <a:pt x="237" y="4606"/>
                  </a:lnTo>
                  <a:lnTo>
                    <a:pt x="414" y="4960"/>
                  </a:lnTo>
                  <a:lnTo>
                    <a:pt x="650" y="5373"/>
                  </a:lnTo>
                  <a:lnTo>
                    <a:pt x="945" y="5669"/>
                  </a:lnTo>
                  <a:lnTo>
                    <a:pt x="1240" y="5964"/>
                  </a:lnTo>
                  <a:lnTo>
                    <a:pt x="1594" y="6259"/>
                  </a:lnTo>
                  <a:lnTo>
                    <a:pt x="1949" y="6436"/>
                  </a:lnTo>
                  <a:lnTo>
                    <a:pt x="2362" y="6613"/>
                  </a:lnTo>
                  <a:lnTo>
                    <a:pt x="2834" y="6672"/>
                  </a:lnTo>
                  <a:lnTo>
                    <a:pt x="3248" y="6731"/>
                  </a:lnTo>
                  <a:lnTo>
                    <a:pt x="3720" y="6672"/>
                  </a:lnTo>
                  <a:lnTo>
                    <a:pt x="4192" y="6613"/>
                  </a:lnTo>
                  <a:lnTo>
                    <a:pt x="4605" y="6495"/>
                  </a:lnTo>
                  <a:lnTo>
                    <a:pt x="5019" y="6318"/>
                  </a:lnTo>
                  <a:lnTo>
                    <a:pt x="5373" y="6082"/>
                  </a:lnTo>
                  <a:lnTo>
                    <a:pt x="5727" y="5787"/>
                  </a:lnTo>
                  <a:lnTo>
                    <a:pt x="6022" y="5492"/>
                  </a:lnTo>
                  <a:lnTo>
                    <a:pt x="6259" y="5137"/>
                  </a:lnTo>
                  <a:lnTo>
                    <a:pt x="6436" y="4724"/>
                  </a:lnTo>
                  <a:lnTo>
                    <a:pt x="6613" y="4370"/>
                  </a:lnTo>
                  <a:lnTo>
                    <a:pt x="6672" y="3897"/>
                  </a:lnTo>
                  <a:lnTo>
                    <a:pt x="6731" y="3484"/>
                  </a:lnTo>
                  <a:lnTo>
                    <a:pt x="6731" y="3012"/>
                  </a:lnTo>
                  <a:lnTo>
                    <a:pt x="6613" y="2599"/>
                  </a:lnTo>
                  <a:lnTo>
                    <a:pt x="6495" y="2185"/>
                  </a:lnTo>
                  <a:lnTo>
                    <a:pt x="6318" y="1772"/>
                  </a:lnTo>
                  <a:lnTo>
                    <a:pt x="6081" y="1418"/>
                  </a:lnTo>
                  <a:lnTo>
                    <a:pt x="5845" y="1064"/>
                  </a:lnTo>
                  <a:lnTo>
                    <a:pt x="5550" y="768"/>
                  </a:lnTo>
                  <a:lnTo>
                    <a:pt x="5196" y="532"/>
                  </a:lnTo>
                  <a:lnTo>
                    <a:pt x="4783" y="296"/>
                  </a:lnTo>
                  <a:lnTo>
                    <a:pt x="4369" y="119"/>
                  </a:lnTo>
                  <a:lnTo>
                    <a:pt x="3956" y="60"/>
                  </a:lnTo>
                  <a:lnTo>
                    <a:pt x="34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87" name="Google Shape;1987;p29"/>
            <p:cNvSpPr/>
            <p:nvPr/>
          </p:nvSpPr>
          <p:spPr>
            <a:xfrm>
              <a:off x="7215075" y="2826500"/>
              <a:ext cx="166800" cy="178600"/>
            </a:xfrm>
            <a:custGeom>
              <a:avLst/>
              <a:gdLst/>
              <a:ahLst/>
              <a:cxnLst/>
              <a:rect l="l" t="t" r="r" b="b"/>
              <a:pathLst>
                <a:path w="6672" h="7144" extrusionOk="0">
                  <a:moveTo>
                    <a:pt x="2657" y="3070"/>
                  </a:moveTo>
                  <a:lnTo>
                    <a:pt x="4488" y="3720"/>
                  </a:lnTo>
                  <a:lnTo>
                    <a:pt x="2657" y="4251"/>
                  </a:lnTo>
                  <a:lnTo>
                    <a:pt x="2657" y="3070"/>
                  </a:lnTo>
                  <a:close/>
                  <a:moveTo>
                    <a:pt x="237" y="0"/>
                  </a:moveTo>
                  <a:lnTo>
                    <a:pt x="178" y="2185"/>
                  </a:lnTo>
                  <a:lnTo>
                    <a:pt x="1181" y="2539"/>
                  </a:lnTo>
                  <a:lnTo>
                    <a:pt x="1063" y="4664"/>
                  </a:lnTo>
                  <a:lnTo>
                    <a:pt x="119" y="4959"/>
                  </a:lnTo>
                  <a:lnTo>
                    <a:pt x="1" y="7144"/>
                  </a:lnTo>
                  <a:lnTo>
                    <a:pt x="1" y="7144"/>
                  </a:lnTo>
                  <a:lnTo>
                    <a:pt x="6613" y="4959"/>
                  </a:lnTo>
                  <a:lnTo>
                    <a:pt x="6672" y="2598"/>
                  </a:lnTo>
                  <a:lnTo>
                    <a:pt x="2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88" name="Google Shape;1988;p29"/>
            <p:cNvSpPr/>
            <p:nvPr/>
          </p:nvSpPr>
          <p:spPr>
            <a:xfrm>
              <a:off x="7200325" y="3030175"/>
              <a:ext cx="174175" cy="156475"/>
            </a:xfrm>
            <a:custGeom>
              <a:avLst/>
              <a:gdLst/>
              <a:ahLst/>
              <a:cxnLst/>
              <a:rect l="l" t="t" r="r" b="b"/>
              <a:pathLst>
                <a:path w="6967" h="6259" extrusionOk="0">
                  <a:moveTo>
                    <a:pt x="2480" y="1"/>
                  </a:moveTo>
                  <a:lnTo>
                    <a:pt x="2067" y="60"/>
                  </a:lnTo>
                  <a:lnTo>
                    <a:pt x="1712" y="178"/>
                  </a:lnTo>
                  <a:lnTo>
                    <a:pt x="1358" y="355"/>
                  </a:lnTo>
                  <a:lnTo>
                    <a:pt x="1063" y="532"/>
                  </a:lnTo>
                  <a:lnTo>
                    <a:pt x="827" y="768"/>
                  </a:lnTo>
                  <a:lnTo>
                    <a:pt x="591" y="1063"/>
                  </a:lnTo>
                  <a:lnTo>
                    <a:pt x="413" y="1358"/>
                  </a:lnTo>
                  <a:lnTo>
                    <a:pt x="236" y="1713"/>
                  </a:lnTo>
                  <a:lnTo>
                    <a:pt x="118" y="2067"/>
                  </a:lnTo>
                  <a:lnTo>
                    <a:pt x="59" y="2480"/>
                  </a:lnTo>
                  <a:lnTo>
                    <a:pt x="0" y="2834"/>
                  </a:lnTo>
                  <a:lnTo>
                    <a:pt x="59" y="3248"/>
                  </a:lnTo>
                  <a:lnTo>
                    <a:pt x="59" y="3602"/>
                  </a:lnTo>
                  <a:lnTo>
                    <a:pt x="177" y="4015"/>
                  </a:lnTo>
                  <a:lnTo>
                    <a:pt x="295" y="4310"/>
                  </a:lnTo>
                  <a:lnTo>
                    <a:pt x="532" y="4665"/>
                  </a:lnTo>
                  <a:lnTo>
                    <a:pt x="709" y="4901"/>
                  </a:lnTo>
                  <a:lnTo>
                    <a:pt x="1004" y="5196"/>
                  </a:lnTo>
                  <a:lnTo>
                    <a:pt x="1358" y="5373"/>
                  </a:lnTo>
                  <a:lnTo>
                    <a:pt x="1712" y="5550"/>
                  </a:lnTo>
                  <a:lnTo>
                    <a:pt x="2067" y="5668"/>
                  </a:lnTo>
                  <a:lnTo>
                    <a:pt x="2539" y="5786"/>
                  </a:lnTo>
                  <a:lnTo>
                    <a:pt x="6199" y="6259"/>
                  </a:lnTo>
                  <a:lnTo>
                    <a:pt x="6435" y="4251"/>
                  </a:lnTo>
                  <a:lnTo>
                    <a:pt x="2834" y="3779"/>
                  </a:lnTo>
                  <a:lnTo>
                    <a:pt x="2421" y="3661"/>
                  </a:lnTo>
                  <a:lnTo>
                    <a:pt x="2126" y="3425"/>
                  </a:lnTo>
                  <a:lnTo>
                    <a:pt x="2067" y="3307"/>
                  </a:lnTo>
                  <a:lnTo>
                    <a:pt x="2008" y="3130"/>
                  </a:lnTo>
                  <a:lnTo>
                    <a:pt x="1948" y="2953"/>
                  </a:lnTo>
                  <a:lnTo>
                    <a:pt x="1948" y="2775"/>
                  </a:lnTo>
                  <a:lnTo>
                    <a:pt x="2008" y="2539"/>
                  </a:lnTo>
                  <a:lnTo>
                    <a:pt x="2067" y="2421"/>
                  </a:lnTo>
                  <a:lnTo>
                    <a:pt x="2185" y="2244"/>
                  </a:lnTo>
                  <a:lnTo>
                    <a:pt x="2303" y="2185"/>
                  </a:lnTo>
                  <a:lnTo>
                    <a:pt x="2657" y="2067"/>
                  </a:lnTo>
                  <a:lnTo>
                    <a:pt x="3070" y="2067"/>
                  </a:lnTo>
                  <a:lnTo>
                    <a:pt x="6672" y="2598"/>
                  </a:lnTo>
                  <a:lnTo>
                    <a:pt x="6967" y="591"/>
                  </a:lnTo>
                  <a:lnTo>
                    <a:pt x="3306" y="60"/>
                  </a:lnTo>
                  <a:lnTo>
                    <a:pt x="28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89" name="Google Shape;1989;p29"/>
            <p:cNvSpPr/>
            <p:nvPr/>
          </p:nvSpPr>
          <p:spPr>
            <a:xfrm>
              <a:off x="7167850" y="3192525"/>
              <a:ext cx="178625" cy="171250"/>
            </a:xfrm>
            <a:custGeom>
              <a:avLst/>
              <a:gdLst/>
              <a:ahLst/>
              <a:cxnLst/>
              <a:rect l="l" t="t" r="r" b="b"/>
              <a:pathLst>
                <a:path w="7145" h="6850" extrusionOk="0">
                  <a:moveTo>
                    <a:pt x="2067" y="2421"/>
                  </a:moveTo>
                  <a:lnTo>
                    <a:pt x="4901" y="3130"/>
                  </a:lnTo>
                  <a:lnTo>
                    <a:pt x="4783" y="3602"/>
                  </a:lnTo>
                  <a:lnTo>
                    <a:pt x="4664" y="3957"/>
                  </a:lnTo>
                  <a:lnTo>
                    <a:pt x="4546" y="4193"/>
                  </a:lnTo>
                  <a:lnTo>
                    <a:pt x="4369" y="4429"/>
                  </a:lnTo>
                  <a:lnTo>
                    <a:pt x="4133" y="4606"/>
                  </a:lnTo>
                  <a:lnTo>
                    <a:pt x="3897" y="4724"/>
                  </a:lnTo>
                  <a:lnTo>
                    <a:pt x="3661" y="4783"/>
                  </a:lnTo>
                  <a:lnTo>
                    <a:pt x="3307" y="4783"/>
                  </a:lnTo>
                  <a:lnTo>
                    <a:pt x="3011" y="4724"/>
                  </a:lnTo>
                  <a:lnTo>
                    <a:pt x="2716" y="4606"/>
                  </a:lnTo>
                  <a:lnTo>
                    <a:pt x="2421" y="4488"/>
                  </a:lnTo>
                  <a:lnTo>
                    <a:pt x="2244" y="4311"/>
                  </a:lnTo>
                  <a:lnTo>
                    <a:pt x="2067" y="4075"/>
                  </a:lnTo>
                  <a:lnTo>
                    <a:pt x="1949" y="3838"/>
                  </a:lnTo>
                  <a:lnTo>
                    <a:pt x="1890" y="3543"/>
                  </a:lnTo>
                  <a:lnTo>
                    <a:pt x="1890" y="3248"/>
                  </a:lnTo>
                  <a:lnTo>
                    <a:pt x="1949" y="2894"/>
                  </a:lnTo>
                  <a:lnTo>
                    <a:pt x="2067" y="2421"/>
                  </a:lnTo>
                  <a:close/>
                  <a:moveTo>
                    <a:pt x="827" y="1"/>
                  </a:moveTo>
                  <a:lnTo>
                    <a:pt x="118" y="2658"/>
                  </a:lnTo>
                  <a:lnTo>
                    <a:pt x="59" y="3130"/>
                  </a:lnTo>
                  <a:lnTo>
                    <a:pt x="0" y="3602"/>
                  </a:lnTo>
                  <a:lnTo>
                    <a:pt x="59" y="4075"/>
                  </a:lnTo>
                  <a:lnTo>
                    <a:pt x="118" y="4488"/>
                  </a:lnTo>
                  <a:lnTo>
                    <a:pt x="296" y="4901"/>
                  </a:lnTo>
                  <a:lnTo>
                    <a:pt x="473" y="5255"/>
                  </a:lnTo>
                  <a:lnTo>
                    <a:pt x="709" y="5610"/>
                  </a:lnTo>
                  <a:lnTo>
                    <a:pt x="1004" y="5905"/>
                  </a:lnTo>
                  <a:lnTo>
                    <a:pt x="1299" y="6200"/>
                  </a:lnTo>
                  <a:lnTo>
                    <a:pt x="1653" y="6436"/>
                  </a:lnTo>
                  <a:lnTo>
                    <a:pt x="2067" y="6613"/>
                  </a:lnTo>
                  <a:lnTo>
                    <a:pt x="2480" y="6731"/>
                  </a:lnTo>
                  <a:lnTo>
                    <a:pt x="2952" y="6849"/>
                  </a:lnTo>
                  <a:lnTo>
                    <a:pt x="3838" y="6849"/>
                  </a:lnTo>
                  <a:lnTo>
                    <a:pt x="4251" y="6731"/>
                  </a:lnTo>
                  <a:lnTo>
                    <a:pt x="4605" y="6613"/>
                  </a:lnTo>
                  <a:lnTo>
                    <a:pt x="5019" y="6377"/>
                  </a:lnTo>
                  <a:lnTo>
                    <a:pt x="5314" y="6141"/>
                  </a:lnTo>
                  <a:lnTo>
                    <a:pt x="5668" y="5846"/>
                  </a:lnTo>
                  <a:lnTo>
                    <a:pt x="5904" y="5492"/>
                  </a:lnTo>
                  <a:lnTo>
                    <a:pt x="6140" y="5137"/>
                  </a:lnTo>
                  <a:lnTo>
                    <a:pt x="6318" y="4724"/>
                  </a:lnTo>
                  <a:lnTo>
                    <a:pt x="6495" y="4252"/>
                  </a:lnTo>
                  <a:lnTo>
                    <a:pt x="7144" y="1595"/>
                  </a:lnTo>
                  <a:lnTo>
                    <a:pt x="8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90" name="Google Shape;1990;p29"/>
            <p:cNvSpPr/>
            <p:nvPr/>
          </p:nvSpPr>
          <p:spPr>
            <a:xfrm>
              <a:off x="7125050" y="3365225"/>
              <a:ext cx="171225" cy="100400"/>
            </a:xfrm>
            <a:custGeom>
              <a:avLst/>
              <a:gdLst/>
              <a:ahLst/>
              <a:cxnLst/>
              <a:rect l="l" t="t" r="r" b="b"/>
              <a:pathLst>
                <a:path w="6849" h="4016" extrusionOk="0">
                  <a:moveTo>
                    <a:pt x="650" y="0"/>
                  </a:moveTo>
                  <a:lnTo>
                    <a:pt x="0" y="1949"/>
                  </a:lnTo>
                  <a:lnTo>
                    <a:pt x="6199" y="4015"/>
                  </a:lnTo>
                  <a:lnTo>
                    <a:pt x="6849" y="2067"/>
                  </a:lnTo>
                  <a:lnTo>
                    <a:pt x="6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91" name="Google Shape;1991;p29"/>
            <p:cNvSpPr/>
            <p:nvPr/>
          </p:nvSpPr>
          <p:spPr>
            <a:xfrm>
              <a:off x="7077800" y="3464125"/>
              <a:ext cx="168300" cy="168275"/>
            </a:xfrm>
            <a:custGeom>
              <a:avLst/>
              <a:gdLst/>
              <a:ahLst/>
              <a:cxnLst/>
              <a:rect l="l" t="t" r="r" b="b"/>
              <a:pathLst>
                <a:path w="6732" h="6731" extrusionOk="0">
                  <a:moveTo>
                    <a:pt x="3248" y="2066"/>
                  </a:moveTo>
                  <a:lnTo>
                    <a:pt x="3543" y="2125"/>
                  </a:lnTo>
                  <a:lnTo>
                    <a:pt x="3838" y="2185"/>
                  </a:lnTo>
                  <a:lnTo>
                    <a:pt x="4134" y="2362"/>
                  </a:lnTo>
                  <a:lnTo>
                    <a:pt x="4370" y="2539"/>
                  </a:lnTo>
                  <a:lnTo>
                    <a:pt x="4547" y="2716"/>
                  </a:lnTo>
                  <a:lnTo>
                    <a:pt x="4724" y="2952"/>
                  </a:lnTo>
                  <a:lnTo>
                    <a:pt x="4783" y="3188"/>
                  </a:lnTo>
                  <a:lnTo>
                    <a:pt x="4783" y="3424"/>
                  </a:lnTo>
                  <a:lnTo>
                    <a:pt x="4783" y="3661"/>
                  </a:lnTo>
                  <a:lnTo>
                    <a:pt x="4665" y="3956"/>
                  </a:lnTo>
                  <a:lnTo>
                    <a:pt x="4547" y="4192"/>
                  </a:lnTo>
                  <a:lnTo>
                    <a:pt x="4370" y="4428"/>
                  </a:lnTo>
                  <a:lnTo>
                    <a:pt x="4193" y="4546"/>
                  </a:lnTo>
                  <a:lnTo>
                    <a:pt x="3957" y="4664"/>
                  </a:lnTo>
                  <a:lnTo>
                    <a:pt x="3720" y="4723"/>
                  </a:lnTo>
                  <a:lnTo>
                    <a:pt x="3425" y="4723"/>
                  </a:lnTo>
                  <a:lnTo>
                    <a:pt x="3130" y="4664"/>
                  </a:lnTo>
                  <a:lnTo>
                    <a:pt x="2835" y="4546"/>
                  </a:lnTo>
                  <a:lnTo>
                    <a:pt x="2540" y="4428"/>
                  </a:lnTo>
                  <a:lnTo>
                    <a:pt x="2362" y="4251"/>
                  </a:lnTo>
                  <a:lnTo>
                    <a:pt x="2126" y="4074"/>
                  </a:lnTo>
                  <a:lnTo>
                    <a:pt x="2008" y="3838"/>
                  </a:lnTo>
                  <a:lnTo>
                    <a:pt x="1949" y="3601"/>
                  </a:lnTo>
                  <a:lnTo>
                    <a:pt x="1890" y="3365"/>
                  </a:lnTo>
                  <a:lnTo>
                    <a:pt x="1949" y="3070"/>
                  </a:lnTo>
                  <a:lnTo>
                    <a:pt x="2008" y="2834"/>
                  </a:lnTo>
                  <a:lnTo>
                    <a:pt x="2126" y="2539"/>
                  </a:lnTo>
                  <a:lnTo>
                    <a:pt x="2303" y="2362"/>
                  </a:lnTo>
                  <a:lnTo>
                    <a:pt x="2540" y="2185"/>
                  </a:lnTo>
                  <a:lnTo>
                    <a:pt x="2776" y="2066"/>
                  </a:lnTo>
                  <a:close/>
                  <a:moveTo>
                    <a:pt x="2894" y="0"/>
                  </a:moveTo>
                  <a:lnTo>
                    <a:pt x="2481" y="118"/>
                  </a:lnTo>
                  <a:lnTo>
                    <a:pt x="2067" y="236"/>
                  </a:lnTo>
                  <a:lnTo>
                    <a:pt x="1654" y="413"/>
                  </a:lnTo>
                  <a:lnTo>
                    <a:pt x="1300" y="709"/>
                  </a:lnTo>
                  <a:lnTo>
                    <a:pt x="1005" y="945"/>
                  </a:lnTo>
                  <a:lnTo>
                    <a:pt x="709" y="1299"/>
                  </a:lnTo>
                  <a:lnTo>
                    <a:pt x="473" y="1653"/>
                  </a:lnTo>
                  <a:lnTo>
                    <a:pt x="237" y="2066"/>
                  </a:lnTo>
                  <a:lnTo>
                    <a:pt x="119" y="2480"/>
                  </a:lnTo>
                  <a:lnTo>
                    <a:pt x="1" y="2893"/>
                  </a:lnTo>
                  <a:lnTo>
                    <a:pt x="1" y="3365"/>
                  </a:lnTo>
                  <a:lnTo>
                    <a:pt x="1" y="3779"/>
                  </a:lnTo>
                  <a:lnTo>
                    <a:pt x="60" y="4192"/>
                  </a:lnTo>
                  <a:lnTo>
                    <a:pt x="237" y="4605"/>
                  </a:lnTo>
                  <a:lnTo>
                    <a:pt x="414" y="5018"/>
                  </a:lnTo>
                  <a:lnTo>
                    <a:pt x="650" y="5373"/>
                  </a:lnTo>
                  <a:lnTo>
                    <a:pt x="887" y="5727"/>
                  </a:lnTo>
                  <a:lnTo>
                    <a:pt x="1241" y="6022"/>
                  </a:lnTo>
                  <a:lnTo>
                    <a:pt x="1595" y="6258"/>
                  </a:lnTo>
                  <a:lnTo>
                    <a:pt x="2067" y="6435"/>
                  </a:lnTo>
                  <a:lnTo>
                    <a:pt x="2481" y="6612"/>
                  </a:lnTo>
                  <a:lnTo>
                    <a:pt x="2894" y="6731"/>
                  </a:lnTo>
                  <a:lnTo>
                    <a:pt x="3779" y="6731"/>
                  </a:lnTo>
                  <a:lnTo>
                    <a:pt x="4252" y="6612"/>
                  </a:lnTo>
                  <a:lnTo>
                    <a:pt x="4606" y="6494"/>
                  </a:lnTo>
                  <a:lnTo>
                    <a:pt x="5019" y="6317"/>
                  </a:lnTo>
                  <a:lnTo>
                    <a:pt x="5374" y="6081"/>
                  </a:lnTo>
                  <a:lnTo>
                    <a:pt x="5669" y="5786"/>
                  </a:lnTo>
                  <a:lnTo>
                    <a:pt x="5964" y="5432"/>
                  </a:lnTo>
                  <a:lnTo>
                    <a:pt x="6200" y="5077"/>
                  </a:lnTo>
                  <a:lnTo>
                    <a:pt x="6436" y="4664"/>
                  </a:lnTo>
                  <a:lnTo>
                    <a:pt x="6554" y="4251"/>
                  </a:lnTo>
                  <a:lnTo>
                    <a:pt x="6672" y="3838"/>
                  </a:lnTo>
                  <a:lnTo>
                    <a:pt x="6731" y="3424"/>
                  </a:lnTo>
                  <a:lnTo>
                    <a:pt x="6672" y="2952"/>
                  </a:lnTo>
                  <a:lnTo>
                    <a:pt x="6613" y="2539"/>
                  </a:lnTo>
                  <a:lnTo>
                    <a:pt x="6495" y="2125"/>
                  </a:lnTo>
                  <a:lnTo>
                    <a:pt x="6318" y="1771"/>
                  </a:lnTo>
                  <a:lnTo>
                    <a:pt x="6082" y="1358"/>
                  </a:lnTo>
                  <a:lnTo>
                    <a:pt x="5787" y="1063"/>
                  </a:lnTo>
                  <a:lnTo>
                    <a:pt x="5433" y="768"/>
                  </a:lnTo>
                  <a:lnTo>
                    <a:pt x="5078" y="472"/>
                  </a:lnTo>
                  <a:lnTo>
                    <a:pt x="4665" y="295"/>
                  </a:lnTo>
                  <a:lnTo>
                    <a:pt x="4193" y="118"/>
                  </a:lnTo>
                  <a:lnTo>
                    <a:pt x="3779" y="59"/>
                  </a:lnTo>
                  <a:lnTo>
                    <a:pt x="33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92" name="Google Shape;1992;p29"/>
            <p:cNvSpPr/>
            <p:nvPr/>
          </p:nvSpPr>
          <p:spPr>
            <a:xfrm>
              <a:off x="6964150" y="3658950"/>
              <a:ext cx="194875" cy="175650"/>
            </a:xfrm>
            <a:custGeom>
              <a:avLst/>
              <a:gdLst/>
              <a:ahLst/>
              <a:cxnLst/>
              <a:rect l="l" t="t" r="r" b="b"/>
              <a:pathLst>
                <a:path w="7795" h="7026" extrusionOk="0">
                  <a:moveTo>
                    <a:pt x="2185" y="0"/>
                  </a:moveTo>
                  <a:lnTo>
                    <a:pt x="1" y="3720"/>
                  </a:lnTo>
                  <a:lnTo>
                    <a:pt x="1359" y="4546"/>
                  </a:lnTo>
                  <a:lnTo>
                    <a:pt x="2540" y="2598"/>
                  </a:lnTo>
                  <a:lnTo>
                    <a:pt x="3366" y="3011"/>
                  </a:lnTo>
                  <a:lnTo>
                    <a:pt x="2303" y="4782"/>
                  </a:lnTo>
                  <a:lnTo>
                    <a:pt x="3661" y="5550"/>
                  </a:lnTo>
                  <a:lnTo>
                    <a:pt x="4665" y="3838"/>
                  </a:lnTo>
                  <a:lnTo>
                    <a:pt x="5373" y="4192"/>
                  </a:lnTo>
                  <a:lnTo>
                    <a:pt x="4193" y="6199"/>
                  </a:lnTo>
                  <a:lnTo>
                    <a:pt x="5610" y="7026"/>
                  </a:lnTo>
                  <a:lnTo>
                    <a:pt x="7794" y="3247"/>
                  </a:lnTo>
                  <a:lnTo>
                    <a:pt x="218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93" name="Google Shape;1993;p29"/>
            <p:cNvSpPr/>
            <p:nvPr/>
          </p:nvSpPr>
          <p:spPr>
            <a:xfrm>
              <a:off x="6859375" y="3775550"/>
              <a:ext cx="222900" cy="221425"/>
            </a:xfrm>
            <a:custGeom>
              <a:avLst/>
              <a:gdLst/>
              <a:ahLst/>
              <a:cxnLst/>
              <a:rect l="l" t="t" r="r" b="b"/>
              <a:pathLst>
                <a:path w="8916" h="8857" extrusionOk="0">
                  <a:moveTo>
                    <a:pt x="3602" y="0"/>
                  </a:moveTo>
                  <a:lnTo>
                    <a:pt x="2421" y="1653"/>
                  </a:lnTo>
                  <a:lnTo>
                    <a:pt x="5077" y="3543"/>
                  </a:lnTo>
                  <a:lnTo>
                    <a:pt x="5077" y="3543"/>
                  </a:lnTo>
                  <a:lnTo>
                    <a:pt x="1181" y="3425"/>
                  </a:lnTo>
                  <a:lnTo>
                    <a:pt x="0" y="5078"/>
                  </a:lnTo>
                  <a:lnTo>
                    <a:pt x="5255" y="8856"/>
                  </a:lnTo>
                  <a:lnTo>
                    <a:pt x="6494" y="7203"/>
                  </a:lnTo>
                  <a:lnTo>
                    <a:pt x="3779" y="5255"/>
                  </a:lnTo>
                  <a:lnTo>
                    <a:pt x="7734" y="5432"/>
                  </a:lnTo>
                  <a:lnTo>
                    <a:pt x="8915" y="3779"/>
                  </a:lnTo>
                  <a:lnTo>
                    <a:pt x="36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94" name="Google Shape;1994;p29"/>
            <p:cNvSpPr/>
            <p:nvPr/>
          </p:nvSpPr>
          <p:spPr>
            <a:xfrm>
              <a:off x="6764900" y="3952675"/>
              <a:ext cx="169775" cy="169750"/>
            </a:xfrm>
            <a:custGeom>
              <a:avLst/>
              <a:gdLst/>
              <a:ahLst/>
              <a:cxnLst/>
              <a:rect l="l" t="t" r="r" b="b"/>
              <a:pathLst>
                <a:path w="6791" h="6790" extrusionOk="0">
                  <a:moveTo>
                    <a:pt x="3189" y="0"/>
                  </a:moveTo>
                  <a:lnTo>
                    <a:pt x="2775" y="59"/>
                  </a:lnTo>
                  <a:lnTo>
                    <a:pt x="2362" y="177"/>
                  </a:lnTo>
                  <a:lnTo>
                    <a:pt x="2008" y="354"/>
                  </a:lnTo>
                  <a:lnTo>
                    <a:pt x="1595" y="590"/>
                  </a:lnTo>
                  <a:lnTo>
                    <a:pt x="1240" y="886"/>
                  </a:lnTo>
                  <a:lnTo>
                    <a:pt x="886" y="1181"/>
                  </a:lnTo>
                  <a:lnTo>
                    <a:pt x="532" y="1653"/>
                  </a:lnTo>
                  <a:lnTo>
                    <a:pt x="296" y="2066"/>
                  </a:lnTo>
                  <a:lnTo>
                    <a:pt x="119" y="2539"/>
                  </a:lnTo>
                  <a:lnTo>
                    <a:pt x="1" y="2952"/>
                  </a:lnTo>
                  <a:lnTo>
                    <a:pt x="1" y="3424"/>
                  </a:lnTo>
                  <a:lnTo>
                    <a:pt x="1" y="3838"/>
                  </a:lnTo>
                  <a:lnTo>
                    <a:pt x="60" y="4251"/>
                  </a:lnTo>
                  <a:lnTo>
                    <a:pt x="178" y="4664"/>
                  </a:lnTo>
                  <a:lnTo>
                    <a:pt x="1713" y="6022"/>
                  </a:lnTo>
                  <a:lnTo>
                    <a:pt x="3897" y="3542"/>
                  </a:lnTo>
                  <a:lnTo>
                    <a:pt x="2834" y="2598"/>
                  </a:lnTo>
                  <a:lnTo>
                    <a:pt x="1772" y="3779"/>
                  </a:lnTo>
                  <a:lnTo>
                    <a:pt x="1713" y="3483"/>
                  </a:lnTo>
                  <a:lnTo>
                    <a:pt x="1772" y="3129"/>
                  </a:lnTo>
                  <a:lnTo>
                    <a:pt x="1890" y="2834"/>
                  </a:lnTo>
                  <a:lnTo>
                    <a:pt x="2067" y="2598"/>
                  </a:lnTo>
                  <a:lnTo>
                    <a:pt x="2362" y="2303"/>
                  </a:lnTo>
                  <a:lnTo>
                    <a:pt x="2598" y="2125"/>
                  </a:lnTo>
                  <a:lnTo>
                    <a:pt x="2834" y="2066"/>
                  </a:lnTo>
                  <a:lnTo>
                    <a:pt x="3130" y="2007"/>
                  </a:lnTo>
                  <a:lnTo>
                    <a:pt x="3366" y="2007"/>
                  </a:lnTo>
                  <a:lnTo>
                    <a:pt x="3661" y="2125"/>
                  </a:lnTo>
                  <a:lnTo>
                    <a:pt x="3897" y="2244"/>
                  </a:lnTo>
                  <a:lnTo>
                    <a:pt x="4192" y="2480"/>
                  </a:lnTo>
                  <a:lnTo>
                    <a:pt x="4429" y="2716"/>
                  </a:lnTo>
                  <a:lnTo>
                    <a:pt x="4606" y="2952"/>
                  </a:lnTo>
                  <a:lnTo>
                    <a:pt x="4724" y="3188"/>
                  </a:lnTo>
                  <a:lnTo>
                    <a:pt x="4783" y="3424"/>
                  </a:lnTo>
                  <a:lnTo>
                    <a:pt x="4783" y="3660"/>
                  </a:lnTo>
                  <a:lnTo>
                    <a:pt x="4724" y="3897"/>
                  </a:lnTo>
                  <a:lnTo>
                    <a:pt x="4606" y="4133"/>
                  </a:lnTo>
                  <a:lnTo>
                    <a:pt x="4429" y="4369"/>
                  </a:lnTo>
                  <a:lnTo>
                    <a:pt x="4251" y="4546"/>
                  </a:lnTo>
                  <a:lnTo>
                    <a:pt x="4015" y="4664"/>
                  </a:lnTo>
                  <a:lnTo>
                    <a:pt x="3779" y="4723"/>
                  </a:lnTo>
                  <a:lnTo>
                    <a:pt x="3543" y="4723"/>
                  </a:lnTo>
                  <a:lnTo>
                    <a:pt x="2126" y="6376"/>
                  </a:lnTo>
                  <a:lnTo>
                    <a:pt x="2539" y="6612"/>
                  </a:lnTo>
                  <a:lnTo>
                    <a:pt x="3012" y="6730"/>
                  </a:lnTo>
                  <a:lnTo>
                    <a:pt x="3484" y="6790"/>
                  </a:lnTo>
                  <a:lnTo>
                    <a:pt x="4015" y="6730"/>
                  </a:lnTo>
                  <a:lnTo>
                    <a:pt x="4488" y="6612"/>
                  </a:lnTo>
                  <a:lnTo>
                    <a:pt x="4960" y="6376"/>
                  </a:lnTo>
                  <a:lnTo>
                    <a:pt x="5432" y="6022"/>
                  </a:lnTo>
                  <a:lnTo>
                    <a:pt x="5845" y="5609"/>
                  </a:lnTo>
                  <a:lnTo>
                    <a:pt x="6141" y="5255"/>
                  </a:lnTo>
                  <a:lnTo>
                    <a:pt x="6377" y="4841"/>
                  </a:lnTo>
                  <a:lnTo>
                    <a:pt x="6554" y="4428"/>
                  </a:lnTo>
                  <a:lnTo>
                    <a:pt x="6731" y="4015"/>
                  </a:lnTo>
                  <a:lnTo>
                    <a:pt x="6790" y="3601"/>
                  </a:lnTo>
                  <a:lnTo>
                    <a:pt x="6790" y="3188"/>
                  </a:lnTo>
                  <a:lnTo>
                    <a:pt x="6731" y="2775"/>
                  </a:lnTo>
                  <a:lnTo>
                    <a:pt x="6613" y="2421"/>
                  </a:lnTo>
                  <a:lnTo>
                    <a:pt x="6436" y="2007"/>
                  </a:lnTo>
                  <a:lnTo>
                    <a:pt x="6200" y="1653"/>
                  </a:lnTo>
                  <a:lnTo>
                    <a:pt x="5905" y="1299"/>
                  </a:lnTo>
                  <a:lnTo>
                    <a:pt x="5550" y="945"/>
                  </a:lnTo>
                  <a:lnTo>
                    <a:pt x="5196" y="649"/>
                  </a:lnTo>
                  <a:lnTo>
                    <a:pt x="4842" y="413"/>
                  </a:lnTo>
                  <a:lnTo>
                    <a:pt x="4429" y="236"/>
                  </a:lnTo>
                  <a:lnTo>
                    <a:pt x="4015" y="118"/>
                  </a:lnTo>
                  <a:lnTo>
                    <a:pt x="36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95" name="Google Shape;1995;p29"/>
            <p:cNvSpPr/>
            <p:nvPr/>
          </p:nvSpPr>
          <p:spPr>
            <a:xfrm>
              <a:off x="6680775" y="4057450"/>
              <a:ext cx="149100" cy="153525"/>
            </a:xfrm>
            <a:custGeom>
              <a:avLst/>
              <a:gdLst/>
              <a:ahLst/>
              <a:cxnLst/>
              <a:rect l="l" t="t" r="r" b="b"/>
              <a:pathLst>
                <a:path w="5964" h="6141" extrusionOk="0">
                  <a:moveTo>
                    <a:pt x="1476" y="1"/>
                  </a:moveTo>
                  <a:lnTo>
                    <a:pt x="0" y="1418"/>
                  </a:lnTo>
                  <a:lnTo>
                    <a:pt x="4487" y="6141"/>
                  </a:lnTo>
                  <a:lnTo>
                    <a:pt x="5963" y="4724"/>
                  </a:lnTo>
                  <a:lnTo>
                    <a:pt x="147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96" name="Google Shape;1996;p29"/>
            <p:cNvSpPr/>
            <p:nvPr/>
          </p:nvSpPr>
          <p:spPr>
            <a:xfrm>
              <a:off x="6537600" y="4115025"/>
              <a:ext cx="224375" cy="225850"/>
            </a:xfrm>
            <a:custGeom>
              <a:avLst/>
              <a:gdLst/>
              <a:ahLst/>
              <a:cxnLst/>
              <a:rect l="l" t="t" r="r" b="b"/>
              <a:pathLst>
                <a:path w="8975" h="9034" extrusionOk="0">
                  <a:moveTo>
                    <a:pt x="4842" y="0"/>
                  </a:moveTo>
                  <a:lnTo>
                    <a:pt x="3248" y="1299"/>
                  </a:lnTo>
                  <a:lnTo>
                    <a:pt x="5373" y="3838"/>
                  </a:lnTo>
                  <a:lnTo>
                    <a:pt x="1595" y="2657"/>
                  </a:lnTo>
                  <a:lnTo>
                    <a:pt x="1" y="3956"/>
                  </a:lnTo>
                  <a:lnTo>
                    <a:pt x="4133" y="9033"/>
                  </a:lnTo>
                  <a:lnTo>
                    <a:pt x="5727" y="7734"/>
                  </a:lnTo>
                  <a:lnTo>
                    <a:pt x="3602" y="5137"/>
                  </a:lnTo>
                  <a:lnTo>
                    <a:pt x="7380" y="6318"/>
                  </a:lnTo>
                  <a:lnTo>
                    <a:pt x="8975" y="5078"/>
                  </a:lnTo>
                  <a:lnTo>
                    <a:pt x="48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97" name="Google Shape;1997;p29"/>
            <p:cNvSpPr/>
            <p:nvPr/>
          </p:nvSpPr>
          <p:spPr>
            <a:xfrm>
              <a:off x="6422475" y="4230150"/>
              <a:ext cx="181575" cy="196325"/>
            </a:xfrm>
            <a:custGeom>
              <a:avLst/>
              <a:gdLst/>
              <a:ahLst/>
              <a:cxnLst/>
              <a:rect l="l" t="t" r="r" b="b"/>
              <a:pathLst>
                <a:path w="7263" h="7853" extrusionOk="0">
                  <a:moveTo>
                    <a:pt x="3602" y="0"/>
                  </a:moveTo>
                  <a:lnTo>
                    <a:pt x="0" y="2421"/>
                  </a:lnTo>
                  <a:lnTo>
                    <a:pt x="886" y="3779"/>
                  </a:lnTo>
                  <a:lnTo>
                    <a:pt x="2834" y="2539"/>
                  </a:lnTo>
                  <a:lnTo>
                    <a:pt x="3366" y="3307"/>
                  </a:lnTo>
                  <a:lnTo>
                    <a:pt x="1654" y="4428"/>
                  </a:lnTo>
                  <a:lnTo>
                    <a:pt x="2539" y="5668"/>
                  </a:lnTo>
                  <a:lnTo>
                    <a:pt x="4192" y="4546"/>
                  </a:lnTo>
                  <a:lnTo>
                    <a:pt x="4665" y="5196"/>
                  </a:lnTo>
                  <a:lnTo>
                    <a:pt x="2716" y="6495"/>
                  </a:lnTo>
                  <a:lnTo>
                    <a:pt x="3661" y="7853"/>
                  </a:lnTo>
                  <a:lnTo>
                    <a:pt x="7262" y="5432"/>
                  </a:lnTo>
                  <a:lnTo>
                    <a:pt x="36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98" name="Google Shape;1998;p29"/>
            <p:cNvSpPr/>
            <p:nvPr/>
          </p:nvSpPr>
          <p:spPr>
            <a:xfrm>
              <a:off x="6304400" y="4305425"/>
              <a:ext cx="174175" cy="194850"/>
            </a:xfrm>
            <a:custGeom>
              <a:avLst/>
              <a:gdLst/>
              <a:ahLst/>
              <a:cxnLst/>
              <a:rect l="l" t="t" r="r" b="b"/>
              <a:pathLst>
                <a:path w="6967" h="7794" extrusionOk="0">
                  <a:moveTo>
                    <a:pt x="3838" y="0"/>
                  </a:moveTo>
                  <a:lnTo>
                    <a:pt x="0" y="2126"/>
                  </a:lnTo>
                  <a:lnTo>
                    <a:pt x="827" y="3543"/>
                  </a:lnTo>
                  <a:lnTo>
                    <a:pt x="2834" y="2421"/>
                  </a:lnTo>
                  <a:lnTo>
                    <a:pt x="3248" y="3188"/>
                  </a:lnTo>
                  <a:lnTo>
                    <a:pt x="1476" y="4192"/>
                  </a:lnTo>
                  <a:lnTo>
                    <a:pt x="2244" y="5550"/>
                  </a:lnTo>
                  <a:lnTo>
                    <a:pt x="4015" y="4546"/>
                  </a:lnTo>
                  <a:lnTo>
                    <a:pt x="4428" y="5255"/>
                  </a:lnTo>
                  <a:lnTo>
                    <a:pt x="2421" y="6377"/>
                  </a:lnTo>
                  <a:lnTo>
                    <a:pt x="3188" y="7794"/>
                  </a:lnTo>
                  <a:lnTo>
                    <a:pt x="6967" y="5668"/>
                  </a:lnTo>
                  <a:lnTo>
                    <a:pt x="38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99" name="Google Shape;1999;p29"/>
            <p:cNvSpPr/>
            <p:nvPr/>
          </p:nvSpPr>
          <p:spPr>
            <a:xfrm>
              <a:off x="6155325" y="4370375"/>
              <a:ext cx="191900" cy="187475"/>
            </a:xfrm>
            <a:custGeom>
              <a:avLst/>
              <a:gdLst/>
              <a:ahLst/>
              <a:cxnLst/>
              <a:rect l="l" t="t" r="r" b="b"/>
              <a:pathLst>
                <a:path w="7676" h="7499" extrusionOk="0">
                  <a:moveTo>
                    <a:pt x="4664" y="4192"/>
                  </a:moveTo>
                  <a:lnTo>
                    <a:pt x="5137" y="5196"/>
                  </a:lnTo>
                  <a:lnTo>
                    <a:pt x="4369" y="5550"/>
                  </a:lnTo>
                  <a:lnTo>
                    <a:pt x="4133" y="5609"/>
                  </a:lnTo>
                  <a:lnTo>
                    <a:pt x="3956" y="5609"/>
                  </a:lnTo>
                  <a:lnTo>
                    <a:pt x="3779" y="5491"/>
                  </a:lnTo>
                  <a:lnTo>
                    <a:pt x="3602" y="5255"/>
                  </a:lnTo>
                  <a:lnTo>
                    <a:pt x="3543" y="5018"/>
                  </a:lnTo>
                  <a:lnTo>
                    <a:pt x="3602" y="4841"/>
                  </a:lnTo>
                  <a:lnTo>
                    <a:pt x="3720" y="4664"/>
                  </a:lnTo>
                  <a:lnTo>
                    <a:pt x="3956" y="4546"/>
                  </a:lnTo>
                  <a:lnTo>
                    <a:pt x="4664" y="4192"/>
                  </a:lnTo>
                  <a:close/>
                  <a:moveTo>
                    <a:pt x="5019" y="0"/>
                  </a:moveTo>
                  <a:lnTo>
                    <a:pt x="3189" y="827"/>
                  </a:lnTo>
                  <a:lnTo>
                    <a:pt x="4133" y="2952"/>
                  </a:lnTo>
                  <a:lnTo>
                    <a:pt x="2067" y="1358"/>
                  </a:lnTo>
                  <a:lnTo>
                    <a:pt x="0" y="2244"/>
                  </a:lnTo>
                  <a:lnTo>
                    <a:pt x="2303" y="3956"/>
                  </a:lnTo>
                  <a:lnTo>
                    <a:pt x="2067" y="4192"/>
                  </a:lnTo>
                  <a:lnTo>
                    <a:pt x="1890" y="4487"/>
                  </a:lnTo>
                  <a:lnTo>
                    <a:pt x="1713" y="4723"/>
                  </a:lnTo>
                  <a:lnTo>
                    <a:pt x="1653" y="5018"/>
                  </a:lnTo>
                  <a:lnTo>
                    <a:pt x="1594" y="5373"/>
                  </a:lnTo>
                  <a:lnTo>
                    <a:pt x="1594" y="5668"/>
                  </a:lnTo>
                  <a:lnTo>
                    <a:pt x="1653" y="5963"/>
                  </a:lnTo>
                  <a:lnTo>
                    <a:pt x="1772" y="6258"/>
                  </a:lnTo>
                  <a:lnTo>
                    <a:pt x="1949" y="6494"/>
                  </a:lnTo>
                  <a:lnTo>
                    <a:pt x="2067" y="6731"/>
                  </a:lnTo>
                  <a:lnTo>
                    <a:pt x="2303" y="6967"/>
                  </a:lnTo>
                  <a:lnTo>
                    <a:pt x="2480" y="7144"/>
                  </a:lnTo>
                  <a:lnTo>
                    <a:pt x="2716" y="7262"/>
                  </a:lnTo>
                  <a:lnTo>
                    <a:pt x="3011" y="7380"/>
                  </a:lnTo>
                  <a:lnTo>
                    <a:pt x="3248" y="7439"/>
                  </a:lnTo>
                  <a:lnTo>
                    <a:pt x="3602" y="7498"/>
                  </a:lnTo>
                  <a:lnTo>
                    <a:pt x="3897" y="7498"/>
                  </a:lnTo>
                  <a:lnTo>
                    <a:pt x="4251" y="7439"/>
                  </a:lnTo>
                  <a:lnTo>
                    <a:pt x="4546" y="7321"/>
                  </a:lnTo>
                  <a:lnTo>
                    <a:pt x="4901" y="7203"/>
                  </a:lnTo>
                  <a:lnTo>
                    <a:pt x="7675" y="5963"/>
                  </a:lnTo>
                  <a:lnTo>
                    <a:pt x="50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00" name="Google Shape;2000;p29"/>
            <p:cNvSpPr/>
            <p:nvPr/>
          </p:nvSpPr>
          <p:spPr>
            <a:xfrm>
              <a:off x="5988525" y="4451550"/>
              <a:ext cx="146150" cy="180075"/>
            </a:xfrm>
            <a:custGeom>
              <a:avLst/>
              <a:gdLst/>
              <a:ahLst/>
              <a:cxnLst/>
              <a:rect l="l" t="t" r="r" b="b"/>
              <a:pathLst>
                <a:path w="5846" h="7203" extrusionOk="0">
                  <a:moveTo>
                    <a:pt x="3071" y="4133"/>
                  </a:moveTo>
                  <a:lnTo>
                    <a:pt x="3425" y="5255"/>
                  </a:lnTo>
                  <a:lnTo>
                    <a:pt x="2894" y="5432"/>
                  </a:lnTo>
                  <a:lnTo>
                    <a:pt x="2599" y="5491"/>
                  </a:lnTo>
                  <a:lnTo>
                    <a:pt x="2363" y="5432"/>
                  </a:lnTo>
                  <a:lnTo>
                    <a:pt x="2244" y="5255"/>
                  </a:lnTo>
                  <a:lnTo>
                    <a:pt x="2126" y="5019"/>
                  </a:lnTo>
                  <a:lnTo>
                    <a:pt x="2067" y="4782"/>
                  </a:lnTo>
                  <a:lnTo>
                    <a:pt x="2126" y="4546"/>
                  </a:lnTo>
                  <a:lnTo>
                    <a:pt x="2303" y="4369"/>
                  </a:lnTo>
                  <a:lnTo>
                    <a:pt x="2540" y="4251"/>
                  </a:lnTo>
                  <a:lnTo>
                    <a:pt x="3071" y="4133"/>
                  </a:lnTo>
                  <a:close/>
                  <a:moveTo>
                    <a:pt x="3957" y="0"/>
                  </a:moveTo>
                  <a:lnTo>
                    <a:pt x="2008" y="591"/>
                  </a:lnTo>
                  <a:lnTo>
                    <a:pt x="2599" y="2539"/>
                  </a:lnTo>
                  <a:lnTo>
                    <a:pt x="1831" y="2775"/>
                  </a:lnTo>
                  <a:lnTo>
                    <a:pt x="1477" y="2952"/>
                  </a:lnTo>
                  <a:lnTo>
                    <a:pt x="1182" y="3070"/>
                  </a:lnTo>
                  <a:lnTo>
                    <a:pt x="887" y="3247"/>
                  </a:lnTo>
                  <a:lnTo>
                    <a:pt x="650" y="3484"/>
                  </a:lnTo>
                  <a:lnTo>
                    <a:pt x="414" y="3720"/>
                  </a:lnTo>
                  <a:lnTo>
                    <a:pt x="296" y="3956"/>
                  </a:lnTo>
                  <a:lnTo>
                    <a:pt x="178" y="4192"/>
                  </a:lnTo>
                  <a:lnTo>
                    <a:pt x="60" y="4487"/>
                  </a:lnTo>
                  <a:lnTo>
                    <a:pt x="1" y="4782"/>
                  </a:lnTo>
                  <a:lnTo>
                    <a:pt x="1" y="5078"/>
                  </a:lnTo>
                  <a:lnTo>
                    <a:pt x="60" y="5373"/>
                  </a:lnTo>
                  <a:lnTo>
                    <a:pt x="119" y="5668"/>
                  </a:lnTo>
                  <a:lnTo>
                    <a:pt x="296" y="6081"/>
                  </a:lnTo>
                  <a:lnTo>
                    <a:pt x="532" y="6495"/>
                  </a:lnTo>
                  <a:lnTo>
                    <a:pt x="827" y="6790"/>
                  </a:lnTo>
                  <a:lnTo>
                    <a:pt x="1182" y="7026"/>
                  </a:lnTo>
                  <a:lnTo>
                    <a:pt x="1654" y="7144"/>
                  </a:lnTo>
                  <a:lnTo>
                    <a:pt x="2067" y="7203"/>
                  </a:lnTo>
                  <a:lnTo>
                    <a:pt x="2599" y="7203"/>
                  </a:lnTo>
                  <a:lnTo>
                    <a:pt x="3130" y="7085"/>
                  </a:lnTo>
                  <a:lnTo>
                    <a:pt x="5846" y="6199"/>
                  </a:lnTo>
                  <a:lnTo>
                    <a:pt x="39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01" name="Google Shape;2001;p29"/>
            <p:cNvSpPr/>
            <p:nvPr/>
          </p:nvSpPr>
          <p:spPr>
            <a:xfrm>
              <a:off x="5792225" y="4507625"/>
              <a:ext cx="168300" cy="168300"/>
            </a:xfrm>
            <a:custGeom>
              <a:avLst/>
              <a:gdLst/>
              <a:ahLst/>
              <a:cxnLst/>
              <a:rect l="l" t="t" r="r" b="b"/>
              <a:pathLst>
                <a:path w="6732" h="6732" extrusionOk="0">
                  <a:moveTo>
                    <a:pt x="3602" y="1949"/>
                  </a:moveTo>
                  <a:lnTo>
                    <a:pt x="3897" y="2008"/>
                  </a:lnTo>
                  <a:lnTo>
                    <a:pt x="4074" y="2185"/>
                  </a:lnTo>
                  <a:lnTo>
                    <a:pt x="4252" y="2362"/>
                  </a:lnTo>
                  <a:lnTo>
                    <a:pt x="4429" y="2539"/>
                  </a:lnTo>
                  <a:lnTo>
                    <a:pt x="4547" y="2835"/>
                  </a:lnTo>
                  <a:lnTo>
                    <a:pt x="4606" y="3130"/>
                  </a:lnTo>
                  <a:lnTo>
                    <a:pt x="4665" y="3425"/>
                  </a:lnTo>
                  <a:lnTo>
                    <a:pt x="4665" y="3720"/>
                  </a:lnTo>
                  <a:lnTo>
                    <a:pt x="4606" y="4015"/>
                  </a:lnTo>
                  <a:lnTo>
                    <a:pt x="4488" y="4252"/>
                  </a:lnTo>
                  <a:lnTo>
                    <a:pt x="4370" y="4429"/>
                  </a:lnTo>
                  <a:lnTo>
                    <a:pt x="4133" y="4606"/>
                  </a:lnTo>
                  <a:lnTo>
                    <a:pt x="3897" y="4724"/>
                  </a:lnTo>
                  <a:lnTo>
                    <a:pt x="3661" y="4783"/>
                  </a:lnTo>
                  <a:lnTo>
                    <a:pt x="3366" y="4842"/>
                  </a:lnTo>
                  <a:lnTo>
                    <a:pt x="3071" y="4842"/>
                  </a:lnTo>
                  <a:lnTo>
                    <a:pt x="2835" y="4724"/>
                  </a:lnTo>
                  <a:lnTo>
                    <a:pt x="2657" y="4606"/>
                  </a:lnTo>
                  <a:lnTo>
                    <a:pt x="2480" y="4429"/>
                  </a:lnTo>
                  <a:lnTo>
                    <a:pt x="2303" y="4193"/>
                  </a:lnTo>
                  <a:lnTo>
                    <a:pt x="2185" y="3956"/>
                  </a:lnTo>
                  <a:lnTo>
                    <a:pt x="2126" y="3602"/>
                  </a:lnTo>
                  <a:lnTo>
                    <a:pt x="2067" y="3307"/>
                  </a:lnTo>
                  <a:lnTo>
                    <a:pt x="2067" y="3012"/>
                  </a:lnTo>
                  <a:lnTo>
                    <a:pt x="2126" y="2776"/>
                  </a:lnTo>
                  <a:lnTo>
                    <a:pt x="2244" y="2539"/>
                  </a:lnTo>
                  <a:lnTo>
                    <a:pt x="2362" y="2303"/>
                  </a:lnTo>
                  <a:lnTo>
                    <a:pt x="2539" y="2185"/>
                  </a:lnTo>
                  <a:lnTo>
                    <a:pt x="2776" y="2067"/>
                  </a:lnTo>
                  <a:lnTo>
                    <a:pt x="3071" y="1949"/>
                  </a:lnTo>
                  <a:close/>
                  <a:moveTo>
                    <a:pt x="3602" y="1"/>
                  </a:moveTo>
                  <a:lnTo>
                    <a:pt x="3130" y="60"/>
                  </a:lnTo>
                  <a:lnTo>
                    <a:pt x="2717" y="119"/>
                  </a:lnTo>
                  <a:lnTo>
                    <a:pt x="2303" y="178"/>
                  </a:lnTo>
                  <a:lnTo>
                    <a:pt x="1890" y="355"/>
                  </a:lnTo>
                  <a:lnTo>
                    <a:pt x="1477" y="591"/>
                  </a:lnTo>
                  <a:lnTo>
                    <a:pt x="1122" y="827"/>
                  </a:lnTo>
                  <a:lnTo>
                    <a:pt x="827" y="1122"/>
                  </a:lnTo>
                  <a:lnTo>
                    <a:pt x="591" y="1477"/>
                  </a:lnTo>
                  <a:lnTo>
                    <a:pt x="355" y="1831"/>
                  </a:lnTo>
                  <a:lnTo>
                    <a:pt x="178" y="2244"/>
                  </a:lnTo>
                  <a:lnTo>
                    <a:pt x="60" y="2657"/>
                  </a:lnTo>
                  <a:lnTo>
                    <a:pt x="1" y="3130"/>
                  </a:lnTo>
                  <a:lnTo>
                    <a:pt x="1" y="3543"/>
                  </a:lnTo>
                  <a:lnTo>
                    <a:pt x="60" y="4015"/>
                  </a:lnTo>
                  <a:lnTo>
                    <a:pt x="178" y="4488"/>
                  </a:lnTo>
                  <a:lnTo>
                    <a:pt x="355" y="4901"/>
                  </a:lnTo>
                  <a:lnTo>
                    <a:pt x="591" y="5255"/>
                  </a:lnTo>
                  <a:lnTo>
                    <a:pt x="827" y="5609"/>
                  </a:lnTo>
                  <a:lnTo>
                    <a:pt x="1122" y="5964"/>
                  </a:lnTo>
                  <a:lnTo>
                    <a:pt x="1477" y="6200"/>
                  </a:lnTo>
                  <a:lnTo>
                    <a:pt x="1831" y="6377"/>
                  </a:lnTo>
                  <a:lnTo>
                    <a:pt x="2244" y="6554"/>
                  </a:lnTo>
                  <a:lnTo>
                    <a:pt x="2657" y="6672"/>
                  </a:lnTo>
                  <a:lnTo>
                    <a:pt x="3130" y="6731"/>
                  </a:lnTo>
                  <a:lnTo>
                    <a:pt x="3543" y="6731"/>
                  </a:lnTo>
                  <a:lnTo>
                    <a:pt x="4015" y="6672"/>
                  </a:lnTo>
                  <a:lnTo>
                    <a:pt x="4429" y="6554"/>
                  </a:lnTo>
                  <a:lnTo>
                    <a:pt x="4842" y="6377"/>
                  </a:lnTo>
                  <a:lnTo>
                    <a:pt x="5196" y="6200"/>
                  </a:lnTo>
                  <a:lnTo>
                    <a:pt x="5550" y="5905"/>
                  </a:lnTo>
                  <a:lnTo>
                    <a:pt x="5905" y="5609"/>
                  </a:lnTo>
                  <a:lnTo>
                    <a:pt x="6141" y="5255"/>
                  </a:lnTo>
                  <a:lnTo>
                    <a:pt x="6377" y="4901"/>
                  </a:lnTo>
                  <a:lnTo>
                    <a:pt x="6554" y="4488"/>
                  </a:lnTo>
                  <a:lnTo>
                    <a:pt x="6672" y="4074"/>
                  </a:lnTo>
                  <a:lnTo>
                    <a:pt x="6731" y="3661"/>
                  </a:lnTo>
                  <a:lnTo>
                    <a:pt x="6731" y="3189"/>
                  </a:lnTo>
                  <a:lnTo>
                    <a:pt x="6672" y="2717"/>
                  </a:lnTo>
                  <a:lnTo>
                    <a:pt x="6554" y="2303"/>
                  </a:lnTo>
                  <a:lnTo>
                    <a:pt x="6377" y="1890"/>
                  </a:lnTo>
                  <a:lnTo>
                    <a:pt x="6141" y="1477"/>
                  </a:lnTo>
                  <a:lnTo>
                    <a:pt x="5905" y="1122"/>
                  </a:lnTo>
                  <a:lnTo>
                    <a:pt x="5550" y="827"/>
                  </a:lnTo>
                  <a:lnTo>
                    <a:pt x="5196" y="591"/>
                  </a:lnTo>
                  <a:lnTo>
                    <a:pt x="4842" y="355"/>
                  </a:lnTo>
                  <a:lnTo>
                    <a:pt x="4429" y="178"/>
                  </a:lnTo>
                  <a:lnTo>
                    <a:pt x="4015" y="60"/>
                  </a:lnTo>
                  <a:lnTo>
                    <a:pt x="36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02" name="Google Shape;2002;p29"/>
            <p:cNvSpPr/>
            <p:nvPr/>
          </p:nvSpPr>
          <p:spPr>
            <a:xfrm>
              <a:off x="5615125" y="4529775"/>
              <a:ext cx="153525" cy="169750"/>
            </a:xfrm>
            <a:custGeom>
              <a:avLst/>
              <a:gdLst/>
              <a:ahLst/>
              <a:cxnLst/>
              <a:rect l="l" t="t" r="r" b="b"/>
              <a:pathLst>
                <a:path w="6141" h="6790" extrusionOk="0">
                  <a:moveTo>
                    <a:pt x="3838" y="3897"/>
                  </a:moveTo>
                  <a:lnTo>
                    <a:pt x="3956" y="5019"/>
                  </a:lnTo>
                  <a:lnTo>
                    <a:pt x="3129" y="5078"/>
                  </a:lnTo>
                  <a:lnTo>
                    <a:pt x="2893" y="5078"/>
                  </a:lnTo>
                  <a:lnTo>
                    <a:pt x="2657" y="4960"/>
                  </a:lnTo>
                  <a:lnTo>
                    <a:pt x="2539" y="4782"/>
                  </a:lnTo>
                  <a:lnTo>
                    <a:pt x="2480" y="4546"/>
                  </a:lnTo>
                  <a:lnTo>
                    <a:pt x="2480" y="4310"/>
                  </a:lnTo>
                  <a:lnTo>
                    <a:pt x="2598" y="4133"/>
                  </a:lnTo>
                  <a:lnTo>
                    <a:pt x="2775" y="4015"/>
                  </a:lnTo>
                  <a:lnTo>
                    <a:pt x="3011" y="3956"/>
                  </a:lnTo>
                  <a:lnTo>
                    <a:pt x="3838" y="3897"/>
                  </a:lnTo>
                  <a:close/>
                  <a:moveTo>
                    <a:pt x="5550" y="0"/>
                  </a:moveTo>
                  <a:lnTo>
                    <a:pt x="3483" y="177"/>
                  </a:lnTo>
                  <a:lnTo>
                    <a:pt x="3719" y="2539"/>
                  </a:lnTo>
                  <a:lnTo>
                    <a:pt x="2244" y="296"/>
                  </a:lnTo>
                  <a:lnTo>
                    <a:pt x="0" y="532"/>
                  </a:lnTo>
                  <a:lnTo>
                    <a:pt x="1653" y="2893"/>
                  </a:lnTo>
                  <a:lnTo>
                    <a:pt x="1358" y="3011"/>
                  </a:lnTo>
                  <a:lnTo>
                    <a:pt x="1063" y="3247"/>
                  </a:lnTo>
                  <a:lnTo>
                    <a:pt x="886" y="3425"/>
                  </a:lnTo>
                  <a:lnTo>
                    <a:pt x="708" y="3720"/>
                  </a:lnTo>
                  <a:lnTo>
                    <a:pt x="531" y="3956"/>
                  </a:lnTo>
                  <a:lnTo>
                    <a:pt x="472" y="4251"/>
                  </a:lnTo>
                  <a:lnTo>
                    <a:pt x="413" y="4546"/>
                  </a:lnTo>
                  <a:lnTo>
                    <a:pt x="413" y="4901"/>
                  </a:lnTo>
                  <a:lnTo>
                    <a:pt x="472" y="5196"/>
                  </a:lnTo>
                  <a:lnTo>
                    <a:pt x="531" y="5432"/>
                  </a:lnTo>
                  <a:lnTo>
                    <a:pt x="649" y="5727"/>
                  </a:lnTo>
                  <a:lnTo>
                    <a:pt x="827" y="5963"/>
                  </a:lnTo>
                  <a:lnTo>
                    <a:pt x="1004" y="6140"/>
                  </a:lnTo>
                  <a:lnTo>
                    <a:pt x="1181" y="6317"/>
                  </a:lnTo>
                  <a:lnTo>
                    <a:pt x="1417" y="6495"/>
                  </a:lnTo>
                  <a:lnTo>
                    <a:pt x="1712" y="6613"/>
                  </a:lnTo>
                  <a:lnTo>
                    <a:pt x="2007" y="6731"/>
                  </a:lnTo>
                  <a:lnTo>
                    <a:pt x="2362" y="6790"/>
                  </a:lnTo>
                  <a:lnTo>
                    <a:pt x="3070" y="6790"/>
                  </a:lnTo>
                  <a:lnTo>
                    <a:pt x="6140" y="6495"/>
                  </a:lnTo>
                  <a:lnTo>
                    <a:pt x="55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03" name="Google Shape;2003;p29"/>
            <p:cNvSpPr/>
            <p:nvPr/>
          </p:nvSpPr>
          <p:spPr>
            <a:xfrm>
              <a:off x="5461600" y="4543050"/>
              <a:ext cx="138775" cy="163850"/>
            </a:xfrm>
            <a:custGeom>
              <a:avLst/>
              <a:gdLst/>
              <a:ahLst/>
              <a:cxnLst/>
              <a:rect l="l" t="t" r="r" b="b"/>
              <a:pathLst>
                <a:path w="5551" h="6554" extrusionOk="0">
                  <a:moveTo>
                    <a:pt x="1831" y="1"/>
                  </a:moveTo>
                  <a:lnTo>
                    <a:pt x="1772" y="4901"/>
                  </a:lnTo>
                  <a:lnTo>
                    <a:pt x="60" y="4842"/>
                  </a:lnTo>
                  <a:lnTo>
                    <a:pt x="1" y="6495"/>
                  </a:lnTo>
                  <a:lnTo>
                    <a:pt x="5492" y="6554"/>
                  </a:lnTo>
                  <a:lnTo>
                    <a:pt x="5551" y="4960"/>
                  </a:lnTo>
                  <a:lnTo>
                    <a:pt x="3838" y="4901"/>
                  </a:lnTo>
                  <a:lnTo>
                    <a:pt x="38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04" name="Google Shape;2004;p29"/>
            <p:cNvSpPr/>
            <p:nvPr/>
          </p:nvSpPr>
          <p:spPr>
            <a:xfrm>
              <a:off x="5315500" y="4537150"/>
              <a:ext cx="128425" cy="166800"/>
            </a:xfrm>
            <a:custGeom>
              <a:avLst/>
              <a:gdLst/>
              <a:ahLst/>
              <a:cxnLst/>
              <a:rect l="l" t="t" r="r" b="b"/>
              <a:pathLst>
                <a:path w="5137" h="6672" extrusionOk="0">
                  <a:moveTo>
                    <a:pt x="3070" y="1"/>
                  </a:moveTo>
                  <a:lnTo>
                    <a:pt x="2893" y="2480"/>
                  </a:lnTo>
                  <a:lnTo>
                    <a:pt x="1063" y="2303"/>
                  </a:lnTo>
                  <a:lnTo>
                    <a:pt x="886" y="3838"/>
                  </a:lnTo>
                  <a:lnTo>
                    <a:pt x="2716" y="3956"/>
                  </a:lnTo>
                  <a:lnTo>
                    <a:pt x="2657" y="4901"/>
                  </a:lnTo>
                  <a:lnTo>
                    <a:pt x="118" y="4665"/>
                  </a:lnTo>
                  <a:lnTo>
                    <a:pt x="0" y="6259"/>
                  </a:lnTo>
                  <a:lnTo>
                    <a:pt x="4546" y="6672"/>
                  </a:lnTo>
                  <a:lnTo>
                    <a:pt x="5136" y="178"/>
                  </a:lnTo>
                  <a:lnTo>
                    <a:pt x="30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05" name="Google Shape;2005;p29"/>
            <p:cNvSpPr/>
            <p:nvPr/>
          </p:nvSpPr>
          <p:spPr>
            <a:xfrm>
              <a:off x="5128050" y="4512050"/>
              <a:ext cx="168275" cy="166825"/>
            </a:xfrm>
            <a:custGeom>
              <a:avLst/>
              <a:gdLst/>
              <a:ahLst/>
              <a:cxnLst/>
              <a:rect l="l" t="t" r="r" b="b"/>
              <a:pathLst>
                <a:path w="6731" h="6673" extrusionOk="0">
                  <a:moveTo>
                    <a:pt x="3306" y="1890"/>
                  </a:moveTo>
                  <a:lnTo>
                    <a:pt x="3601" y="1949"/>
                  </a:lnTo>
                  <a:lnTo>
                    <a:pt x="3897" y="2008"/>
                  </a:lnTo>
                  <a:lnTo>
                    <a:pt x="4133" y="2126"/>
                  </a:lnTo>
                  <a:lnTo>
                    <a:pt x="4310" y="2303"/>
                  </a:lnTo>
                  <a:lnTo>
                    <a:pt x="4487" y="2480"/>
                  </a:lnTo>
                  <a:lnTo>
                    <a:pt x="4546" y="2717"/>
                  </a:lnTo>
                  <a:lnTo>
                    <a:pt x="4605" y="3012"/>
                  </a:lnTo>
                  <a:lnTo>
                    <a:pt x="4664" y="3248"/>
                  </a:lnTo>
                  <a:lnTo>
                    <a:pt x="4605" y="3602"/>
                  </a:lnTo>
                  <a:lnTo>
                    <a:pt x="4546" y="3897"/>
                  </a:lnTo>
                  <a:lnTo>
                    <a:pt x="4428" y="4193"/>
                  </a:lnTo>
                  <a:lnTo>
                    <a:pt x="4251" y="4370"/>
                  </a:lnTo>
                  <a:lnTo>
                    <a:pt x="4074" y="4547"/>
                  </a:lnTo>
                  <a:lnTo>
                    <a:pt x="3897" y="4724"/>
                  </a:lnTo>
                  <a:lnTo>
                    <a:pt x="3601" y="4783"/>
                  </a:lnTo>
                  <a:lnTo>
                    <a:pt x="3365" y="4842"/>
                  </a:lnTo>
                  <a:lnTo>
                    <a:pt x="3070" y="4783"/>
                  </a:lnTo>
                  <a:lnTo>
                    <a:pt x="2775" y="4724"/>
                  </a:lnTo>
                  <a:lnTo>
                    <a:pt x="2539" y="4606"/>
                  </a:lnTo>
                  <a:lnTo>
                    <a:pt x="2362" y="4429"/>
                  </a:lnTo>
                  <a:lnTo>
                    <a:pt x="2244" y="4252"/>
                  </a:lnTo>
                  <a:lnTo>
                    <a:pt x="2125" y="4016"/>
                  </a:lnTo>
                  <a:lnTo>
                    <a:pt x="2066" y="3720"/>
                  </a:lnTo>
                  <a:lnTo>
                    <a:pt x="2066" y="3425"/>
                  </a:lnTo>
                  <a:lnTo>
                    <a:pt x="2066" y="3130"/>
                  </a:lnTo>
                  <a:lnTo>
                    <a:pt x="2185" y="2835"/>
                  </a:lnTo>
                  <a:lnTo>
                    <a:pt x="2303" y="2540"/>
                  </a:lnTo>
                  <a:lnTo>
                    <a:pt x="2421" y="2303"/>
                  </a:lnTo>
                  <a:lnTo>
                    <a:pt x="2598" y="2126"/>
                  </a:lnTo>
                  <a:lnTo>
                    <a:pt x="2834" y="2008"/>
                  </a:lnTo>
                  <a:lnTo>
                    <a:pt x="3070" y="1949"/>
                  </a:lnTo>
                  <a:lnTo>
                    <a:pt x="3306" y="1890"/>
                  </a:lnTo>
                  <a:close/>
                  <a:moveTo>
                    <a:pt x="3070" y="1"/>
                  </a:moveTo>
                  <a:lnTo>
                    <a:pt x="2657" y="60"/>
                  </a:lnTo>
                  <a:lnTo>
                    <a:pt x="2244" y="178"/>
                  </a:lnTo>
                  <a:lnTo>
                    <a:pt x="1830" y="355"/>
                  </a:lnTo>
                  <a:lnTo>
                    <a:pt x="1417" y="532"/>
                  </a:lnTo>
                  <a:lnTo>
                    <a:pt x="1122" y="827"/>
                  </a:lnTo>
                  <a:lnTo>
                    <a:pt x="827" y="1123"/>
                  </a:lnTo>
                  <a:lnTo>
                    <a:pt x="531" y="1477"/>
                  </a:lnTo>
                  <a:lnTo>
                    <a:pt x="354" y="1890"/>
                  </a:lnTo>
                  <a:lnTo>
                    <a:pt x="177" y="2303"/>
                  </a:lnTo>
                  <a:lnTo>
                    <a:pt x="59" y="2776"/>
                  </a:lnTo>
                  <a:lnTo>
                    <a:pt x="0" y="3189"/>
                  </a:lnTo>
                  <a:lnTo>
                    <a:pt x="0" y="3661"/>
                  </a:lnTo>
                  <a:lnTo>
                    <a:pt x="59" y="4075"/>
                  </a:lnTo>
                  <a:lnTo>
                    <a:pt x="177" y="4547"/>
                  </a:lnTo>
                  <a:lnTo>
                    <a:pt x="354" y="4901"/>
                  </a:lnTo>
                  <a:lnTo>
                    <a:pt x="590" y="5314"/>
                  </a:lnTo>
                  <a:lnTo>
                    <a:pt x="827" y="5610"/>
                  </a:lnTo>
                  <a:lnTo>
                    <a:pt x="1181" y="5905"/>
                  </a:lnTo>
                  <a:lnTo>
                    <a:pt x="1535" y="6200"/>
                  </a:lnTo>
                  <a:lnTo>
                    <a:pt x="1889" y="6377"/>
                  </a:lnTo>
                  <a:lnTo>
                    <a:pt x="2303" y="6554"/>
                  </a:lnTo>
                  <a:lnTo>
                    <a:pt x="2716" y="6672"/>
                  </a:lnTo>
                  <a:lnTo>
                    <a:pt x="3601" y="6672"/>
                  </a:lnTo>
                  <a:lnTo>
                    <a:pt x="4074" y="6613"/>
                  </a:lnTo>
                  <a:lnTo>
                    <a:pt x="4487" y="6554"/>
                  </a:lnTo>
                  <a:lnTo>
                    <a:pt x="4900" y="6377"/>
                  </a:lnTo>
                  <a:lnTo>
                    <a:pt x="5255" y="6141"/>
                  </a:lnTo>
                  <a:lnTo>
                    <a:pt x="5609" y="5905"/>
                  </a:lnTo>
                  <a:lnTo>
                    <a:pt x="5904" y="5551"/>
                  </a:lnTo>
                  <a:lnTo>
                    <a:pt x="6140" y="5196"/>
                  </a:lnTo>
                  <a:lnTo>
                    <a:pt x="6376" y="4842"/>
                  </a:lnTo>
                  <a:lnTo>
                    <a:pt x="6553" y="4429"/>
                  </a:lnTo>
                  <a:lnTo>
                    <a:pt x="6671" y="3956"/>
                  </a:lnTo>
                  <a:lnTo>
                    <a:pt x="6731" y="3484"/>
                  </a:lnTo>
                  <a:lnTo>
                    <a:pt x="6671" y="3071"/>
                  </a:lnTo>
                  <a:lnTo>
                    <a:pt x="6612" y="2599"/>
                  </a:lnTo>
                  <a:lnTo>
                    <a:pt x="6494" y="2185"/>
                  </a:lnTo>
                  <a:lnTo>
                    <a:pt x="6317" y="1772"/>
                  </a:lnTo>
                  <a:lnTo>
                    <a:pt x="6140" y="1418"/>
                  </a:lnTo>
                  <a:lnTo>
                    <a:pt x="5845" y="1064"/>
                  </a:lnTo>
                  <a:lnTo>
                    <a:pt x="5550" y="768"/>
                  </a:lnTo>
                  <a:lnTo>
                    <a:pt x="5196" y="532"/>
                  </a:lnTo>
                  <a:lnTo>
                    <a:pt x="4782" y="296"/>
                  </a:lnTo>
                  <a:lnTo>
                    <a:pt x="4369" y="178"/>
                  </a:lnTo>
                  <a:lnTo>
                    <a:pt x="3956" y="60"/>
                  </a:lnTo>
                  <a:lnTo>
                    <a:pt x="34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06" name="Google Shape;2006;p29"/>
            <p:cNvSpPr/>
            <p:nvPr/>
          </p:nvSpPr>
          <p:spPr>
            <a:xfrm>
              <a:off x="5012925" y="4464825"/>
              <a:ext cx="106275" cy="184525"/>
            </a:xfrm>
            <a:custGeom>
              <a:avLst/>
              <a:gdLst/>
              <a:ahLst/>
              <a:cxnLst/>
              <a:rect l="l" t="t" r="r" b="b"/>
              <a:pathLst>
                <a:path w="4251" h="7381" extrusionOk="0">
                  <a:moveTo>
                    <a:pt x="413" y="1"/>
                  </a:moveTo>
                  <a:lnTo>
                    <a:pt x="0" y="1477"/>
                  </a:lnTo>
                  <a:lnTo>
                    <a:pt x="1889" y="2067"/>
                  </a:lnTo>
                  <a:lnTo>
                    <a:pt x="531" y="6849"/>
                  </a:lnTo>
                  <a:lnTo>
                    <a:pt x="2480" y="7380"/>
                  </a:lnTo>
                  <a:lnTo>
                    <a:pt x="4251" y="1122"/>
                  </a:lnTo>
                  <a:lnTo>
                    <a:pt x="4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07" name="Google Shape;2007;p29"/>
            <p:cNvSpPr/>
            <p:nvPr/>
          </p:nvSpPr>
          <p:spPr>
            <a:xfrm>
              <a:off x="4897775" y="4439725"/>
              <a:ext cx="101875" cy="171250"/>
            </a:xfrm>
            <a:custGeom>
              <a:avLst/>
              <a:gdLst/>
              <a:ahLst/>
              <a:cxnLst/>
              <a:rect l="l" t="t" r="r" b="b"/>
              <a:pathLst>
                <a:path w="4075" h="6850" extrusionOk="0">
                  <a:moveTo>
                    <a:pt x="2185" y="1"/>
                  </a:moveTo>
                  <a:lnTo>
                    <a:pt x="1" y="6141"/>
                  </a:lnTo>
                  <a:lnTo>
                    <a:pt x="1949" y="6849"/>
                  </a:lnTo>
                  <a:lnTo>
                    <a:pt x="4075" y="709"/>
                  </a:lnTo>
                  <a:lnTo>
                    <a:pt x="21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08" name="Google Shape;2008;p29"/>
            <p:cNvSpPr/>
            <p:nvPr/>
          </p:nvSpPr>
          <p:spPr>
            <a:xfrm>
              <a:off x="4732475" y="4389550"/>
              <a:ext cx="168300" cy="168300"/>
            </a:xfrm>
            <a:custGeom>
              <a:avLst/>
              <a:gdLst/>
              <a:ahLst/>
              <a:cxnLst/>
              <a:rect l="l" t="t" r="r" b="b"/>
              <a:pathLst>
                <a:path w="6732" h="6732" extrusionOk="0">
                  <a:moveTo>
                    <a:pt x="3425" y="1890"/>
                  </a:moveTo>
                  <a:lnTo>
                    <a:pt x="3720" y="1949"/>
                  </a:lnTo>
                  <a:lnTo>
                    <a:pt x="3956" y="2067"/>
                  </a:lnTo>
                  <a:lnTo>
                    <a:pt x="4192" y="2185"/>
                  </a:lnTo>
                  <a:lnTo>
                    <a:pt x="4428" y="2362"/>
                  </a:lnTo>
                  <a:lnTo>
                    <a:pt x="4547" y="2539"/>
                  </a:lnTo>
                  <a:lnTo>
                    <a:pt x="4665" y="2775"/>
                  </a:lnTo>
                  <a:lnTo>
                    <a:pt x="4724" y="3071"/>
                  </a:lnTo>
                  <a:lnTo>
                    <a:pt x="4724" y="3307"/>
                  </a:lnTo>
                  <a:lnTo>
                    <a:pt x="4665" y="3602"/>
                  </a:lnTo>
                  <a:lnTo>
                    <a:pt x="4547" y="3897"/>
                  </a:lnTo>
                  <a:lnTo>
                    <a:pt x="4428" y="4192"/>
                  </a:lnTo>
                  <a:lnTo>
                    <a:pt x="4251" y="4429"/>
                  </a:lnTo>
                  <a:lnTo>
                    <a:pt x="4015" y="4606"/>
                  </a:lnTo>
                  <a:lnTo>
                    <a:pt x="3838" y="4724"/>
                  </a:lnTo>
                  <a:lnTo>
                    <a:pt x="3602" y="4783"/>
                  </a:lnTo>
                  <a:lnTo>
                    <a:pt x="3307" y="4842"/>
                  </a:lnTo>
                  <a:lnTo>
                    <a:pt x="3071" y="4783"/>
                  </a:lnTo>
                  <a:lnTo>
                    <a:pt x="2775" y="4724"/>
                  </a:lnTo>
                  <a:lnTo>
                    <a:pt x="2539" y="4547"/>
                  </a:lnTo>
                  <a:lnTo>
                    <a:pt x="2362" y="4369"/>
                  </a:lnTo>
                  <a:lnTo>
                    <a:pt x="2185" y="4192"/>
                  </a:lnTo>
                  <a:lnTo>
                    <a:pt x="2067" y="3956"/>
                  </a:lnTo>
                  <a:lnTo>
                    <a:pt x="2067" y="3720"/>
                  </a:lnTo>
                  <a:lnTo>
                    <a:pt x="2067" y="3425"/>
                  </a:lnTo>
                  <a:lnTo>
                    <a:pt x="2126" y="3130"/>
                  </a:lnTo>
                  <a:lnTo>
                    <a:pt x="2244" y="2834"/>
                  </a:lnTo>
                  <a:lnTo>
                    <a:pt x="2362" y="2598"/>
                  </a:lnTo>
                  <a:lnTo>
                    <a:pt x="2539" y="2362"/>
                  </a:lnTo>
                  <a:lnTo>
                    <a:pt x="2716" y="2185"/>
                  </a:lnTo>
                  <a:lnTo>
                    <a:pt x="2953" y="2008"/>
                  </a:lnTo>
                  <a:lnTo>
                    <a:pt x="3189" y="1949"/>
                  </a:lnTo>
                  <a:lnTo>
                    <a:pt x="3425" y="1890"/>
                  </a:lnTo>
                  <a:close/>
                  <a:moveTo>
                    <a:pt x="3012" y="1"/>
                  </a:moveTo>
                  <a:lnTo>
                    <a:pt x="2598" y="60"/>
                  </a:lnTo>
                  <a:lnTo>
                    <a:pt x="2185" y="237"/>
                  </a:lnTo>
                  <a:lnTo>
                    <a:pt x="1772" y="414"/>
                  </a:lnTo>
                  <a:lnTo>
                    <a:pt x="1417" y="591"/>
                  </a:lnTo>
                  <a:lnTo>
                    <a:pt x="1063" y="886"/>
                  </a:lnTo>
                  <a:lnTo>
                    <a:pt x="768" y="1240"/>
                  </a:lnTo>
                  <a:lnTo>
                    <a:pt x="532" y="1595"/>
                  </a:lnTo>
                  <a:lnTo>
                    <a:pt x="296" y="2008"/>
                  </a:lnTo>
                  <a:lnTo>
                    <a:pt x="178" y="2421"/>
                  </a:lnTo>
                  <a:lnTo>
                    <a:pt x="60" y="2894"/>
                  </a:lnTo>
                  <a:lnTo>
                    <a:pt x="1" y="3307"/>
                  </a:lnTo>
                  <a:lnTo>
                    <a:pt x="60" y="3779"/>
                  </a:lnTo>
                  <a:lnTo>
                    <a:pt x="119" y="4192"/>
                  </a:lnTo>
                  <a:lnTo>
                    <a:pt x="237" y="4606"/>
                  </a:lnTo>
                  <a:lnTo>
                    <a:pt x="414" y="4960"/>
                  </a:lnTo>
                  <a:lnTo>
                    <a:pt x="650" y="5373"/>
                  </a:lnTo>
                  <a:lnTo>
                    <a:pt x="945" y="5668"/>
                  </a:lnTo>
                  <a:lnTo>
                    <a:pt x="1240" y="5964"/>
                  </a:lnTo>
                  <a:lnTo>
                    <a:pt x="1595" y="6200"/>
                  </a:lnTo>
                  <a:lnTo>
                    <a:pt x="2008" y="6436"/>
                  </a:lnTo>
                  <a:lnTo>
                    <a:pt x="2421" y="6554"/>
                  </a:lnTo>
                  <a:lnTo>
                    <a:pt x="2893" y="6672"/>
                  </a:lnTo>
                  <a:lnTo>
                    <a:pt x="3307" y="6731"/>
                  </a:lnTo>
                  <a:lnTo>
                    <a:pt x="3720" y="6731"/>
                  </a:lnTo>
                  <a:lnTo>
                    <a:pt x="4192" y="6672"/>
                  </a:lnTo>
                  <a:lnTo>
                    <a:pt x="4606" y="6554"/>
                  </a:lnTo>
                  <a:lnTo>
                    <a:pt x="4960" y="6377"/>
                  </a:lnTo>
                  <a:lnTo>
                    <a:pt x="5314" y="6141"/>
                  </a:lnTo>
                  <a:lnTo>
                    <a:pt x="5668" y="5845"/>
                  </a:lnTo>
                  <a:lnTo>
                    <a:pt x="5964" y="5491"/>
                  </a:lnTo>
                  <a:lnTo>
                    <a:pt x="6259" y="5137"/>
                  </a:lnTo>
                  <a:lnTo>
                    <a:pt x="6436" y="4724"/>
                  </a:lnTo>
                  <a:lnTo>
                    <a:pt x="6613" y="4310"/>
                  </a:lnTo>
                  <a:lnTo>
                    <a:pt x="6731" y="3838"/>
                  </a:lnTo>
                  <a:lnTo>
                    <a:pt x="6731" y="3425"/>
                  </a:lnTo>
                  <a:lnTo>
                    <a:pt x="6731" y="2953"/>
                  </a:lnTo>
                  <a:lnTo>
                    <a:pt x="6672" y="2539"/>
                  </a:lnTo>
                  <a:lnTo>
                    <a:pt x="6554" y="2126"/>
                  </a:lnTo>
                  <a:lnTo>
                    <a:pt x="6318" y="1772"/>
                  </a:lnTo>
                  <a:lnTo>
                    <a:pt x="6082" y="1358"/>
                  </a:lnTo>
                  <a:lnTo>
                    <a:pt x="5845" y="1063"/>
                  </a:lnTo>
                  <a:lnTo>
                    <a:pt x="5491" y="768"/>
                  </a:lnTo>
                  <a:lnTo>
                    <a:pt x="5137" y="532"/>
                  </a:lnTo>
                  <a:lnTo>
                    <a:pt x="4724" y="296"/>
                  </a:lnTo>
                  <a:lnTo>
                    <a:pt x="4310" y="178"/>
                  </a:lnTo>
                  <a:lnTo>
                    <a:pt x="3897" y="60"/>
                  </a:lnTo>
                  <a:lnTo>
                    <a:pt x="34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09" name="Google Shape;2009;p29"/>
            <p:cNvSpPr/>
            <p:nvPr/>
          </p:nvSpPr>
          <p:spPr>
            <a:xfrm>
              <a:off x="4531750" y="4241950"/>
              <a:ext cx="187475" cy="200750"/>
            </a:xfrm>
            <a:custGeom>
              <a:avLst/>
              <a:gdLst/>
              <a:ahLst/>
              <a:cxnLst/>
              <a:rect l="l" t="t" r="r" b="b"/>
              <a:pathLst>
                <a:path w="7499" h="8030" extrusionOk="0">
                  <a:moveTo>
                    <a:pt x="2657" y="3720"/>
                  </a:moveTo>
                  <a:lnTo>
                    <a:pt x="3661" y="4311"/>
                  </a:lnTo>
                  <a:lnTo>
                    <a:pt x="2185" y="5550"/>
                  </a:lnTo>
                  <a:lnTo>
                    <a:pt x="2657" y="3720"/>
                  </a:lnTo>
                  <a:close/>
                  <a:moveTo>
                    <a:pt x="1417" y="1"/>
                  </a:moveTo>
                  <a:lnTo>
                    <a:pt x="0" y="6790"/>
                  </a:lnTo>
                  <a:lnTo>
                    <a:pt x="2008" y="8030"/>
                  </a:lnTo>
                  <a:lnTo>
                    <a:pt x="7498" y="3779"/>
                  </a:lnTo>
                  <a:lnTo>
                    <a:pt x="5668" y="2598"/>
                  </a:lnTo>
                  <a:lnTo>
                    <a:pt x="4900" y="3307"/>
                  </a:lnTo>
                  <a:lnTo>
                    <a:pt x="3011" y="2126"/>
                  </a:lnTo>
                  <a:lnTo>
                    <a:pt x="3247" y="1122"/>
                  </a:lnTo>
                  <a:lnTo>
                    <a:pt x="14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10" name="Google Shape;2010;p29"/>
            <p:cNvSpPr/>
            <p:nvPr/>
          </p:nvSpPr>
          <p:spPr>
            <a:xfrm>
              <a:off x="4339875" y="4168150"/>
              <a:ext cx="188950" cy="191900"/>
            </a:xfrm>
            <a:custGeom>
              <a:avLst/>
              <a:gdLst/>
              <a:ahLst/>
              <a:cxnLst/>
              <a:rect l="l" t="t" r="r" b="b"/>
              <a:pathLst>
                <a:path w="7558" h="7676" extrusionOk="0">
                  <a:moveTo>
                    <a:pt x="4251" y="1"/>
                  </a:moveTo>
                  <a:lnTo>
                    <a:pt x="3897" y="60"/>
                  </a:lnTo>
                  <a:lnTo>
                    <a:pt x="3542" y="178"/>
                  </a:lnTo>
                  <a:lnTo>
                    <a:pt x="3188" y="355"/>
                  </a:lnTo>
                  <a:lnTo>
                    <a:pt x="2893" y="591"/>
                  </a:lnTo>
                  <a:lnTo>
                    <a:pt x="2598" y="886"/>
                  </a:lnTo>
                  <a:lnTo>
                    <a:pt x="2303" y="1241"/>
                  </a:lnTo>
                  <a:lnTo>
                    <a:pt x="0" y="4133"/>
                  </a:lnTo>
                  <a:lnTo>
                    <a:pt x="1594" y="5373"/>
                  </a:lnTo>
                  <a:lnTo>
                    <a:pt x="3897" y="2480"/>
                  </a:lnTo>
                  <a:lnTo>
                    <a:pt x="4192" y="2185"/>
                  </a:lnTo>
                  <a:lnTo>
                    <a:pt x="4487" y="2008"/>
                  </a:lnTo>
                  <a:lnTo>
                    <a:pt x="4664" y="2008"/>
                  </a:lnTo>
                  <a:lnTo>
                    <a:pt x="4841" y="2067"/>
                  </a:lnTo>
                  <a:lnTo>
                    <a:pt x="4959" y="2126"/>
                  </a:lnTo>
                  <a:lnTo>
                    <a:pt x="5137" y="2244"/>
                  </a:lnTo>
                  <a:lnTo>
                    <a:pt x="5314" y="2362"/>
                  </a:lnTo>
                  <a:lnTo>
                    <a:pt x="5432" y="2539"/>
                  </a:lnTo>
                  <a:lnTo>
                    <a:pt x="5491" y="2657"/>
                  </a:lnTo>
                  <a:lnTo>
                    <a:pt x="5491" y="2835"/>
                  </a:lnTo>
                  <a:lnTo>
                    <a:pt x="5432" y="3189"/>
                  </a:lnTo>
                  <a:lnTo>
                    <a:pt x="5196" y="3484"/>
                  </a:lnTo>
                  <a:lnTo>
                    <a:pt x="2952" y="6436"/>
                  </a:lnTo>
                  <a:lnTo>
                    <a:pt x="4546" y="7676"/>
                  </a:lnTo>
                  <a:lnTo>
                    <a:pt x="6849" y="4783"/>
                  </a:lnTo>
                  <a:lnTo>
                    <a:pt x="7085" y="4370"/>
                  </a:lnTo>
                  <a:lnTo>
                    <a:pt x="7262" y="4015"/>
                  </a:lnTo>
                  <a:lnTo>
                    <a:pt x="7439" y="3661"/>
                  </a:lnTo>
                  <a:lnTo>
                    <a:pt x="7498" y="3307"/>
                  </a:lnTo>
                  <a:lnTo>
                    <a:pt x="7557" y="2953"/>
                  </a:lnTo>
                  <a:lnTo>
                    <a:pt x="7557" y="2598"/>
                  </a:lnTo>
                  <a:lnTo>
                    <a:pt x="7439" y="2244"/>
                  </a:lnTo>
                  <a:lnTo>
                    <a:pt x="7321" y="1890"/>
                  </a:lnTo>
                  <a:lnTo>
                    <a:pt x="7144" y="1595"/>
                  </a:lnTo>
                  <a:lnTo>
                    <a:pt x="6967" y="1300"/>
                  </a:lnTo>
                  <a:lnTo>
                    <a:pt x="6672" y="1004"/>
                  </a:lnTo>
                  <a:lnTo>
                    <a:pt x="6376" y="709"/>
                  </a:lnTo>
                  <a:lnTo>
                    <a:pt x="6081" y="473"/>
                  </a:lnTo>
                  <a:lnTo>
                    <a:pt x="5727" y="296"/>
                  </a:lnTo>
                  <a:lnTo>
                    <a:pt x="5373" y="178"/>
                  </a:lnTo>
                  <a:lnTo>
                    <a:pt x="5018" y="60"/>
                  </a:lnTo>
                  <a:lnTo>
                    <a:pt x="46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11" name="Google Shape;2011;p29"/>
            <p:cNvSpPr/>
            <p:nvPr/>
          </p:nvSpPr>
          <p:spPr>
            <a:xfrm>
              <a:off x="4227700" y="4050075"/>
              <a:ext cx="190425" cy="190425"/>
            </a:xfrm>
            <a:custGeom>
              <a:avLst/>
              <a:gdLst/>
              <a:ahLst/>
              <a:cxnLst/>
              <a:rect l="l" t="t" r="r" b="b"/>
              <a:pathLst>
                <a:path w="7617" h="7617" extrusionOk="0">
                  <a:moveTo>
                    <a:pt x="3483" y="2008"/>
                  </a:moveTo>
                  <a:lnTo>
                    <a:pt x="3779" y="2067"/>
                  </a:lnTo>
                  <a:lnTo>
                    <a:pt x="4015" y="2126"/>
                  </a:lnTo>
                  <a:lnTo>
                    <a:pt x="4310" y="2303"/>
                  </a:lnTo>
                  <a:lnTo>
                    <a:pt x="4546" y="2480"/>
                  </a:lnTo>
                  <a:lnTo>
                    <a:pt x="4900" y="2834"/>
                  </a:lnTo>
                  <a:lnTo>
                    <a:pt x="2893" y="4901"/>
                  </a:lnTo>
                  <a:lnTo>
                    <a:pt x="2539" y="4606"/>
                  </a:lnTo>
                  <a:lnTo>
                    <a:pt x="2303" y="4369"/>
                  </a:lnTo>
                  <a:lnTo>
                    <a:pt x="2126" y="4074"/>
                  </a:lnTo>
                  <a:lnTo>
                    <a:pt x="2066" y="3838"/>
                  </a:lnTo>
                  <a:lnTo>
                    <a:pt x="2007" y="3543"/>
                  </a:lnTo>
                  <a:lnTo>
                    <a:pt x="2007" y="3307"/>
                  </a:lnTo>
                  <a:lnTo>
                    <a:pt x="2126" y="3012"/>
                  </a:lnTo>
                  <a:lnTo>
                    <a:pt x="2244" y="2775"/>
                  </a:lnTo>
                  <a:lnTo>
                    <a:pt x="2480" y="2480"/>
                  </a:lnTo>
                  <a:lnTo>
                    <a:pt x="2716" y="2303"/>
                  </a:lnTo>
                  <a:lnTo>
                    <a:pt x="2952" y="2126"/>
                  </a:lnTo>
                  <a:lnTo>
                    <a:pt x="3247" y="2008"/>
                  </a:lnTo>
                  <a:close/>
                  <a:moveTo>
                    <a:pt x="3247" y="1"/>
                  </a:moveTo>
                  <a:lnTo>
                    <a:pt x="2834" y="60"/>
                  </a:lnTo>
                  <a:lnTo>
                    <a:pt x="2421" y="119"/>
                  </a:lnTo>
                  <a:lnTo>
                    <a:pt x="2007" y="296"/>
                  </a:lnTo>
                  <a:lnTo>
                    <a:pt x="1653" y="473"/>
                  </a:lnTo>
                  <a:lnTo>
                    <a:pt x="1299" y="768"/>
                  </a:lnTo>
                  <a:lnTo>
                    <a:pt x="945" y="1063"/>
                  </a:lnTo>
                  <a:lnTo>
                    <a:pt x="650" y="1418"/>
                  </a:lnTo>
                  <a:lnTo>
                    <a:pt x="413" y="1772"/>
                  </a:lnTo>
                  <a:lnTo>
                    <a:pt x="236" y="2185"/>
                  </a:lnTo>
                  <a:lnTo>
                    <a:pt x="118" y="2539"/>
                  </a:lnTo>
                  <a:lnTo>
                    <a:pt x="0" y="2953"/>
                  </a:lnTo>
                  <a:lnTo>
                    <a:pt x="0" y="3366"/>
                  </a:lnTo>
                  <a:lnTo>
                    <a:pt x="59" y="3779"/>
                  </a:lnTo>
                  <a:lnTo>
                    <a:pt x="177" y="4192"/>
                  </a:lnTo>
                  <a:lnTo>
                    <a:pt x="295" y="4606"/>
                  </a:lnTo>
                  <a:lnTo>
                    <a:pt x="531" y="5019"/>
                  </a:lnTo>
                  <a:lnTo>
                    <a:pt x="827" y="5373"/>
                  </a:lnTo>
                  <a:lnTo>
                    <a:pt x="1181" y="5727"/>
                  </a:lnTo>
                  <a:lnTo>
                    <a:pt x="3129" y="7617"/>
                  </a:lnTo>
                  <a:lnTo>
                    <a:pt x="7616" y="2953"/>
                  </a:lnTo>
                  <a:lnTo>
                    <a:pt x="5668" y="1063"/>
                  </a:lnTo>
                  <a:lnTo>
                    <a:pt x="5314" y="709"/>
                  </a:lnTo>
                  <a:lnTo>
                    <a:pt x="4900" y="473"/>
                  </a:lnTo>
                  <a:lnTo>
                    <a:pt x="4487" y="237"/>
                  </a:lnTo>
                  <a:lnTo>
                    <a:pt x="4074" y="119"/>
                  </a:lnTo>
                  <a:lnTo>
                    <a:pt x="3661" y="60"/>
                  </a:lnTo>
                  <a:lnTo>
                    <a:pt x="32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12" name="Google Shape;2012;p29"/>
            <p:cNvSpPr/>
            <p:nvPr/>
          </p:nvSpPr>
          <p:spPr>
            <a:xfrm>
              <a:off x="4136175" y="3958575"/>
              <a:ext cx="156475" cy="147625"/>
            </a:xfrm>
            <a:custGeom>
              <a:avLst/>
              <a:gdLst/>
              <a:ahLst/>
              <a:cxnLst/>
              <a:rect l="l" t="t" r="r" b="b"/>
              <a:pathLst>
                <a:path w="6259" h="5905" extrusionOk="0">
                  <a:moveTo>
                    <a:pt x="4901" y="0"/>
                  </a:moveTo>
                  <a:lnTo>
                    <a:pt x="1" y="4369"/>
                  </a:lnTo>
                  <a:lnTo>
                    <a:pt x="1359" y="5904"/>
                  </a:lnTo>
                  <a:lnTo>
                    <a:pt x="6259" y="1535"/>
                  </a:lnTo>
                  <a:lnTo>
                    <a:pt x="490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13" name="Google Shape;2013;p29"/>
            <p:cNvSpPr/>
            <p:nvPr/>
          </p:nvSpPr>
          <p:spPr>
            <a:xfrm>
              <a:off x="4038775" y="3839025"/>
              <a:ext cx="169750" cy="168275"/>
            </a:xfrm>
            <a:custGeom>
              <a:avLst/>
              <a:gdLst/>
              <a:ahLst/>
              <a:cxnLst/>
              <a:rect l="l" t="t" r="r" b="b"/>
              <a:pathLst>
                <a:path w="6790" h="6731" extrusionOk="0">
                  <a:moveTo>
                    <a:pt x="3897" y="2007"/>
                  </a:moveTo>
                  <a:lnTo>
                    <a:pt x="4133" y="2125"/>
                  </a:lnTo>
                  <a:lnTo>
                    <a:pt x="4369" y="2303"/>
                  </a:lnTo>
                  <a:lnTo>
                    <a:pt x="4546" y="2480"/>
                  </a:lnTo>
                  <a:lnTo>
                    <a:pt x="4723" y="2775"/>
                  </a:lnTo>
                  <a:lnTo>
                    <a:pt x="4782" y="3011"/>
                  </a:lnTo>
                  <a:lnTo>
                    <a:pt x="4841" y="3247"/>
                  </a:lnTo>
                  <a:lnTo>
                    <a:pt x="4782" y="3483"/>
                  </a:lnTo>
                  <a:lnTo>
                    <a:pt x="4723" y="3719"/>
                  </a:lnTo>
                  <a:lnTo>
                    <a:pt x="4605" y="3956"/>
                  </a:lnTo>
                  <a:lnTo>
                    <a:pt x="4428" y="4192"/>
                  </a:lnTo>
                  <a:lnTo>
                    <a:pt x="4192" y="4369"/>
                  </a:lnTo>
                  <a:lnTo>
                    <a:pt x="3897" y="4546"/>
                  </a:lnTo>
                  <a:lnTo>
                    <a:pt x="3661" y="4664"/>
                  </a:lnTo>
                  <a:lnTo>
                    <a:pt x="3365" y="4782"/>
                  </a:lnTo>
                  <a:lnTo>
                    <a:pt x="3129" y="4782"/>
                  </a:lnTo>
                  <a:lnTo>
                    <a:pt x="2893" y="4723"/>
                  </a:lnTo>
                  <a:lnTo>
                    <a:pt x="2657" y="4605"/>
                  </a:lnTo>
                  <a:lnTo>
                    <a:pt x="2421" y="4487"/>
                  </a:lnTo>
                  <a:lnTo>
                    <a:pt x="2244" y="4251"/>
                  </a:lnTo>
                  <a:lnTo>
                    <a:pt x="2066" y="4015"/>
                  </a:lnTo>
                  <a:lnTo>
                    <a:pt x="2007" y="3779"/>
                  </a:lnTo>
                  <a:lnTo>
                    <a:pt x="1948" y="3542"/>
                  </a:lnTo>
                  <a:lnTo>
                    <a:pt x="1948" y="3247"/>
                  </a:lnTo>
                  <a:lnTo>
                    <a:pt x="2066" y="3011"/>
                  </a:lnTo>
                  <a:lnTo>
                    <a:pt x="2185" y="2775"/>
                  </a:lnTo>
                  <a:lnTo>
                    <a:pt x="2362" y="2598"/>
                  </a:lnTo>
                  <a:lnTo>
                    <a:pt x="2598" y="2362"/>
                  </a:lnTo>
                  <a:lnTo>
                    <a:pt x="2893" y="2184"/>
                  </a:lnTo>
                  <a:lnTo>
                    <a:pt x="3129" y="2066"/>
                  </a:lnTo>
                  <a:lnTo>
                    <a:pt x="3424" y="2007"/>
                  </a:lnTo>
                  <a:close/>
                  <a:moveTo>
                    <a:pt x="3011" y="0"/>
                  </a:moveTo>
                  <a:lnTo>
                    <a:pt x="2598" y="118"/>
                  </a:lnTo>
                  <a:lnTo>
                    <a:pt x="2185" y="236"/>
                  </a:lnTo>
                  <a:lnTo>
                    <a:pt x="1771" y="472"/>
                  </a:lnTo>
                  <a:lnTo>
                    <a:pt x="1358" y="708"/>
                  </a:lnTo>
                  <a:lnTo>
                    <a:pt x="1004" y="1004"/>
                  </a:lnTo>
                  <a:lnTo>
                    <a:pt x="709" y="1358"/>
                  </a:lnTo>
                  <a:lnTo>
                    <a:pt x="472" y="1712"/>
                  </a:lnTo>
                  <a:lnTo>
                    <a:pt x="295" y="2125"/>
                  </a:lnTo>
                  <a:lnTo>
                    <a:pt x="118" y="2539"/>
                  </a:lnTo>
                  <a:lnTo>
                    <a:pt x="59" y="2952"/>
                  </a:lnTo>
                  <a:lnTo>
                    <a:pt x="0" y="3365"/>
                  </a:lnTo>
                  <a:lnTo>
                    <a:pt x="59" y="3779"/>
                  </a:lnTo>
                  <a:lnTo>
                    <a:pt x="118" y="4192"/>
                  </a:lnTo>
                  <a:lnTo>
                    <a:pt x="295" y="4605"/>
                  </a:lnTo>
                  <a:lnTo>
                    <a:pt x="472" y="5018"/>
                  </a:lnTo>
                  <a:lnTo>
                    <a:pt x="709" y="5373"/>
                  </a:lnTo>
                  <a:lnTo>
                    <a:pt x="1004" y="5727"/>
                  </a:lnTo>
                  <a:lnTo>
                    <a:pt x="1358" y="6022"/>
                  </a:lnTo>
                  <a:lnTo>
                    <a:pt x="1712" y="6258"/>
                  </a:lnTo>
                  <a:lnTo>
                    <a:pt x="2066" y="6494"/>
                  </a:lnTo>
                  <a:lnTo>
                    <a:pt x="2480" y="6612"/>
                  </a:lnTo>
                  <a:lnTo>
                    <a:pt x="2893" y="6730"/>
                  </a:lnTo>
                  <a:lnTo>
                    <a:pt x="3779" y="6730"/>
                  </a:lnTo>
                  <a:lnTo>
                    <a:pt x="4192" y="6671"/>
                  </a:lnTo>
                  <a:lnTo>
                    <a:pt x="4605" y="6494"/>
                  </a:lnTo>
                  <a:lnTo>
                    <a:pt x="5018" y="6317"/>
                  </a:lnTo>
                  <a:lnTo>
                    <a:pt x="5432" y="6081"/>
                  </a:lnTo>
                  <a:lnTo>
                    <a:pt x="5786" y="5727"/>
                  </a:lnTo>
                  <a:lnTo>
                    <a:pt x="6081" y="5432"/>
                  </a:lnTo>
                  <a:lnTo>
                    <a:pt x="6317" y="5077"/>
                  </a:lnTo>
                  <a:lnTo>
                    <a:pt x="6494" y="4664"/>
                  </a:lnTo>
                  <a:lnTo>
                    <a:pt x="6672" y="4251"/>
                  </a:lnTo>
                  <a:lnTo>
                    <a:pt x="6731" y="3838"/>
                  </a:lnTo>
                  <a:lnTo>
                    <a:pt x="6790" y="3365"/>
                  </a:lnTo>
                  <a:lnTo>
                    <a:pt x="6731" y="2952"/>
                  </a:lnTo>
                  <a:lnTo>
                    <a:pt x="6672" y="2539"/>
                  </a:lnTo>
                  <a:lnTo>
                    <a:pt x="6494" y="2125"/>
                  </a:lnTo>
                  <a:lnTo>
                    <a:pt x="6317" y="1712"/>
                  </a:lnTo>
                  <a:lnTo>
                    <a:pt x="6081" y="1358"/>
                  </a:lnTo>
                  <a:lnTo>
                    <a:pt x="5786" y="1004"/>
                  </a:lnTo>
                  <a:lnTo>
                    <a:pt x="5432" y="708"/>
                  </a:lnTo>
                  <a:lnTo>
                    <a:pt x="5077" y="472"/>
                  </a:lnTo>
                  <a:lnTo>
                    <a:pt x="4723" y="295"/>
                  </a:lnTo>
                  <a:lnTo>
                    <a:pt x="4310" y="118"/>
                  </a:lnTo>
                  <a:lnTo>
                    <a:pt x="3897" y="59"/>
                  </a:lnTo>
                  <a:lnTo>
                    <a:pt x="34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14" name="Google Shape;2014;p29"/>
            <p:cNvSpPr/>
            <p:nvPr/>
          </p:nvSpPr>
          <p:spPr>
            <a:xfrm>
              <a:off x="3904450" y="3650100"/>
              <a:ext cx="194850" cy="175650"/>
            </a:xfrm>
            <a:custGeom>
              <a:avLst/>
              <a:gdLst/>
              <a:ahLst/>
              <a:cxnLst/>
              <a:rect l="l" t="t" r="r" b="b"/>
              <a:pathLst>
                <a:path w="7794" h="7026" extrusionOk="0">
                  <a:moveTo>
                    <a:pt x="5609" y="0"/>
                  </a:moveTo>
                  <a:lnTo>
                    <a:pt x="4192" y="827"/>
                  </a:lnTo>
                  <a:lnTo>
                    <a:pt x="5373" y="2834"/>
                  </a:lnTo>
                  <a:lnTo>
                    <a:pt x="4547" y="3247"/>
                  </a:lnTo>
                  <a:lnTo>
                    <a:pt x="3543" y="1535"/>
                  </a:lnTo>
                  <a:lnTo>
                    <a:pt x="2244" y="2303"/>
                  </a:lnTo>
                  <a:lnTo>
                    <a:pt x="3248" y="4015"/>
                  </a:lnTo>
                  <a:lnTo>
                    <a:pt x="2539" y="4428"/>
                  </a:lnTo>
                  <a:lnTo>
                    <a:pt x="1358" y="2421"/>
                  </a:lnTo>
                  <a:lnTo>
                    <a:pt x="1" y="3247"/>
                  </a:lnTo>
                  <a:lnTo>
                    <a:pt x="2126" y="7026"/>
                  </a:lnTo>
                  <a:lnTo>
                    <a:pt x="7794" y="3779"/>
                  </a:lnTo>
                  <a:lnTo>
                    <a:pt x="56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15" name="Google Shape;2015;p29"/>
            <p:cNvSpPr/>
            <p:nvPr/>
          </p:nvSpPr>
          <p:spPr>
            <a:xfrm>
              <a:off x="3818850" y="3484775"/>
              <a:ext cx="212550" cy="209625"/>
            </a:xfrm>
            <a:custGeom>
              <a:avLst/>
              <a:gdLst/>
              <a:ahLst/>
              <a:cxnLst/>
              <a:rect l="l" t="t" r="r" b="b"/>
              <a:pathLst>
                <a:path w="8502" h="8385" extrusionOk="0">
                  <a:moveTo>
                    <a:pt x="5904" y="1"/>
                  </a:moveTo>
                  <a:lnTo>
                    <a:pt x="0" y="2716"/>
                  </a:lnTo>
                  <a:lnTo>
                    <a:pt x="827" y="4606"/>
                  </a:lnTo>
                  <a:lnTo>
                    <a:pt x="3897" y="3189"/>
                  </a:lnTo>
                  <a:lnTo>
                    <a:pt x="1771" y="6554"/>
                  </a:lnTo>
                  <a:lnTo>
                    <a:pt x="2598" y="8384"/>
                  </a:lnTo>
                  <a:lnTo>
                    <a:pt x="8502" y="5727"/>
                  </a:lnTo>
                  <a:lnTo>
                    <a:pt x="7675" y="3838"/>
                  </a:lnTo>
                  <a:lnTo>
                    <a:pt x="4723" y="5196"/>
                  </a:lnTo>
                  <a:lnTo>
                    <a:pt x="4723" y="5196"/>
                  </a:lnTo>
                  <a:lnTo>
                    <a:pt x="6790" y="1890"/>
                  </a:lnTo>
                  <a:lnTo>
                    <a:pt x="59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16" name="Google Shape;2016;p29"/>
            <p:cNvSpPr/>
            <p:nvPr/>
          </p:nvSpPr>
          <p:spPr>
            <a:xfrm>
              <a:off x="3770125" y="3323900"/>
              <a:ext cx="168300" cy="168275"/>
            </a:xfrm>
            <a:custGeom>
              <a:avLst/>
              <a:gdLst/>
              <a:ahLst/>
              <a:cxnLst/>
              <a:rect l="l" t="t" r="r" b="b"/>
              <a:pathLst>
                <a:path w="6732" h="6731" extrusionOk="0">
                  <a:moveTo>
                    <a:pt x="3898" y="0"/>
                  </a:moveTo>
                  <a:lnTo>
                    <a:pt x="1949" y="650"/>
                  </a:lnTo>
                  <a:lnTo>
                    <a:pt x="2953" y="3838"/>
                  </a:lnTo>
                  <a:lnTo>
                    <a:pt x="4370" y="3366"/>
                  </a:lnTo>
                  <a:lnTo>
                    <a:pt x="3838" y="1831"/>
                  </a:lnTo>
                  <a:lnTo>
                    <a:pt x="4134" y="1949"/>
                  </a:lnTo>
                  <a:lnTo>
                    <a:pt x="4429" y="2126"/>
                  </a:lnTo>
                  <a:lnTo>
                    <a:pt x="4606" y="2421"/>
                  </a:lnTo>
                  <a:lnTo>
                    <a:pt x="4724" y="2716"/>
                  </a:lnTo>
                  <a:lnTo>
                    <a:pt x="4842" y="3070"/>
                  </a:lnTo>
                  <a:lnTo>
                    <a:pt x="4842" y="3366"/>
                  </a:lnTo>
                  <a:lnTo>
                    <a:pt x="4842" y="3661"/>
                  </a:lnTo>
                  <a:lnTo>
                    <a:pt x="4724" y="3897"/>
                  </a:lnTo>
                  <a:lnTo>
                    <a:pt x="4606" y="4074"/>
                  </a:lnTo>
                  <a:lnTo>
                    <a:pt x="4370" y="4310"/>
                  </a:lnTo>
                  <a:lnTo>
                    <a:pt x="4075" y="4428"/>
                  </a:lnTo>
                  <a:lnTo>
                    <a:pt x="3779" y="4605"/>
                  </a:lnTo>
                  <a:lnTo>
                    <a:pt x="3484" y="4664"/>
                  </a:lnTo>
                  <a:lnTo>
                    <a:pt x="2894" y="4664"/>
                  </a:lnTo>
                  <a:lnTo>
                    <a:pt x="2658" y="4605"/>
                  </a:lnTo>
                  <a:lnTo>
                    <a:pt x="2481" y="4487"/>
                  </a:lnTo>
                  <a:lnTo>
                    <a:pt x="2244" y="4310"/>
                  </a:lnTo>
                  <a:lnTo>
                    <a:pt x="2126" y="4133"/>
                  </a:lnTo>
                  <a:lnTo>
                    <a:pt x="2008" y="3838"/>
                  </a:lnTo>
                  <a:lnTo>
                    <a:pt x="1949" y="3543"/>
                  </a:lnTo>
                  <a:lnTo>
                    <a:pt x="1949" y="3307"/>
                  </a:lnTo>
                  <a:lnTo>
                    <a:pt x="2008" y="3070"/>
                  </a:lnTo>
                  <a:lnTo>
                    <a:pt x="2126" y="2893"/>
                  </a:lnTo>
                  <a:lnTo>
                    <a:pt x="1477" y="827"/>
                  </a:lnTo>
                  <a:lnTo>
                    <a:pt x="1005" y="1122"/>
                  </a:lnTo>
                  <a:lnTo>
                    <a:pt x="650" y="1417"/>
                  </a:lnTo>
                  <a:lnTo>
                    <a:pt x="355" y="1831"/>
                  </a:lnTo>
                  <a:lnTo>
                    <a:pt x="178" y="2303"/>
                  </a:lnTo>
                  <a:lnTo>
                    <a:pt x="60" y="2775"/>
                  </a:lnTo>
                  <a:lnTo>
                    <a:pt x="1" y="3307"/>
                  </a:lnTo>
                  <a:lnTo>
                    <a:pt x="60" y="3838"/>
                  </a:lnTo>
                  <a:lnTo>
                    <a:pt x="237" y="4428"/>
                  </a:lnTo>
                  <a:lnTo>
                    <a:pt x="414" y="4901"/>
                  </a:lnTo>
                  <a:lnTo>
                    <a:pt x="650" y="5314"/>
                  </a:lnTo>
                  <a:lnTo>
                    <a:pt x="887" y="5668"/>
                  </a:lnTo>
                  <a:lnTo>
                    <a:pt x="1182" y="5963"/>
                  </a:lnTo>
                  <a:lnTo>
                    <a:pt x="1477" y="6259"/>
                  </a:lnTo>
                  <a:lnTo>
                    <a:pt x="1831" y="6436"/>
                  </a:lnTo>
                  <a:lnTo>
                    <a:pt x="2244" y="6613"/>
                  </a:lnTo>
                  <a:lnTo>
                    <a:pt x="2658" y="6731"/>
                  </a:lnTo>
                  <a:lnTo>
                    <a:pt x="3484" y="6731"/>
                  </a:lnTo>
                  <a:lnTo>
                    <a:pt x="3957" y="6672"/>
                  </a:lnTo>
                  <a:lnTo>
                    <a:pt x="4429" y="6554"/>
                  </a:lnTo>
                  <a:lnTo>
                    <a:pt x="4842" y="6377"/>
                  </a:lnTo>
                  <a:lnTo>
                    <a:pt x="5255" y="6140"/>
                  </a:lnTo>
                  <a:lnTo>
                    <a:pt x="5610" y="5904"/>
                  </a:lnTo>
                  <a:lnTo>
                    <a:pt x="5905" y="5609"/>
                  </a:lnTo>
                  <a:lnTo>
                    <a:pt x="6200" y="5314"/>
                  </a:lnTo>
                  <a:lnTo>
                    <a:pt x="6377" y="4960"/>
                  </a:lnTo>
                  <a:lnTo>
                    <a:pt x="6554" y="4546"/>
                  </a:lnTo>
                  <a:lnTo>
                    <a:pt x="6672" y="4192"/>
                  </a:lnTo>
                  <a:lnTo>
                    <a:pt x="6731" y="3720"/>
                  </a:lnTo>
                  <a:lnTo>
                    <a:pt x="6731" y="3307"/>
                  </a:lnTo>
                  <a:lnTo>
                    <a:pt x="6672" y="2834"/>
                  </a:lnTo>
                  <a:lnTo>
                    <a:pt x="6495" y="2362"/>
                  </a:lnTo>
                  <a:lnTo>
                    <a:pt x="6318" y="1831"/>
                  </a:lnTo>
                  <a:lnTo>
                    <a:pt x="6082" y="1417"/>
                  </a:lnTo>
                  <a:lnTo>
                    <a:pt x="5787" y="1063"/>
                  </a:lnTo>
                  <a:lnTo>
                    <a:pt x="5433" y="709"/>
                  </a:lnTo>
                  <a:lnTo>
                    <a:pt x="5078" y="473"/>
                  </a:lnTo>
                  <a:lnTo>
                    <a:pt x="4665" y="296"/>
                  </a:lnTo>
                  <a:lnTo>
                    <a:pt x="4311" y="118"/>
                  </a:lnTo>
                  <a:lnTo>
                    <a:pt x="389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17" name="Google Shape;2017;p29"/>
            <p:cNvSpPr/>
            <p:nvPr/>
          </p:nvSpPr>
          <p:spPr>
            <a:xfrm>
              <a:off x="3731750" y="3235350"/>
              <a:ext cx="171250" cy="88575"/>
            </a:xfrm>
            <a:custGeom>
              <a:avLst/>
              <a:gdLst/>
              <a:ahLst/>
              <a:cxnLst/>
              <a:rect l="l" t="t" r="r" b="b"/>
              <a:pathLst>
                <a:path w="6850" h="3543" extrusionOk="0">
                  <a:moveTo>
                    <a:pt x="6377" y="0"/>
                  </a:moveTo>
                  <a:lnTo>
                    <a:pt x="1" y="1535"/>
                  </a:lnTo>
                  <a:lnTo>
                    <a:pt x="532" y="3542"/>
                  </a:lnTo>
                  <a:lnTo>
                    <a:pt x="6849" y="2007"/>
                  </a:lnTo>
                  <a:lnTo>
                    <a:pt x="63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18" name="Google Shape;2018;p29"/>
            <p:cNvSpPr/>
            <p:nvPr/>
          </p:nvSpPr>
          <p:spPr>
            <a:xfrm>
              <a:off x="3696325" y="3050850"/>
              <a:ext cx="186000" cy="181550"/>
            </a:xfrm>
            <a:custGeom>
              <a:avLst/>
              <a:gdLst/>
              <a:ahLst/>
              <a:cxnLst/>
              <a:rect l="l" t="t" r="r" b="b"/>
              <a:pathLst>
                <a:path w="7440" h="7262" extrusionOk="0">
                  <a:moveTo>
                    <a:pt x="6436" y="0"/>
                  </a:moveTo>
                  <a:lnTo>
                    <a:pt x="1" y="1063"/>
                  </a:lnTo>
                  <a:lnTo>
                    <a:pt x="355" y="3070"/>
                  </a:lnTo>
                  <a:lnTo>
                    <a:pt x="3602" y="2539"/>
                  </a:lnTo>
                  <a:lnTo>
                    <a:pt x="3602" y="2539"/>
                  </a:lnTo>
                  <a:lnTo>
                    <a:pt x="709" y="5196"/>
                  </a:lnTo>
                  <a:lnTo>
                    <a:pt x="1005" y="7262"/>
                  </a:lnTo>
                  <a:lnTo>
                    <a:pt x="7440" y="6199"/>
                  </a:lnTo>
                  <a:lnTo>
                    <a:pt x="7145" y="4192"/>
                  </a:lnTo>
                  <a:lnTo>
                    <a:pt x="3898" y="4723"/>
                  </a:lnTo>
                  <a:lnTo>
                    <a:pt x="6790" y="2066"/>
                  </a:lnTo>
                  <a:lnTo>
                    <a:pt x="64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19" name="Google Shape;2019;p29"/>
            <p:cNvSpPr/>
            <p:nvPr/>
          </p:nvSpPr>
          <p:spPr>
            <a:xfrm>
              <a:off x="3686000" y="2913575"/>
              <a:ext cx="169775" cy="118100"/>
            </a:xfrm>
            <a:custGeom>
              <a:avLst/>
              <a:gdLst/>
              <a:ahLst/>
              <a:cxnLst/>
              <a:rect l="l" t="t" r="r" b="b"/>
              <a:pathLst>
                <a:path w="6791" h="4724" extrusionOk="0">
                  <a:moveTo>
                    <a:pt x="6495" y="0"/>
                  </a:moveTo>
                  <a:lnTo>
                    <a:pt x="4842" y="119"/>
                  </a:lnTo>
                  <a:lnTo>
                    <a:pt x="5019" y="2362"/>
                  </a:lnTo>
                  <a:lnTo>
                    <a:pt x="4074" y="2421"/>
                  </a:lnTo>
                  <a:lnTo>
                    <a:pt x="3956" y="414"/>
                  </a:lnTo>
                  <a:lnTo>
                    <a:pt x="2421" y="532"/>
                  </a:lnTo>
                  <a:lnTo>
                    <a:pt x="2539" y="2539"/>
                  </a:lnTo>
                  <a:lnTo>
                    <a:pt x="1772" y="2598"/>
                  </a:lnTo>
                  <a:lnTo>
                    <a:pt x="1595" y="296"/>
                  </a:lnTo>
                  <a:lnTo>
                    <a:pt x="1" y="414"/>
                  </a:lnTo>
                  <a:lnTo>
                    <a:pt x="296" y="4724"/>
                  </a:lnTo>
                  <a:lnTo>
                    <a:pt x="6790" y="4310"/>
                  </a:lnTo>
                  <a:lnTo>
                    <a:pt x="64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20" name="Google Shape;2020;p29"/>
            <p:cNvSpPr/>
            <p:nvPr/>
          </p:nvSpPr>
          <p:spPr>
            <a:xfrm>
              <a:off x="3684525" y="2774825"/>
              <a:ext cx="165350" cy="112200"/>
            </a:xfrm>
            <a:custGeom>
              <a:avLst/>
              <a:gdLst/>
              <a:ahLst/>
              <a:cxnLst/>
              <a:rect l="l" t="t" r="r" b="b"/>
              <a:pathLst>
                <a:path w="6614" h="4488" extrusionOk="0">
                  <a:moveTo>
                    <a:pt x="60" y="1"/>
                  </a:moveTo>
                  <a:lnTo>
                    <a:pt x="1" y="4370"/>
                  </a:lnTo>
                  <a:lnTo>
                    <a:pt x="6554" y="4488"/>
                  </a:lnTo>
                  <a:lnTo>
                    <a:pt x="6613" y="119"/>
                  </a:lnTo>
                  <a:lnTo>
                    <a:pt x="4960" y="60"/>
                  </a:lnTo>
                  <a:lnTo>
                    <a:pt x="4901" y="2362"/>
                  </a:lnTo>
                  <a:lnTo>
                    <a:pt x="4015" y="2362"/>
                  </a:lnTo>
                  <a:lnTo>
                    <a:pt x="4015" y="355"/>
                  </a:lnTo>
                  <a:lnTo>
                    <a:pt x="2480" y="296"/>
                  </a:lnTo>
                  <a:lnTo>
                    <a:pt x="2480" y="2362"/>
                  </a:lnTo>
                  <a:lnTo>
                    <a:pt x="1654" y="2362"/>
                  </a:lnTo>
                  <a:lnTo>
                    <a:pt x="1713" y="60"/>
                  </a:lnTo>
                  <a:lnTo>
                    <a:pt x="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21" name="Google Shape;2021;p29"/>
            <p:cNvSpPr/>
            <p:nvPr/>
          </p:nvSpPr>
          <p:spPr>
            <a:xfrm>
              <a:off x="3687475" y="2602150"/>
              <a:ext cx="177150" cy="149100"/>
            </a:xfrm>
            <a:custGeom>
              <a:avLst/>
              <a:gdLst/>
              <a:ahLst/>
              <a:cxnLst/>
              <a:rect l="l" t="t" r="r" b="b"/>
              <a:pathLst>
                <a:path w="7086" h="5964" extrusionOk="0">
                  <a:moveTo>
                    <a:pt x="2658" y="2126"/>
                  </a:moveTo>
                  <a:lnTo>
                    <a:pt x="2894" y="2185"/>
                  </a:lnTo>
                  <a:lnTo>
                    <a:pt x="3012" y="2303"/>
                  </a:lnTo>
                  <a:lnTo>
                    <a:pt x="3130" y="2480"/>
                  </a:lnTo>
                  <a:lnTo>
                    <a:pt x="3130" y="2716"/>
                  </a:lnTo>
                  <a:lnTo>
                    <a:pt x="3012" y="3543"/>
                  </a:lnTo>
                  <a:lnTo>
                    <a:pt x="1949" y="3425"/>
                  </a:lnTo>
                  <a:lnTo>
                    <a:pt x="2008" y="2598"/>
                  </a:lnTo>
                  <a:lnTo>
                    <a:pt x="2067" y="2362"/>
                  </a:lnTo>
                  <a:lnTo>
                    <a:pt x="2185" y="2185"/>
                  </a:lnTo>
                  <a:lnTo>
                    <a:pt x="2421" y="2126"/>
                  </a:lnTo>
                  <a:close/>
                  <a:moveTo>
                    <a:pt x="2421" y="0"/>
                  </a:moveTo>
                  <a:lnTo>
                    <a:pt x="2126" y="59"/>
                  </a:lnTo>
                  <a:lnTo>
                    <a:pt x="1831" y="118"/>
                  </a:lnTo>
                  <a:lnTo>
                    <a:pt x="1595" y="177"/>
                  </a:lnTo>
                  <a:lnTo>
                    <a:pt x="1359" y="354"/>
                  </a:lnTo>
                  <a:lnTo>
                    <a:pt x="1122" y="473"/>
                  </a:lnTo>
                  <a:lnTo>
                    <a:pt x="945" y="709"/>
                  </a:lnTo>
                  <a:lnTo>
                    <a:pt x="768" y="945"/>
                  </a:lnTo>
                  <a:lnTo>
                    <a:pt x="591" y="1240"/>
                  </a:lnTo>
                  <a:lnTo>
                    <a:pt x="473" y="1535"/>
                  </a:lnTo>
                  <a:lnTo>
                    <a:pt x="414" y="1889"/>
                  </a:lnTo>
                  <a:lnTo>
                    <a:pt x="355" y="2244"/>
                  </a:lnTo>
                  <a:lnTo>
                    <a:pt x="1" y="5314"/>
                  </a:lnTo>
                  <a:lnTo>
                    <a:pt x="6495" y="5963"/>
                  </a:lnTo>
                  <a:lnTo>
                    <a:pt x="6731" y="3897"/>
                  </a:lnTo>
                  <a:lnTo>
                    <a:pt x="4370" y="3661"/>
                  </a:lnTo>
                  <a:lnTo>
                    <a:pt x="6849" y="2716"/>
                  </a:lnTo>
                  <a:lnTo>
                    <a:pt x="7085" y="473"/>
                  </a:lnTo>
                  <a:lnTo>
                    <a:pt x="4429" y="1594"/>
                  </a:lnTo>
                  <a:lnTo>
                    <a:pt x="4370" y="1299"/>
                  </a:lnTo>
                  <a:lnTo>
                    <a:pt x="4193" y="1004"/>
                  </a:lnTo>
                  <a:lnTo>
                    <a:pt x="4015" y="709"/>
                  </a:lnTo>
                  <a:lnTo>
                    <a:pt x="3838" y="473"/>
                  </a:lnTo>
                  <a:lnTo>
                    <a:pt x="3602" y="295"/>
                  </a:lnTo>
                  <a:lnTo>
                    <a:pt x="3307" y="177"/>
                  </a:lnTo>
                  <a:lnTo>
                    <a:pt x="3012" y="59"/>
                  </a:lnTo>
                  <a:lnTo>
                    <a:pt x="27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22" name="Google Shape;2022;p29"/>
            <p:cNvSpPr/>
            <p:nvPr/>
          </p:nvSpPr>
          <p:spPr>
            <a:xfrm>
              <a:off x="3717000" y="2388125"/>
              <a:ext cx="171250" cy="155000"/>
            </a:xfrm>
            <a:custGeom>
              <a:avLst/>
              <a:gdLst/>
              <a:ahLst/>
              <a:cxnLst/>
              <a:rect l="l" t="t" r="r" b="b"/>
              <a:pathLst>
                <a:path w="6850" h="6200" extrusionOk="0">
                  <a:moveTo>
                    <a:pt x="2952" y="2067"/>
                  </a:moveTo>
                  <a:lnTo>
                    <a:pt x="3189" y="2185"/>
                  </a:lnTo>
                  <a:lnTo>
                    <a:pt x="3307" y="2303"/>
                  </a:lnTo>
                  <a:lnTo>
                    <a:pt x="3425" y="2539"/>
                  </a:lnTo>
                  <a:lnTo>
                    <a:pt x="3366" y="2834"/>
                  </a:lnTo>
                  <a:lnTo>
                    <a:pt x="3248" y="3366"/>
                  </a:lnTo>
                  <a:lnTo>
                    <a:pt x="2067" y="3130"/>
                  </a:lnTo>
                  <a:lnTo>
                    <a:pt x="2185" y="2539"/>
                  </a:lnTo>
                  <a:lnTo>
                    <a:pt x="2303" y="2303"/>
                  </a:lnTo>
                  <a:lnTo>
                    <a:pt x="2480" y="2126"/>
                  </a:lnTo>
                  <a:lnTo>
                    <a:pt x="2657" y="2067"/>
                  </a:lnTo>
                  <a:close/>
                  <a:moveTo>
                    <a:pt x="2480" y="1"/>
                  </a:moveTo>
                  <a:lnTo>
                    <a:pt x="2067" y="119"/>
                  </a:lnTo>
                  <a:lnTo>
                    <a:pt x="1654" y="296"/>
                  </a:lnTo>
                  <a:lnTo>
                    <a:pt x="1299" y="591"/>
                  </a:lnTo>
                  <a:lnTo>
                    <a:pt x="1063" y="945"/>
                  </a:lnTo>
                  <a:lnTo>
                    <a:pt x="827" y="1418"/>
                  </a:lnTo>
                  <a:lnTo>
                    <a:pt x="650" y="1949"/>
                  </a:lnTo>
                  <a:lnTo>
                    <a:pt x="1" y="4724"/>
                  </a:lnTo>
                  <a:lnTo>
                    <a:pt x="6377" y="6200"/>
                  </a:lnTo>
                  <a:lnTo>
                    <a:pt x="6849" y="4192"/>
                  </a:lnTo>
                  <a:lnTo>
                    <a:pt x="4842" y="3720"/>
                  </a:lnTo>
                  <a:lnTo>
                    <a:pt x="5019" y="2953"/>
                  </a:lnTo>
                  <a:lnTo>
                    <a:pt x="5078" y="2598"/>
                  </a:lnTo>
                  <a:lnTo>
                    <a:pt x="5078" y="2244"/>
                  </a:lnTo>
                  <a:lnTo>
                    <a:pt x="5078" y="1890"/>
                  </a:lnTo>
                  <a:lnTo>
                    <a:pt x="5019" y="1595"/>
                  </a:lnTo>
                  <a:lnTo>
                    <a:pt x="4901" y="1299"/>
                  </a:lnTo>
                  <a:lnTo>
                    <a:pt x="4783" y="1004"/>
                  </a:lnTo>
                  <a:lnTo>
                    <a:pt x="4606" y="768"/>
                  </a:lnTo>
                  <a:lnTo>
                    <a:pt x="4428" y="591"/>
                  </a:lnTo>
                  <a:lnTo>
                    <a:pt x="4192" y="414"/>
                  </a:lnTo>
                  <a:lnTo>
                    <a:pt x="3956" y="237"/>
                  </a:lnTo>
                  <a:lnTo>
                    <a:pt x="3661" y="119"/>
                  </a:lnTo>
                  <a:lnTo>
                    <a:pt x="3366" y="60"/>
                  </a:lnTo>
                  <a:lnTo>
                    <a:pt x="28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23" name="Google Shape;2023;p29"/>
            <p:cNvSpPr/>
            <p:nvPr/>
          </p:nvSpPr>
          <p:spPr>
            <a:xfrm>
              <a:off x="3776050" y="2205100"/>
              <a:ext cx="166800" cy="168300"/>
            </a:xfrm>
            <a:custGeom>
              <a:avLst/>
              <a:gdLst/>
              <a:ahLst/>
              <a:cxnLst/>
              <a:rect l="l" t="t" r="r" b="b"/>
              <a:pathLst>
                <a:path w="6672" h="6732" extrusionOk="0">
                  <a:moveTo>
                    <a:pt x="3424" y="2067"/>
                  </a:moveTo>
                  <a:lnTo>
                    <a:pt x="3779" y="2126"/>
                  </a:lnTo>
                  <a:lnTo>
                    <a:pt x="4015" y="2303"/>
                  </a:lnTo>
                  <a:lnTo>
                    <a:pt x="4310" y="2421"/>
                  </a:lnTo>
                  <a:lnTo>
                    <a:pt x="4487" y="2598"/>
                  </a:lnTo>
                  <a:lnTo>
                    <a:pt x="4664" y="2835"/>
                  </a:lnTo>
                  <a:lnTo>
                    <a:pt x="4723" y="3012"/>
                  </a:lnTo>
                  <a:lnTo>
                    <a:pt x="4782" y="3307"/>
                  </a:lnTo>
                  <a:lnTo>
                    <a:pt x="4782" y="3543"/>
                  </a:lnTo>
                  <a:lnTo>
                    <a:pt x="4723" y="3838"/>
                  </a:lnTo>
                  <a:lnTo>
                    <a:pt x="4605" y="4074"/>
                  </a:lnTo>
                  <a:lnTo>
                    <a:pt x="4428" y="4311"/>
                  </a:lnTo>
                  <a:lnTo>
                    <a:pt x="4251" y="4488"/>
                  </a:lnTo>
                  <a:lnTo>
                    <a:pt x="4015" y="4606"/>
                  </a:lnTo>
                  <a:lnTo>
                    <a:pt x="3779" y="4665"/>
                  </a:lnTo>
                  <a:lnTo>
                    <a:pt x="3247" y="4665"/>
                  </a:lnTo>
                  <a:lnTo>
                    <a:pt x="2952" y="4547"/>
                  </a:lnTo>
                  <a:lnTo>
                    <a:pt x="2657" y="4429"/>
                  </a:lnTo>
                  <a:lnTo>
                    <a:pt x="2362" y="4311"/>
                  </a:lnTo>
                  <a:lnTo>
                    <a:pt x="2185" y="4133"/>
                  </a:lnTo>
                  <a:lnTo>
                    <a:pt x="2007" y="3897"/>
                  </a:lnTo>
                  <a:lnTo>
                    <a:pt x="1948" y="3661"/>
                  </a:lnTo>
                  <a:lnTo>
                    <a:pt x="1889" y="3425"/>
                  </a:lnTo>
                  <a:lnTo>
                    <a:pt x="1889" y="3189"/>
                  </a:lnTo>
                  <a:lnTo>
                    <a:pt x="1948" y="2894"/>
                  </a:lnTo>
                  <a:lnTo>
                    <a:pt x="2066" y="2598"/>
                  </a:lnTo>
                  <a:lnTo>
                    <a:pt x="2244" y="2421"/>
                  </a:lnTo>
                  <a:lnTo>
                    <a:pt x="2421" y="2244"/>
                  </a:lnTo>
                  <a:lnTo>
                    <a:pt x="2657" y="2126"/>
                  </a:lnTo>
                  <a:lnTo>
                    <a:pt x="2893" y="2067"/>
                  </a:lnTo>
                  <a:close/>
                  <a:moveTo>
                    <a:pt x="3070" y="1"/>
                  </a:moveTo>
                  <a:lnTo>
                    <a:pt x="2657" y="60"/>
                  </a:lnTo>
                  <a:lnTo>
                    <a:pt x="2244" y="178"/>
                  </a:lnTo>
                  <a:lnTo>
                    <a:pt x="1830" y="355"/>
                  </a:lnTo>
                  <a:lnTo>
                    <a:pt x="1476" y="532"/>
                  </a:lnTo>
                  <a:lnTo>
                    <a:pt x="1122" y="827"/>
                  </a:lnTo>
                  <a:lnTo>
                    <a:pt x="827" y="1122"/>
                  </a:lnTo>
                  <a:lnTo>
                    <a:pt x="531" y="1477"/>
                  </a:lnTo>
                  <a:lnTo>
                    <a:pt x="354" y="1890"/>
                  </a:lnTo>
                  <a:lnTo>
                    <a:pt x="177" y="2303"/>
                  </a:lnTo>
                  <a:lnTo>
                    <a:pt x="59" y="2717"/>
                  </a:lnTo>
                  <a:lnTo>
                    <a:pt x="0" y="3130"/>
                  </a:lnTo>
                  <a:lnTo>
                    <a:pt x="0" y="3602"/>
                  </a:lnTo>
                  <a:lnTo>
                    <a:pt x="59" y="4015"/>
                  </a:lnTo>
                  <a:lnTo>
                    <a:pt x="118" y="4429"/>
                  </a:lnTo>
                  <a:lnTo>
                    <a:pt x="295" y="4842"/>
                  </a:lnTo>
                  <a:lnTo>
                    <a:pt x="531" y="5196"/>
                  </a:lnTo>
                  <a:lnTo>
                    <a:pt x="768" y="5550"/>
                  </a:lnTo>
                  <a:lnTo>
                    <a:pt x="1063" y="5846"/>
                  </a:lnTo>
                  <a:lnTo>
                    <a:pt x="1417" y="6141"/>
                  </a:lnTo>
                  <a:lnTo>
                    <a:pt x="1830" y="6377"/>
                  </a:lnTo>
                  <a:lnTo>
                    <a:pt x="2244" y="6554"/>
                  </a:lnTo>
                  <a:lnTo>
                    <a:pt x="2716" y="6672"/>
                  </a:lnTo>
                  <a:lnTo>
                    <a:pt x="3188" y="6731"/>
                  </a:lnTo>
                  <a:lnTo>
                    <a:pt x="3601" y="6731"/>
                  </a:lnTo>
                  <a:lnTo>
                    <a:pt x="4015" y="6672"/>
                  </a:lnTo>
                  <a:lnTo>
                    <a:pt x="4487" y="6554"/>
                  </a:lnTo>
                  <a:lnTo>
                    <a:pt x="4841" y="6377"/>
                  </a:lnTo>
                  <a:lnTo>
                    <a:pt x="5196" y="6141"/>
                  </a:lnTo>
                  <a:lnTo>
                    <a:pt x="5550" y="5905"/>
                  </a:lnTo>
                  <a:lnTo>
                    <a:pt x="5845" y="5609"/>
                  </a:lnTo>
                  <a:lnTo>
                    <a:pt x="6140" y="5255"/>
                  </a:lnTo>
                  <a:lnTo>
                    <a:pt x="6317" y="4842"/>
                  </a:lnTo>
                  <a:lnTo>
                    <a:pt x="6494" y="4429"/>
                  </a:lnTo>
                  <a:lnTo>
                    <a:pt x="6613" y="4015"/>
                  </a:lnTo>
                  <a:lnTo>
                    <a:pt x="6672" y="3543"/>
                  </a:lnTo>
                  <a:lnTo>
                    <a:pt x="6672" y="3130"/>
                  </a:lnTo>
                  <a:lnTo>
                    <a:pt x="6672" y="2717"/>
                  </a:lnTo>
                  <a:lnTo>
                    <a:pt x="6553" y="2303"/>
                  </a:lnTo>
                  <a:lnTo>
                    <a:pt x="6376" y="1890"/>
                  </a:lnTo>
                  <a:lnTo>
                    <a:pt x="6140" y="1536"/>
                  </a:lnTo>
                  <a:lnTo>
                    <a:pt x="5904" y="1182"/>
                  </a:lnTo>
                  <a:lnTo>
                    <a:pt x="5609" y="827"/>
                  </a:lnTo>
                  <a:lnTo>
                    <a:pt x="5255" y="591"/>
                  </a:lnTo>
                  <a:lnTo>
                    <a:pt x="4841" y="355"/>
                  </a:lnTo>
                  <a:lnTo>
                    <a:pt x="4428" y="178"/>
                  </a:lnTo>
                  <a:lnTo>
                    <a:pt x="3956" y="60"/>
                  </a:lnTo>
                  <a:lnTo>
                    <a:pt x="35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24" name="Google Shape;2024;p29"/>
            <p:cNvSpPr/>
            <p:nvPr/>
          </p:nvSpPr>
          <p:spPr>
            <a:xfrm>
              <a:off x="3826225" y="2036850"/>
              <a:ext cx="206650" cy="177125"/>
            </a:xfrm>
            <a:custGeom>
              <a:avLst/>
              <a:gdLst/>
              <a:ahLst/>
              <a:cxnLst/>
              <a:rect l="l" t="t" r="r" b="b"/>
              <a:pathLst>
                <a:path w="8266" h="7085" extrusionOk="0">
                  <a:moveTo>
                    <a:pt x="3307" y="2067"/>
                  </a:moveTo>
                  <a:lnTo>
                    <a:pt x="3484" y="2126"/>
                  </a:lnTo>
                  <a:lnTo>
                    <a:pt x="3720" y="2303"/>
                  </a:lnTo>
                  <a:lnTo>
                    <a:pt x="3838" y="2480"/>
                  </a:lnTo>
                  <a:lnTo>
                    <a:pt x="3838" y="2657"/>
                  </a:lnTo>
                  <a:lnTo>
                    <a:pt x="3779" y="2893"/>
                  </a:lnTo>
                  <a:lnTo>
                    <a:pt x="3425" y="3661"/>
                  </a:lnTo>
                  <a:lnTo>
                    <a:pt x="2421" y="3188"/>
                  </a:lnTo>
                  <a:lnTo>
                    <a:pt x="2775" y="2480"/>
                  </a:lnTo>
                  <a:lnTo>
                    <a:pt x="2893" y="2244"/>
                  </a:lnTo>
                  <a:lnTo>
                    <a:pt x="3070" y="2126"/>
                  </a:lnTo>
                  <a:lnTo>
                    <a:pt x="3307" y="2067"/>
                  </a:lnTo>
                  <a:close/>
                  <a:moveTo>
                    <a:pt x="3130" y="0"/>
                  </a:moveTo>
                  <a:lnTo>
                    <a:pt x="2893" y="59"/>
                  </a:lnTo>
                  <a:lnTo>
                    <a:pt x="2598" y="177"/>
                  </a:lnTo>
                  <a:lnTo>
                    <a:pt x="2362" y="295"/>
                  </a:lnTo>
                  <a:lnTo>
                    <a:pt x="2067" y="473"/>
                  </a:lnTo>
                  <a:lnTo>
                    <a:pt x="1890" y="709"/>
                  </a:lnTo>
                  <a:lnTo>
                    <a:pt x="1654" y="945"/>
                  </a:lnTo>
                  <a:lnTo>
                    <a:pt x="1476" y="1240"/>
                  </a:lnTo>
                  <a:lnTo>
                    <a:pt x="1299" y="1594"/>
                  </a:lnTo>
                  <a:lnTo>
                    <a:pt x="0" y="4310"/>
                  </a:lnTo>
                  <a:lnTo>
                    <a:pt x="5904" y="7085"/>
                  </a:lnTo>
                  <a:lnTo>
                    <a:pt x="6790" y="5196"/>
                  </a:lnTo>
                  <a:lnTo>
                    <a:pt x="4665" y="4251"/>
                  </a:lnTo>
                  <a:lnTo>
                    <a:pt x="4665" y="4192"/>
                  </a:lnTo>
                  <a:lnTo>
                    <a:pt x="7321" y="4074"/>
                  </a:lnTo>
                  <a:lnTo>
                    <a:pt x="8266" y="2067"/>
                  </a:lnTo>
                  <a:lnTo>
                    <a:pt x="5373" y="2303"/>
                  </a:lnTo>
                  <a:lnTo>
                    <a:pt x="5373" y="1949"/>
                  </a:lnTo>
                  <a:lnTo>
                    <a:pt x="5373" y="1594"/>
                  </a:lnTo>
                  <a:lnTo>
                    <a:pt x="5255" y="1299"/>
                  </a:lnTo>
                  <a:lnTo>
                    <a:pt x="5137" y="1004"/>
                  </a:lnTo>
                  <a:lnTo>
                    <a:pt x="4960" y="768"/>
                  </a:lnTo>
                  <a:lnTo>
                    <a:pt x="4783" y="532"/>
                  </a:lnTo>
                  <a:lnTo>
                    <a:pt x="4546" y="354"/>
                  </a:lnTo>
                  <a:lnTo>
                    <a:pt x="4251" y="236"/>
                  </a:lnTo>
                  <a:lnTo>
                    <a:pt x="3956" y="118"/>
                  </a:lnTo>
                  <a:lnTo>
                    <a:pt x="3720" y="59"/>
                  </a:lnTo>
                  <a:lnTo>
                    <a:pt x="34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25" name="Google Shape;2025;p29"/>
            <p:cNvSpPr/>
            <p:nvPr/>
          </p:nvSpPr>
          <p:spPr>
            <a:xfrm>
              <a:off x="3897075" y="1875950"/>
              <a:ext cx="188950" cy="162400"/>
            </a:xfrm>
            <a:custGeom>
              <a:avLst/>
              <a:gdLst/>
              <a:ahLst/>
              <a:cxnLst/>
              <a:rect l="l" t="t" r="r" b="b"/>
              <a:pathLst>
                <a:path w="7558" h="6496" extrusionOk="0">
                  <a:moveTo>
                    <a:pt x="2775" y="1"/>
                  </a:moveTo>
                  <a:lnTo>
                    <a:pt x="0" y="4724"/>
                  </a:lnTo>
                  <a:lnTo>
                    <a:pt x="1417" y="5551"/>
                  </a:lnTo>
                  <a:lnTo>
                    <a:pt x="2303" y="4075"/>
                  </a:lnTo>
                  <a:lnTo>
                    <a:pt x="6495" y="6495"/>
                  </a:lnTo>
                  <a:lnTo>
                    <a:pt x="7557" y="4724"/>
                  </a:lnTo>
                  <a:lnTo>
                    <a:pt x="3307" y="2304"/>
                  </a:lnTo>
                  <a:lnTo>
                    <a:pt x="4192" y="769"/>
                  </a:lnTo>
                  <a:lnTo>
                    <a:pt x="277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26" name="Google Shape;2026;p29"/>
            <p:cNvSpPr/>
            <p:nvPr/>
          </p:nvSpPr>
          <p:spPr>
            <a:xfrm>
              <a:off x="3985625" y="1751975"/>
              <a:ext cx="162375" cy="187475"/>
            </a:xfrm>
            <a:custGeom>
              <a:avLst/>
              <a:gdLst/>
              <a:ahLst/>
              <a:cxnLst/>
              <a:rect l="l" t="t" r="r" b="b"/>
              <a:pathLst>
                <a:path w="6495" h="7499" extrusionOk="0">
                  <a:moveTo>
                    <a:pt x="2598" y="1"/>
                  </a:moveTo>
                  <a:lnTo>
                    <a:pt x="1" y="3779"/>
                  </a:lnTo>
                  <a:lnTo>
                    <a:pt x="5314" y="7499"/>
                  </a:lnTo>
                  <a:lnTo>
                    <a:pt x="6495" y="5787"/>
                  </a:lnTo>
                  <a:lnTo>
                    <a:pt x="4488" y="4429"/>
                  </a:lnTo>
                  <a:lnTo>
                    <a:pt x="5550" y="2894"/>
                  </a:lnTo>
                  <a:lnTo>
                    <a:pt x="4311" y="2008"/>
                  </a:lnTo>
                  <a:lnTo>
                    <a:pt x="3248" y="3543"/>
                  </a:lnTo>
                  <a:lnTo>
                    <a:pt x="2480" y="3012"/>
                  </a:lnTo>
                  <a:lnTo>
                    <a:pt x="3956" y="886"/>
                  </a:lnTo>
                  <a:lnTo>
                    <a:pt x="25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27" name="Google Shape;2027;p29"/>
            <p:cNvSpPr/>
            <p:nvPr/>
          </p:nvSpPr>
          <p:spPr>
            <a:xfrm>
              <a:off x="4103700" y="1626525"/>
              <a:ext cx="168300" cy="169750"/>
            </a:xfrm>
            <a:custGeom>
              <a:avLst/>
              <a:gdLst/>
              <a:ahLst/>
              <a:cxnLst/>
              <a:rect l="l" t="t" r="r" b="b"/>
              <a:pathLst>
                <a:path w="6732" h="6790" extrusionOk="0">
                  <a:moveTo>
                    <a:pt x="3425" y="2008"/>
                  </a:moveTo>
                  <a:lnTo>
                    <a:pt x="3661" y="2126"/>
                  </a:lnTo>
                  <a:lnTo>
                    <a:pt x="3956" y="2244"/>
                  </a:lnTo>
                  <a:lnTo>
                    <a:pt x="4193" y="2421"/>
                  </a:lnTo>
                  <a:lnTo>
                    <a:pt x="4429" y="2657"/>
                  </a:lnTo>
                  <a:lnTo>
                    <a:pt x="4606" y="2893"/>
                  </a:lnTo>
                  <a:lnTo>
                    <a:pt x="4724" y="3129"/>
                  </a:lnTo>
                  <a:lnTo>
                    <a:pt x="4783" y="3366"/>
                  </a:lnTo>
                  <a:lnTo>
                    <a:pt x="4783" y="3602"/>
                  </a:lnTo>
                  <a:lnTo>
                    <a:pt x="4724" y="3838"/>
                  </a:lnTo>
                  <a:lnTo>
                    <a:pt x="4665" y="4074"/>
                  </a:lnTo>
                  <a:lnTo>
                    <a:pt x="4488" y="4310"/>
                  </a:lnTo>
                  <a:lnTo>
                    <a:pt x="4252" y="4546"/>
                  </a:lnTo>
                  <a:lnTo>
                    <a:pt x="4075" y="4664"/>
                  </a:lnTo>
                  <a:lnTo>
                    <a:pt x="3838" y="4783"/>
                  </a:lnTo>
                  <a:lnTo>
                    <a:pt x="3307" y="4783"/>
                  </a:lnTo>
                  <a:lnTo>
                    <a:pt x="3071" y="4664"/>
                  </a:lnTo>
                  <a:lnTo>
                    <a:pt x="2776" y="4546"/>
                  </a:lnTo>
                  <a:lnTo>
                    <a:pt x="2540" y="4369"/>
                  </a:lnTo>
                  <a:lnTo>
                    <a:pt x="2303" y="4133"/>
                  </a:lnTo>
                  <a:lnTo>
                    <a:pt x="2126" y="3897"/>
                  </a:lnTo>
                  <a:lnTo>
                    <a:pt x="2008" y="3661"/>
                  </a:lnTo>
                  <a:lnTo>
                    <a:pt x="1949" y="3425"/>
                  </a:lnTo>
                  <a:lnTo>
                    <a:pt x="1949" y="3189"/>
                  </a:lnTo>
                  <a:lnTo>
                    <a:pt x="2008" y="2952"/>
                  </a:lnTo>
                  <a:lnTo>
                    <a:pt x="2067" y="2716"/>
                  </a:lnTo>
                  <a:lnTo>
                    <a:pt x="2244" y="2421"/>
                  </a:lnTo>
                  <a:lnTo>
                    <a:pt x="2480" y="2244"/>
                  </a:lnTo>
                  <a:lnTo>
                    <a:pt x="2717" y="2126"/>
                  </a:lnTo>
                  <a:lnTo>
                    <a:pt x="2953" y="2008"/>
                  </a:lnTo>
                  <a:close/>
                  <a:moveTo>
                    <a:pt x="3484" y="0"/>
                  </a:moveTo>
                  <a:lnTo>
                    <a:pt x="3071" y="59"/>
                  </a:lnTo>
                  <a:lnTo>
                    <a:pt x="2658" y="118"/>
                  </a:lnTo>
                  <a:lnTo>
                    <a:pt x="2244" y="237"/>
                  </a:lnTo>
                  <a:lnTo>
                    <a:pt x="1831" y="414"/>
                  </a:lnTo>
                  <a:lnTo>
                    <a:pt x="1477" y="650"/>
                  </a:lnTo>
                  <a:lnTo>
                    <a:pt x="1123" y="886"/>
                  </a:lnTo>
                  <a:lnTo>
                    <a:pt x="827" y="1240"/>
                  </a:lnTo>
                  <a:lnTo>
                    <a:pt x="532" y="1594"/>
                  </a:lnTo>
                  <a:lnTo>
                    <a:pt x="355" y="1949"/>
                  </a:lnTo>
                  <a:lnTo>
                    <a:pt x="178" y="2362"/>
                  </a:lnTo>
                  <a:lnTo>
                    <a:pt x="60" y="2775"/>
                  </a:lnTo>
                  <a:lnTo>
                    <a:pt x="1" y="3248"/>
                  </a:lnTo>
                  <a:lnTo>
                    <a:pt x="1" y="3661"/>
                  </a:lnTo>
                  <a:lnTo>
                    <a:pt x="60" y="4074"/>
                  </a:lnTo>
                  <a:lnTo>
                    <a:pt x="178" y="4487"/>
                  </a:lnTo>
                  <a:lnTo>
                    <a:pt x="355" y="4901"/>
                  </a:lnTo>
                  <a:lnTo>
                    <a:pt x="591" y="5255"/>
                  </a:lnTo>
                  <a:lnTo>
                    <a:pt x="827" y="5609"/>
                  </a:lnTo>
                  <a:lnTo>
                    <a:pt x="1182" y="5963"/>
                  </a:lnTo>
                  <a:lnTo>
                    <a:pt x="1595" y="6259"/>
                  </a:lnTo>
                  <a:lnTo>
                    <a:pt x="1949" y="6436"/>
                  </a:lnTo>
                  <a:lnTo>
                    <a:pt x="2362" y="6613"/>
                  </a:lnTo>
                  <a:lnTo>
                    <a:pt x="2776" y="6731"/>
                  </a:lnTo>
                  <a:lnTo>
                    <a:pt x="3248" y="6790"/>
                  </a:lnTo>
                  <a:lnTo>
                    <a:pt x="3661" y="6790"/>
                  </a:lnTo>
                  <a:lnTo>
                    <a:pt x="4075" y="6672"/>
                  </a:lnTo>
                  <a:lnTo>
                    <a:pt x="4488" y="6554"/>
                  </a:lnTo>
                  <a:lnTo>
                    <a:pt x="4901" y="6377"/>
                  </a:lnTo>
                  <a:lnTo>
                    <a:pt x="5255" y="6140"/>
                  </a:lnTo>
                  <a:lnTo>
                    <a:pt x="5610" y="5904"/>
                  </a:lnTo>
                  <a:lnTo>
                    <a:pt x="5905" y="5550"/>
                  </a:lnTo>
                  <a:lnTo>
                    <a:pt x="6200" y="5196"/>
                  </a:lnTo>
                  <a:lnTo>
                    <a:pt x="6436" y="4842"/>
                  </a:lnTo>
                  <a:lnTo>
                    <a:pt x="6554" y="4428"/>
                  </a:lnTo>
                  <a:lnTo>
                    <a:pt x="6672" y="4015"/>
                  </a:lnTo>
                  <a:lnTo>
                    <a:pt x="6731" y="3602"/>
                  </a:lnTo>
                  <a:lnTo>
                    <a:pt x="6731" y="3129"/>
                  </a:lnTo>
                  <a:lnTo>
                    <a:pt x="6672" y="2716"/>
                  </a:lnTo>
                  <a:lnTo>
                    <a:pt x="6554" y="2303"/>
                  </a:lnTo>
                  <a:lnTo>
                    <a:pt x="6377" y="1890"/>
                  </a:lnTo>
                  <a:lnTo>
                    <a:pt x="6141" y="1535"/>
                  </a:lnTo>
                  <a:lnTo>
                    <a:pt x="5905" y="1181"/>
                  </a:lnTo>
                  <a:lnTo>
                    <a:pt x="5551" y="827"/>
                  </a:lnTo>
                  <a:lnTo>
                    <a:pt x="5196" y="591"/>
                  </a:lnTo>
                  <a:lnTo>
                    <a:pt x="4783" y="355"/>
                  </a:lnTo>
                  <a:lnTo>
                    <a:pt x="4370" y="178"/>
                  </a:lnTo>
                  <a:lnTo>
                    <a:pt x="3956" y="59"/>
                  </a:lnTo>
                  <a:lnTo>
                    <a:pt x="34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28" name="Google Shape;2028;p29"/>
            <p:cNvSpPr/>
            <p:nvPr/>
          </p:nvSpPr>
          <p:spPr>
            <a:xfrm>
              <a:off x="4209975" y="1530575"/>
              <a:ext cx="186000" cy="153525"/>
            </a:xfrm>
            <a:custGeom>
              <a:avLst/>
              <a:gdLst/>
              <a:ahLst/>
              <a:cxnLst/>
              <a:rect l="l" t="t" r="r" b="b"/>
              <a:pathLst>
                <a:path w="7440" h="6141" extrusionOk="0">
                  <a:moveTo>
                    <a:pt x="1477" y="1"/>
                  </a:moveTo>
                  <a:lnTo>
                    <a:pt x="1" y="1477"/>
                  </a:lnTo>
                  <a:lnTo>
                    <a:pt x="4547" y="6141"/>
                  </a:lnTo>
                  <a:lnTo>
                    <a:pt x="7440" y="3307"/>
                  </a:lnTo>
                  <a:lnTo>
                    <a:pt x="6318" y="2185"/>
                  </a:lnTo>
                  <a:lnTo>
                    <a:pt x="4901" y="3602"/>
                  </a:lnTo>
                  <a:lnTo>
                    <a:pt x="14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29" name="Google Shape;2029;p29"/>
            <p:cNvSpPr/>
            <p:nvPr/>
          </p:nvSpPr>
          <p:spPr>
            <a:xfrm>
              <a:off x="4307400" y="1440550"/>
              <a:ext cx="144675" cy="156475"/>
            </a:xfrm>
            <a:custGeom>
              <a:avLst/>
              <a:gdLst/>
              <a:ahLst/>
              <a:cxnLst/>
              <a:rect l="l" t="t" r="r" b="b"/>
              <a:pathLst>
                <a:path w="5787" h="6259" extrusionOk="0">
                  <a:moveTo>
                    <a:pt x="1535" y="0"/>
                  </a:moveTo>
                  <a:lnTo>
                    <a:pt x="0" y="1358"/>
                  </a:lnTo>
                  <a:lnTo>
                    <a:pt x="4251" y="6259"/>
                  </a:lnTo>
                  <a:lnTo>
                    <a:pt x="5786" y="4960"/>
                  </a:lnTo>
                  <a:lnTo>
                    <a:pt x="15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30" name="Google Shape;2030;p29"/>
            <p:cNvSpPr/>
            <p:nvPr/>
          </p:nvSpPr>
          <p:spPr>
            <a:xfrm>
              <a:off x="4406275" y="1346075"/>
              <a:ext cx="168300" cy="168300"/>
            </a:xfrm>
            <a:custGeom>
              <a:avLst/>
              <a:gdLst/>
              <a:ahLst/>
              <a:cxnLst/>
              <a:rect l="l" t="t" r="r" b="b"/>
              <a:pathLst>
                <a:path w="6732" h="6732" extrusionOk="0">
                  <a:moveTo>
                    <a:pt x="3484" y="1949"/>
                  </a:moveTo>
                  <a:lnTo>
                    <a:pt x="3720" y="2067"/>
                  </a:lnTo>
                  <a:lnTo>
                    <a:pt x="3956" y="2185"/>
                  </a:lnTo>
                  <a:lnTo>
                    <a:pt x="4193" y="2363"/>
                  </a:lnTo>
                  <a:lnTo>
                    <a:pt x="4429" y="2599"/>
                  </a:lnTo>
                  <a:lnTo>
                    <a:pt x="4547" y="2894"/>
                  </a:lnTo>
                  <a:lnTo>
                    <a:pt x="4665" y="3130"/>
                  </a:lnTo>
                  <a:lnTo>
                    <a:pt x="4724" y="3425"/>
                  </a:lnTo>
                  <a:lnTo>
                    <a:pt x="4783" y="3661"/>
                  </a:lnTo>
                  <a:lnTo>
                    <a:pt x="4724" y="3898"/>
                  </a:lnTo>
                  <a:lnTo>
                    <a:pt x="4606" y="4134"/>
                  </a:lnTo>
                  <a:lnTo>
                    <a:pt x="4429" y="4370"/>
                  </a:lnTo>
                  <a:lnTo>
                    <a:pt x="4252" y="4547"/>
                  </a:lnTo>
                  <a:lnTo>
                    <a:pt x="3956" y="4665"/>
                  </a:lnTo>
                  <a:lnTo>
                    <a:pt x="3720" y="4783"/>
                  </a:lnTo>
                  <a:lnTo>
                    <a:pt x="3248" y="4783"/>
                  </a:lnTo>
                  <a:lnTo>
                    <a:pt x="3012" y="4665"/>
                  </a:lnTo>
                  <a:lnTo>
                    <a:pt x="2776" y="4547"/>
                  </a:lnTo>
                  <a:lnTo>
                    <a:pt x="2540" y="4370"/>
                  </a:lnTo>
                  <a:lnTo>
                    <a:pt x="2362" y="4134"/>
                  </a:lnTo>
                  <a:lnTo>
                    <a:pt x="2185" y="3838"/>
                  </a:lnTo>
                  <a:lnTo>
                    <a:pt x="2067" y="3602"/>
                  </a:lnTo>
                  <a:lnTo>
                    <a:pt x="2008" y="3307"/>
                  </a:lnTo>
                  <a:lnTo>
                    <a:pt x="2008" y="3071"/>
                  </a:lnTo>
                  <a:lnTo>
                    <a:pt x="2008" y="2835"/>
                  </a:lnTo>
                  <a:lnTo>
                    <a:pt x="2126" y="2599"/>
                  </a:lnTo>
                  <a:lnTo>
                    <a:pt x="2303" y="2363"/>
                  </a:lnTo>
                  <a:lnTo>
                    <a:pt x="2540" y="2185"/>
                  </a:lnTo>
                  <a:lnTo>
                    <a:pt x="2776" y="2067"/>
                  </a:lnTo>
                  <a:lnTo>
                    <a:pt x="3012" y="1949"/>
                  </a:lnTo>
                  <a:close/>
                  <a:moveTo>
                    <a:pt x="3012" y="1"/>
                  </a:moveTo>
                  <a:lnTo>
                    <a:pt x="2599" y="119"/>
                  </a:lnTo>
                  <a:lnTo>
                    <a:pt x="2185" y="237"/>
                  </a:lnTo>
                  <a:lnTo>
                    <a:pt x="1772" y="414"/>
                  </a:lnTo>
                  <a:lnTo>
                    <a:pt x="1418" y="650"/>
                  </a:lnTo>
                  <a:lnTo>
                    <a:pt x="1064" y="946"/>
                  </a:lnTo>
                  <a:lnTo>
                    <a:pt x="768" y="1300"/>
                  </a:lnTo>
                  <a:lnTo>
                    <a:pt x="473" y="1654"/>
                  </a:lnTo>
                  <a:lnTo>
                    <a:pt x="296" y="2008"/>
                  </a:lnTo>
                  <a:lnTo>
                    <a:pt x="119" y="2422"/>
                  </a:lnTo>
                  <a:lnTo>
                    <a:pt x="60" y="2835"/>
                  </a:lnTo>
                  <a:lnTo>
                    <a:pt x="1" y="3248"/>
                  </a:lnTo>
                  <a:lnTo>
                    <a:pt x="1" y="3720"/>
                  </a:lnTo>
                  <a:lnTo>
                    <a:pt x="60" y="4134"/>
                  </a:lnTo>
                  <a:lnTo>
                    <a:pt x="237" y="4547"/>
                  </a:lnTo>
                  <a:lnTo>
                    <a:pt x="414" y="4960"/>
                  </a:lnTo>
                  <a:lnTo>
                    <a:pt x="650" y="5374"/>
                  </a:lnTo>
                  <a:lnTo>
                    <a:pt x="945" y="5728"/>
                  </a:lnTo>
                  <a:lnTo>
                    <a:pt x="1300" y="6023"/>
                  </a:lnTo>
                  <a:lnTo>
                    <a:pt x="1654" y="6259"/>
                  </a:lnTo>
                  <a:lnTo>
                    <a:pt x="2067" y="6495"/>
                  </a:lnTo>
                  <a:lnTo>
                    <a:pt x="2481" y="6613"/>
                  </a:lnTo>
                  <a:lnTo>
                    <a:pt x="2894" y="6731"/>
                  </a:lnTo>
                  <a:lnTo>
                    <a:pt x="3720" y="6731"/>
                  </a:lnTo>
                  <a:lnTo>
                    <a:pt x="4193" y="6613"/>
                  </a:lnTo>
                  <a:lnTo>
                    <a:pt x="4606" y="6495"/>
                  </a:lnTo>
                  <a:lnTo>
                    <a:pt x="4960" y="6318"/>
                  </a:lnTo>
                  <a:lnTo>
                    <a:pt x="5373" y="6082"/>
                  </a:lnTo>
                  <a:lnTo>
                    <a:pt x="5728" y="5787"/>
                  </a:lnTo>
                  <a:lnTo>
                    <a:pt x="6023" y="5492"/>
                  </a:lnTo>
                  <a:lnTo>
                    <a:pt x="6259" y="5137"/>
                  </a:lnTo>
                  <a:lnTo>
                    <a:pt x="6436" y="4724"/>
                  </a:lnTo>
                  <a:lnTo>
                    <a:pt x="6613" y="4311"/>
                  </a:lnTo>
                  <a:lnTo>
                    <a:pt x="6731" y="3898"/>
                  </a:lnTo>
                  <a:lnTo>
                    <a:pt x="6731" y="3484"/>
                  </a:lnTo>
                  <a:lnTo>
                    <a:pt x="6731" y="3071"/>
                  </a:lnTo>
                  <a:lnTo>
                    <a:pt x="6672" y="2599"/>
                  </a:lnTo>
                  <a:lnTo>
                    <a:pt x="6495" y="2185"/>
                  </a:lnTo>
                  <a:lnTo>
                    <a:pt x="6318" y="1772"/>
                  </a:lnTo>
                  <a:lnTo>
                    <a:pt x="6082" y="1418"/>
                  </a:lnTo>
                  <a:lnTo>
                    <a:pt x="5787" y="1005"/>
                  </a:lnTo>
                  <a:lnTo>
                    <a:pt x="5432" y="709"/>
                  </a:lnTo>
                  <a:lnTo>
                    <a:pt x="5078" y="473"/>
                  </a:lnTo>
                  <a:lnTo>
                    <a:pt x="4724" y="296"/>
                  </a:lnTo>
                  <a:lnTo>
                    <a:pt x="4311" y="119"/>
                  </a:lnTo>
                  <a:lnTo>
                    <a:pt x="389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and text 8">
  <p:cSld name="ONE_COLUMN_TEXT_4">
    <p:spTree>
      <p:nvGrpSpPr>
        <p:cNvPr id="1" name="Shape 2031"/>
        <p:cNvGrpSpPr/>
        <p:nvPr/>
      </p:nvGrpSpPr>
      <p:grpSpPr>
        <a:xfrm>
          <a:off x="0" y="0"/>
          <a:ext cx="0" cy="0"/>
          <a:chOff x="0" y="0"/>
          <a:chExt cx="0" cy="0"/>
        </a:xfrm>
      </p:grpSpPr>
      <p:sp>
        <p:nvSpPr>
          <p:cNvPr id="2032" name="Google Shape;2032;p3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2033" name="Google Shape;2033;p30"/>
          <p:cNvSpPr txBox="1">
            <a:spLocks noGrp="1"/>
          </p:cNvSpPr>
          <p:nvPr>
            <p:ph type="body" idx="1"/>
          </p:nvPr>
        </p:nvSpPr>
        <p:spPr>
          <a:xfrm>
            <a:off x="720000" y="1283250"/>
            <a:ext cx="3466200" cy="28791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Clr>
                <a:schemeClr val="dk2"/>
              </a:buClr>
              <a:buSzPts val="1400"/>
              <a:buChar char="●"/>
              <a:defRPr/>
            </a:lvl1pPr>
            <a:lvl2pPr marL="914400" lvl="1" indent="-317500" rtl="0">
              <a:lnSpc>
                <a:spcPct val="115000"/>
              </a:lnSpc>
              <a:spcBef>
                <a:spcPts val="0"/>
              </a:spcBef>
              <a:spcAft>
                <a:spcPts val="0"/>
              </a:spcAft>
              <a:buSzPts val="1400"/>
              <a:buChar char="○"/>
              <a:defRPr/>
            </a:lvl2pPr>
            <a:lvl3pPr marL="1371600" lvl="2" indent="-317500" rtl="0">
              <a:lnSpc>
                <a:spcPct val="115000"/>
              </a:lnSpc>
              <a:spcBef>
                <a:spcPts val="1600"/>
              </a:spcBef>
              <a:spcAft>
                <a:spcPts val="0"/>
              </a:spcAft>
              <a:buSzPts val="1400"/>
              <a:buChar char="■"/>
              <a:defRPr/>
            </a:lvl3pPr>
            <a:lvl4pPr marL="1828800" lvl="3" indent="-317500" rtl="0">
              <a:lnSpc>
                <a:spcPct val="115000"/>
              </a:lnSpc>
              <a:spcBef>
                <a:spcPts val="1600"/>
              </a:spcBef>
              <a:spcAft>
                <a:spcPts val="0"/>
              </a:spcAft>
              <a:buSzPts val="1400"/>
              <a:buChar char="●"/>
              <a:defRPr/>
            </a:lvl4pPr>
            <a:lvl5pPr marL="2286000" lvl="4" indent="-317500" rtl="0">
              <a:lnSpc>
                <a:spcPct val="115000"/>
              </a:lnSpc>
              <a:spcBef>
                <a:spcPts val="1600"/>
              </a:spcBef>
              <a:spcAft>
                <a:spcPts val="0"/>
              </a:spcAft>
              <a:buSzPts val="1400"/>
              <a:buChar char="○"/>
              <a:defRPr/>
            </a:lvl5pPr>
            <a:lvl6pPr marL="2743200" lvl="5" indent="-317500" rtl="0">
              <a:lnSpc>
                <a:spcPct val="115000"/>
              </a:lnSpc>
              <a:spcBef>
                <a:spcPts val="1600"/>
              </a:spcBef>
              <a:spcAft>
                <a:spcPts val="0"/>
              </a:spcAft>
              <a:buSzPts val="1400"/>
              <a:buChar char="■"/>
              <a:defRPr/>
            </a:lvl6pPr>
            <a:lvl7pPr marL="3200400" lvl="6" indent="-317500" rtl="0">
              <a:lnSpc>
                <a:spcPct val="115000"/>
              </a:lnSpc>
              <a:spcBef>
                <a:spcPts val="1600"/>
              </a:spcBef>
              <a:spcAft>
                <a:spcPts val="0"/>
              </a:spcAft>
              <a:buSzPts val="1400"/>
              <a:buChar char="●"/>
              <a:defRPr/>
            </a:lvl7pPr>
            <a:lvl8pPr marL="3657600" lvl="7" indent="-317500" rtl="0">
              <a:lnSpc>
                <a:spcPct val="115000"/>
              </a:lnSpc>
              <a:spcBef>
                <a:spcPts val="1600"/>
              </a:spcBef>
              <a:spcAft>
                <a:spcPts val="0"/>
              </a:spcAft>
              <a:buSzPts val="1400"/>
              <a:buChar char="○"/>
              <a:defRPr/>
            </a:lvl8pPr>
            <a:lvl9pPr marL="4114800" lvl="8" indent="-317500" rtl="0">
              <a:lnSpc>
                <a:spcPct val="115000"/>
              </a:lnSpc>
              <a:spcBef>
                <a:spcPts val="1600"/>
              </a:spcBef>
              <a:spcAft>
                <a:spcPts val="1600"/>
              </a:spcAft>
              <a:buSzPts val="1400"/>
              <a:buChar char="■"/>
              <a:defRPr/>
            </a:lvl9pPr>
          </a:lstStyle>
          <a:p>
            <a:endParaRPr/>
          </a:p>
        </p:txBody>
      </p:sp>
      <p:grpSp>
        <p:nvGrpSpPr>
          <p:cNvPr id="2034" name="Google Shape;2034;p30"/>
          <p:cNvGrpSpPr/>
          <p:nvPr/>
        </p:nvGrpSpPr>
        <p:grpSpPr>
          <a:xfrm>
            <a:off x="6797755" y="4314467"/>
            <a:ext cx="1834255" cy="1834975"/>
            <a:chOff x="3684525" y="1008100"/>
            <a:chExt cx="3697350" cy="3698800"/>
          </a:xfrm>
        </p:grpSpPr>
        <p:sp>
          <p:nvSpPr>
            <p:cNvPr id="2035" name="Google Shape;2035;p30"/>
            <p:cNvSpPr/>
            <p:nvPr/>
          </p:nvSpPr>
          <p:spPr>
            <a:xfrm>
              <a:off x="4642450" y="1210300"/>
              <a:ext cx="180075" cy="199275"/>
            </a:xfrm>
            <a:custGeom>
              <a:avLst/>
              <a:gdLst/>
              <a:ahLst/>
              <a:cxnLst/>
              <a:rect l="l" t="t" r="r" b="b"/>
              <a:pathLst>
                <a:path w="7203" h="7971" extrusionOk="0">
                  <a:moveTo>
                    <a:pt x="2067" y="2480"/>
                  </a:moveTo>
                  <a:lnTo>
                    <a:pt x="3424" y="3779"/>
                  </a:lnTo>
                  <a:lnTo>
                    <a:pt x="2362" y="4369"/>
                  </a:lnTo>
                  <a:lnTo>
                    <a:pt x="2067" y="2480"/>
                  </a:lnTo>
                  <a:close/>
                  <a:moveTo>
                    <a:pt x="2067" y="0"/>
                  </a:moveTo>
                  <a:lnTo>
                    <a:pt x="0" y="1122"/>
                  </a:lnTo>
                  <a:lnTo>
                    <a:pt x="945" y="7971"/>
                  </a:lnTo>
                  <a:lnTo>
                    <a:pt x="2834" y="6967"/>
                  </a:lnTo>
                  <a:lnTo>
                    <a:pt x="2657" y="5963"/>
                  </a:lnTo>
                  <a:lnTo>
                    <a:pt x="4546" y="4901"/>
                  </a:lnTo>
                  <a:lnTo>
                    <a:pt x="5314" y="5668"/>
                  </a:lnTo>
                  <a:lnTo>
                    <a:pt x="7203" y="4605"/>
                  </a:lnTo>
                  <a:lnTo>
                    <a:pt x="206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36" name="Google Shape;2036;p30"/>
            <p:cNvSpPr/>
            <p:nvPr/>
          </p:nvSpPr>
          <p:spPr>
            <a:xfrm>
              <a:off x="4778225" y="1114350"/>
              <a:ext cx="174200" cy="187475"/>
            </a:xfrm>
            <a:custGeom>
              <a:avLst/>
              <a:gdLst/>
              <a:ahLst/>
              <a:cxnLst/>
              <a:rect l="l" t="t" r="r" b="b"/>
              <a:pathLst>
                <a:path w="6968" h="7499" extrusionOk="0">
                  <a:moveTo>
                    <a:pt x="5373" y="1"/>
                  </a:moveTo>
                  <a:lnTo>
                    <a:pt x="3484" y="768"/>
                  </a:lnTo>
                  <a:lnTo>
                    <a:pt x="4842" y="4193"/>
                  </a:lnTo>
                  <a:lnTo>
                    <a:pt x="4960" y="4547"/>
                  </a:lnTo>
                  <a:lnTo>
                    <a:pt x="4901" y="4901"/>
                  </a:lnTo>
                  <a:lnTo>
                    <a:pt x="4842" y="5078"/>
                  </a:lnTo>
                  <a:lnTo>
                    <a:pt x="4724" y="5196"/>
                  </a:lnTo>
                  <a:lnTo>
                    <a:pt x="4606" y="5314"/>
                  </a:lnTo>
                  <a:lnTo>
                    <a:pt x="4370" y="5432"/>
                  </a:lnTo>
                  <a:lnTo>
                    <a:pt x="4193" y="5491"/>
                  </a:lnTo>
                  <a:lnTo>
                    <a:pt x="3838" y="5491"/>
                  </a:lnTo>
                  <a:lnTo>
                    <a:pt x="3720" y="5432"/>
                  </a:lnTo>
                  <a:lnTo>
                    <a:pt x="3425" y="5196"/>
                  </a:lnTo>
                  <a:lnTo>
                    <a:pt x="3248" y="4842"/>
                  </a:lnTo>
                  <a:lnTo>
                    <a:pt x="1890" y="1418"/>
                  </a:lnTo>
                  <a:lnTo>
                    <a:pt x="1" y="2185"/>
                  </a:lnTo>
                  <a:lnTo>
                    <a:pt x="1359" y="5550"/>
                  </a:lnTo>
                  <a:lnTo>
                    <a:pt x="1536" y="5964"/>
                  </a:lnTo>
                  <a:lnTo>
                    <a:pt x="1772" y="6318"/>
                  </a:lnTo>
                  <a:lnTo>
                    <a:pt x="2008" y="6672"/>
                  </a:lnTo>
                  <a:lnTo>
                    <a:pt x="2303" y="6908"/>
                  </a:lnTo>
                  <a:lnTo>
                    <a:pt x="2598" y="7145"/>
                  </a:lnTo>
                  <a:lnTo>
                    <a:pt x="2894" y="7263"/>
                  </a:lnTo>
                  <a:lnTo>
                    <a:pt x="3248" y="7381"/>
                  </a:lnTo>
                  <a:lnTo>
                    <a:pt x="3602" y="7440"/>
                  </a:lnTo>
                  <a:lnTo>
                    <a:pt x="3956" y="7499"/>
                  </a:lnTo>
                  <a:lnTo>
                    <a:pt x="4311" y="7440"/>
                  </a:lnTo>
                  <a:lnTo>
                    <a:pt x="4665" y="7381"/>
                  </a:lnTo>
                  <a:lnTo>
                    <a:pt x="5078" y="7204"/>
                  </a:lnTo>
                  <a:lnTo>
                    <a:pt x="5432" y="7026"/>
                  </a:lnTo>
                  <a:lnTo>
                    <a:pt x="5787" y="6849"/>
                  </a:lnTo>
                  <a:lnTo>
                    <a:pt x="6082" y="6613"/>
                  </a:lnTo>
                  <a:lnTo>
                    <a:pt x="6318" y="6377"/>
                  </a:lnTo>
                  <a:lnTo>
                    <a:pt x="6554" y="6082"/>
                  </a:lnTo>
                  <a:lnTo>
                    <a:pt x="6731" y="5728"/>
                  </a:lnTo>
                  <a:lnTo>
                    <a:pt x="6849" y="5432"/>
                  </a:lnTo>
                  <a:lnTo>
                    <a:pt x="6967" y="5019"/>
                  </a:lnTo>
                  <a:lnTo>
                    <a:pt x="6967" y="4665"/>
                  </a:lnTo>
                  <a:lnTo>
                    <a:pt x="6967" y="4252"/>
                  </a:lnTo>
                  <a:lnTo>
                    <a:pt x="6849" y="3838"/>
                  </a:lnTo>
                  <a:lnTo>
                    <a:pt x="6731" y="3425"/>
                  </a:lnTo>
                  <a:lnTo>
                    <a:pt x="53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37" name="Google Shape;2037;p30"/>
            <p:cNvSpPr/>
            <p:nvPr/>
          </p:nvSpPr>
          <p:spPr>
            <a:xfrm>
              <a:off x="4955350" y="1077450"/>
              <a:ext cx="172725" cy="178625"/>
            </a:xfrm>
            <a:custGeom>
              <a:avLst/>
              <a:gdLst/>
              <a:ahLst/>
              <a:cxnLst/>
              <a:rect l="l" t="t" r="r" b="b"/>
              <a:pathLst>
                <a:path w="6909" h="7145" extrusionOk="0">
                  <a:moveTo>
                    <a:pt x="3543" y="1831"/>
                  </a:moveTo>
                  <a:lnTo>
                    <a:pt x="3838" y="1890"/>
                  </a:lnTo>
                  <a:lnTo>
                    <a:pt x="4074" y="1949"/>
                  </a:lnTo>
                  <a:lnTo>
                    <a:pt x="4310" y="2126"/>
                  </a:lnTo>
                  <a:lnTo>
                    <a:pt x="4487" y="2362"/>
                  </a:lnTo>
                  <a:lnTo>
                    <a:pt x="4665" y="2599"/>
                  </a:lnTo>
                  <a:lnTo>
                    <a:pt x="4783" y="2894"/>
                  </a:lnTo>
                  <a:lnTo>
                    <a:pt x="4842" y="3248"/>
                  </a:lnTo>
                  <a:lnTo>
                    <a:pt x="4842" y="3543"/>
                  </a:lnTo>
                  <a:lnTo>
                    <a:pt x="4783" y="3779"/>
                  </a:lnTo>
                  <a:lnTo>
                    <a:pt x="4665" y="4075"/>
                  </a:lnTo>
                  <a:lnTo>
                    <a:pt x="4487" y="4252"/>
                  </a:lnTo>
                  <a:lnTo>
                    <a:pt x="4310" y="4429"/>
                  </a:lnTo>
                  <a:lnTo>
                    <a:pt x="4015" y="4606"/>
                  </a:lnTo>
                  <a:lnTo>
                    <a:pt x="3720" y="4724"/>
                  </a:lnTo>
                  <a:lnTo>
                    <a:pt x="3248" y="4842"/>
                  </a:lnTo>
                  <a:lnTo>
                    <a:pt x="2480" y="2067"/>
                  </a:lnTo>
                  <a:lnTo>
                    <a:pt x="2952" y="1890"/>
                  </a:lnTo>
                  <a:lnTo>
                    <a:pt x="3248" y="1831"/>
                  </a:lnTo>
                  <a:close/>
                  <a:moveTo>
                    <a:pt x="3543" y="1"/>
                  </a:moveTo>
                  <a:lnTo>
                    <a:pt x="3071" y="60"/>
                  </a:lnTo>
                  <a:lnTo>
                    <a:pt x="2598" y="119"/>
                  </a:lnTo>
                  <a:lnTo>
                    <a:pt x="0" y="886"/>
                  </a:lnTo>
                  <a:lnTo>
                    <a:pt x="1772" y="7145"/>
                  </a:lnTo>
                  <a:lnTo>
                    <a:pt x="4428" y="6436"/>
                  </a:lnTo>
                  <a:lnTo>
                    <a:pt x="4842" y="6259"/>
                  </a:lnTo>
                  <a:lnTo>
                    <a:pt x="5314" y="6023"/>
                  </a:lnTo>
                  <a:lnTo>
                    <a:pt x="5668" y="5787"/>
                  </a:lnTo>
                  <a:lnTo>
                    <a:pt x="6022" y="5491"/>
                  </a:lnTo>
                  <a:lnTo>
                    <a:pt x="6318" y="5196"/>
                  </a:lnTo>
                  <a:lnTo>
                    <a:pt x="6495" y="4842"/>
                  </a:lnTo>
                  <a:lnTo>
                    <a:pt x="6672" y="4488"/>
                  </a:lnTo>
                  <a:lnTo>
                    <a:pt x="6849" y="4075"/>
                  </a:lnTo>
                  <a:lnTo>
                    <a:pt x="6908" y="3661"/>
                  </a:lnTo>
                  <a:lnTo>
                    <a:pt x="6908" y="3189"/>
                  </a:lnTo>
                  <a:lnTo>
                    <a:pt x="6849" y="2776"/>
                  </a:lnTo>
                  <a:lnTo>
                    <a:pt x="6790" y="2362"/>
                  </a:lnTo>
                  <a:lnTo>
                    <a:pt x="6613" y="1890"/>
                  </a:lnTo>
                  <a:lnTo>
                    <a:pt x="6436" y="1536"/>
                  </a:lnTo>
                  <a:lnTo>
                    <a:pt x="6200" y="1182"/>
                  </a:lnTo>
                  <a:lnTo>
                    <a:pt x="5904" y="827"/>
                  </a:lnTo>
                  <a:lnTo>
                    <a:pt x="5609" y="591"/>
                  </a:lnTo>
                  <a:lnTo>
                    <a:pt x="5255" y="355"/>
                  </a:lnTo>
                  <a:lnTo>
                    <a:pt x="4842" y="178"/>
                  </a:lnTo>
                  <a:lnTo>
                    <a:pt x="4428" y="60"/>
                  </a:lnTo>
                  <a:lnTo>
                    <a:pt x="40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38" name="Google Shape;2038;p30"/>
            <p:cNvSpPr/>
            <p:nvPr/>
          </p:nvSpPr>
          <p:spPr>
            <a:xfrm>
              <a:off x="5139850" y="1040550"/>
              <a:ext cx="82675" cy="169775"/>
            </a:xfrm>
            <a:custGeom>
              <a:avLst/>
              <a:gdLst/>
              <a:ahLst/>
              <a:cxnLst/>
              <a:rect l="l" t="t" r="r" b="b"/>
              <a:pathLst>
                <a:path w="3307" h="6791" extrusionOk="0">
                  <a:moveTo>
                    <a:pt x="2008" y="1"/>
                  </a:moveTo>
                  <a:lnTo>
                    <a:pt x="0" y="414"/>
                  </a:lnTo>
                  <a:lnTo>
                    <a:pt x="1299" y="6790"/>
                  </a:lnTo>
                  <a:lnTo>
                    <a:pt x="3307" y="6377"/>
                  </a:lnTo>
                  <a:lnTo>
                    <a:pt x="200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39" name="Google Shape;2039;p30"/>
            <p:cNvSpPr/>
            <p:nvPr/>
          </p:nvSpPr>
          <p:spPr>
            <a:xfrm>
              <a:off x="5237250" y="1018425"/>
              <a:ext cx="168300" cy="168275"/>
            </a:xfrm>
            <a:custGeom>
              <a:avLst/>
              <a:gdLst/>
              <a:ahLst/>
              <a:cxnLst/>
              <a:rect l="l" t="t" r="r" b="b"/>
              <a:pathLst>
                <a:path w="6732" h="6731" extrusionOk="0">
                  <a:moveTo>
                    <a:pt x="3484" y="1890"/>
                  </a:moveTo>
                  <a:lnTo>
                    <a:pt x="3720" y="1949"/>
                  </a:lnTo>
                  <a:lnTo>
                    <a:pt x="3957" y="2067"/>
                  </a:lnTo>
                  <a:lnTo>
                    <a:pt x="4193" y="2185"/>
                  </a:lnTo>
                  <a:lnTo>
                    <a:pt x="4370" y="2362"/>
                  </a:lnTo>
                  <a:lnTo>
                    <a:pt x="4488" y="2598"/>
                  </a:lnTo>
                  <a:lnTo>
                    <a:pt x="4606" y="2893"/>
                  </a:lnTo>
                  <a:lnTo>
                    <a:pt x="4665" y="3188"/>
                  </a:lnTo>
                  <a:lnTo>
                    <a:pt x="4665" y="3543"/>
                  </a:lnTo>
                  <a:lnTo>
                    <a:pt x="4606" y="3779"/>
                  </a:lnTo>
                  <a:lnTo>
                    <a:pt x="4547" y="4074"/>
                  </a:lnTo>
                  <a:lnTo>
                    <a:pt x="4429" y="4310"/>
                  </a:lnTo>
                  <a:lnTo>
                    <a:pt x="4252" y="4487"/>
                  </a:lnTo>
                  <a:lnTo>
                    <a:pt x="4075" y="4605"/>
                  </a:lnTo>
                  <a:lnTo>
                    <a:pt x="3839" y="4723"/>
                  </a:lnTo>
                  <a:lnTo>
                    <a:pt x="3543" y="4782"/>
                  </a:lnTo>
                  <a:lnTo>
                    <a:pt x="3012" y="4782"/>
                  </a:lnTo>
                  <a:lnTo>
                    <a:pt x="2776" y="4664"/>
                  </a:lnTo>
                  <a:lnTo>
                    <a:pt x="2540" y="4546"/>
                  </a:lnTo>
                  <a:lnTo>
                    <a:pt x="2363" y="4310"/>
                  </a:lnTo>
                  <a:lnTo>
                    <a:pt x="2244" y="4074"/>
                  </a:lnTo>
                  <a:lnTo>
                    <a:pt x="2185" y="3838"/>
                  </a:lnTo>
                  <a:lnTo>
                    <a:pt x="2126" y="3484"/>
                  </a:lnTo>
                  <a:lnTo>
                    <a:pt x="2067" y="3188"/>
                  </a:lnTo>
                  <a:lnTo>
                    <a:pt x="2126" y="2893"/>
                  </a:lnTo>
                  <a:lnTo>
                    <a:pt x="2185" y="2657"/>
                  </a:lnTo>
                  <a:lnTo>
                    <a:pt x="2303" y="2421"/>
                  </a:lnTo>
                  <a:lnTo>
                    <a:pt x="2481" y="2244"/>
                  </a:lnTo>
                  <a:lnTo>
                    <a:pt x="2658" y="2067"/>
                  </a:lnTo>
                  <a:lnTo>
                    <a:pt x="2894" y="1949"/>
                  </a:lnTo>
                  <a:lnTo>
                    <a:pt x="3189" y="1890"/>
                  </a:lnTo>
                  <a:close/>
                  <a:moveTo>
                    <a:pt x="3425" y="0"/>
                  </a:moveTo>
                  <a:lnTo>
                    <a:pt x="2953" y="59"/>
                  </a:lnTo>
                  <a:lnTo>
                    <a:pt x="2540" y="118"/>
                  </a:lnTo>
                  <a:lnTo>
                    <a:pt x="2126" y="236"/>
                  </a:lnTo>
                  <a:lnTo>
                    <a:pt x="1713" y="414"/>
                  </a:lnTo>
                  <a:lnTo>
                    <a:pt x="1359" y="650"/>
                  </a:lnTo>
                  <a:lnTo>
                    <a:pt x="1005" y="945"/>
                  </a:lnTo>
                  <a:lnTo>
                    <a:pt x="709" y="1240"/>
                  </a:lnTo>
                  <a:lnTo>
                    <a:pt x="473" y="1594"/>
                  </a:lnTo>
                  <a:lnTo>
                    <a:pt x="296" y="2008"/>
                  </a:lnTo>
                  <a:lnTo>
                    <a:pt x="119" y="2421"/>
                  </a:lnTo>
                  <a:lnTo>
                    <a:pt x="60" y="2834"/>
                  </a:lnTo>
                  <a:lnTo>
                    <a:pt x="1" y="3306"/>
                  </a:lnTo>
                  <a:lnTo>
                    <a:pt x="60" y="3779"/>
                  </a:lnTo>
                  <a:lnTo>
                    <a:pt x="119" y="4192"/>
                  </a:lnTo>
                  <a:lnTo>
                    <a:pt x="237" y="4664"/>
                  </a:lnTo>
                  <a:lnTo>
                    <a:pt x="473" y="5019"/>
                  </a:lnTo>
                  <a:lnTo>
                    <a:pt x="709" y="5432"/>
                  </a:lnTo>
                  <a:lnTo>
                    <a:pt x="1005" y="5727"/>
                  </a:lnTo>
                  <a:lnTo>
                    <a:pt x="1300" y="6022"/>
                  </a:lnTo>
                  <a:lnTo>
                    <a:pt x="1654" y="6258"/>
                  </a:lnTo>
                  <a:lnTo>
                    <a:pt x="2067" y="6436"/>
                  </a:lnTo>
                  <a:lnTo>
                    <a:pt x="2481" y="6613"/>
                  </a:lnTo>
                  <a:lnTo>
                    <a:pt x="2894" y="6672"/>
                  </a:lnTo>
                  <a:lnTo>
                    <a:pt x="3307" y="6731"/>
                  </a:lnTo>
                  <a:lnTo>
                    <a:pt x="3779" y="6672"/>
                  </a:lnTo>
                  <a:lnTo>
                    <a:pt x="4193" y="6613"/>
                  </a:lnTo>
                  <a:lnTo>
                    <a:pt x="4606" y="6495"/>
                  </a:lnTo>
                  <a:lnTo>
                    <a:pt x="5019" y="6317"/>
                  </a:lnTo>
                  <a:lnTo>
                    <a:pt x="5374" y="6081"/>
                  </a:lnTo>
                  <a:lnTo>
                    <a:pt x="5728" y="5786"/>
                  </a:lnTo>
                  <a:lnTo>
                    <a:pt x="6023" y="5491"/>
                  </a:lnTo>
                  <a:lnTo>
                    <a:pt x="6259" y="5137"/>
                  </a:lnTo>
                  <a:lnTo>
                    <a:pt x="6436" y="4723"/>
                  </a:lnTo>
                  <a:lnTo>
                    <a:pt x="6613" y="4310"/>
                  </a:lnTo>
                  <a:lnTo>
                    <a:pt x="6672" y="3897"/>
                  </a:lnTo>
                  <a:lnTo>
                    <a:pt x="6731" y="3425"/>
                  </a:lnTo>
                  <a:lnTo>
                    <a:pt x="6672" y="2952"/>
                  </a:lnTo>
                  <a:lnTo>
                    <a:pt x="6613" y="2480"/>
                  </a:lnTo>
                  <a:lnTo>
                    <a:pt x="6495" y="2067"/>
                  </a:lnTo>
                  <a:lnTo>
                    <a:pt x="6259" y="1653"/>
                  </a:lnTo>
                  <a:lnTo>
                    <a:pt x="6023" y="1299"/>
                  </a:lnTo>
                  <a:lnTo>
                    <a:pt x="5787" y="945"/>
                  </a:lnTo>
                  <a:lnTo>
                    <a:pt x="5433" y="709"/>
                  </a:lnTo>
                  <a:lnTo>
                    <a:pt x="5078" y="473"/>
                  </a:lnTo>
                  <a:lnTo>
                    <a:pt x="4724" y="236"/>
                  </a:lnTo>
                  <a:lnTo>
                    <a:pt x="4311" y="118"/>
                  </a:lnTo>
                  <a:lnTo>
                    <a:pt x="3839" y="59"/>
                  </a:lnTo>
                  <a:lnTo>
                    <a:pt x="34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40" name="Google Shape;2040;p30"/>
            <p:cNvSpPr/>
            <p:nvPr/>
          </p:nvSpPr>
          <p:spPr>
            <a:xfrm>
              <a:off x="5488175" y="1008100"/>
              <a:ext cx="112200" cy="165325"/>
            </a:xfrm>
            <a:custGeom>
              <a:avLst/>
              <a:gdLst/>
              <a:ahLst/>
              <a:cxnLst/>
              <a:rect l="l" t="t" r="r" b="b"/>
              <a:pathLst>
                <a:path w="4488" h="6613" extrusionOk="0">
                  <a:moveTo>
                    <a:pt x="119" y="0"/>
                  </a:moveTo>
                  <a:lnTo>
                    <a:pt x="1" y="6494"/>
                  </a:lnTo>
                  <a:lnTo>
                    <a:pt x="4370" y="6612"/>
                  </a:lnTo>
                  <a:lnTo>
                    <a:pt x="4370" y="4959"/>
                  </a:lnTo>
                  <a:lnTo>
                    <a:pt x="2067" y="4900"/>
                  </a:lnTo>
                  <a:lnTo>
                    <a:pt x="2126" y="4015"/>
                  </a:lnTo>
                  <a:lnTo>
                    <a:pt x="4133" y="4015"/>
                  </a:lnTo>
                  <a:lnTo>
                    <a:pt x="4133" y="2480"/>
                  </a:lnTo>
                  <a:lnTo>
                    <a:pt x="2126" y="2480"/>
                  </a:lnTo>
                  <a:lnTo>
                    <a:pt x="2126" y="1653"/>
                  </a:lnTo>
                  <a:lnTo>
                    <a:pt x="4429" y="1712"/>
                  </a:lnTo>
                  <a:lnTo>
                    <a:pt x="4488" y="59"/>
                  </a:lnTo>
                  <a:lnTo>
                    <a:pt x="1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41" name="Google Shape;2041;p30"/>
            <p:cNvSpPr/>
            <p:nvPr/>
          </p:nvSpPr>
          <p:spPr>
            <a:xfrm>
              <a:off x="5623975" y="1009575"/>
              <a:ext cx="171225" cy="178600"/>
            </a:xfrm>
            <a:custGeom>
              <a:avLst/>
              <a:gdLst/>
              <a:ahLst/>
              <a:cxnLst/>
              <a:rect l="l" t="t" r="r" b="b"/>
              <a:pathLst>
                <a:path w="6849" h="7144" extrusionOk="0">
                  <a:moveTo>
                    <a:pt x="650" y="0"/>
                  </a:moveTo>
                  <a:lnTo>
                    <a:pt x="0" y="6494"/>
                  </a:lnTo>
                  <a:lnTo>
                    <a:pt x="2008" y="6730"/>
                  </a:lnTo>
                  <a:lnTo>
                    <a:pt x="2362" y="3424"/>
                  </a:lnTo>
                  <a:lnTo>
                    <a:pt x="4192" y="6908"/>
                  </a:lnTo>
                  <a:lnTo>
                    <a:pt x="6199" y="7144"/>
                  </a:lnTo>
                  <a:lnTo>
                    <a:pt x="6849" y="649"/>
                  </a:lnTo>
                  <a:lnTo>
                    <a:pt x="4782" y="413"/>
                  </a:lnTo>
                  <a:lnTo>
                    <a:pt x="4487" y="3779"/>
                  </a:lnTo>
                  <a:lnTo>
                    <a:pt x="2657" y="236"/>
                  </a:lnTo>
                  <a:lnTo>
                    <a:pt x="6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42" name="Google Shape;2042;p30"/>
            <p:cNvSpPr/>
            <p:nvPr/>
          </p:nvSpPr>
          <p:spPr>
            <a:xfrm>
              <a:off x="5818800" y="1044975"/>
              <a:ext cx="162375" cy="166825"/>
            </a:xfrm>
            <a:custGeom>
              <a:avLst/>
              <a:gdLst/>
              <a:ahLst/>
              <a:cxnLst/>
              <a:rect l="l" t="t" r="r" b="b"/>
              <a:pathLst>
                <a:path w="6495" h="6673" extrusionOk="0">
                  <a:moveTo>
                    <a:pt x="3011" y="1"/>
                  </a:moveTo>
                  <a:lnTo>
                    <a:pt x="2598" y="60"/>
                  </a:lnTo>
                  <a:lnTo>
                    <a:pt x="2185" y="119"/>
                  </a:lnTo>
                  <a:lnTo>
                    <a:pt x="1772" y="296"/>
                  </a:lnTo>
                  <a:lnTo>
                    <a:pt x="1417" y="473"/>
                  </a:lnTo>
                  <a:lnTo>
                    <a:pt x="1122" y="768"/>
                  </a:lnTo>
                  <a:lnTo>
                    <a:pt x="827" y="1064"/>
                  </a:lnTo>
                  <a:lnTo>
                    <a:pt x="532" y="1418"/>
                  </a:lnTo>
                  <a:lnTo>
                    <a:pt x="355" y="1772"/>
                  </a:lnTo>
                  <a:lnTo>
                    <a:pt x="178" y="2185"/>
                  </a:lnTo>
                  <a:lnTo>
                    <a:pt x="59" y="2658"/>
                  </a:lnTo>
                  <a:lnTo>
                    <a:pt x="0" y="3130"/>
                  </a:lnTo>
                  <a:lnTo>
                    <a:pt x="0" y="3602"/>
                  </a:lnTo>
                  <a:lnTo>
                    <a:pt x="0" y="4016"/>
                  </a:lnTo>
                  <a:lnTo>
                    <a:pt x="119" y="4429"/>
                  </a:lnTo>
                  <a:lnTo>
                    <a:pt x="237" y="4842"/>
                  </a:lnTo>
                  <a:lnTo>
                    <a:pt x="473" y="5196"/>
                  </a:lnTo>
                  <a:lnTo>
                    <a:pt x="709" y="5492"/>
                  </a:lnTo>
                  <a:lnTo>
                    <a:pt x="1004" y="5787"/>
                  </a:lnTo>
                  <a:lnTo>
                    <a:pt x="1358" y="6082"/>
                  </a:lnTo>
                  <a:lnTo>
                    <a:pt x="1713" y="6318"/>
                  </a:lnTo>
                  <a:lnTo>
                    <a:pt x="2185" y="6436"/>
                  </a:lnTo>
                  <a:lnTo>
                    <a:pt x="2657" y="6613"/>
                  </a:lnTo>
                  <a:lnTo>
                    <a:pt x="3189" y="6672"/>
                  </a:lnTo>
                  <a:lnTo>
                    <a:pt x="3661" y="6672"/>
                  </a:lnTo>
                  <a:lnTo>
                    <a:pt x="4133" y="6613"/>
                  </a:lnTo>
                  <a:lnTo>
                    <a:pt x="4605" y="6436"/>
                  </a:lnTo>
                  <a:lnTo>
                    <a:pt x="4960" y="6259"/>
                  </a:lnTo>
                  <a:lnTo>
                    <a:pt x="5373" y="6023"/>
                  </a:lnTo>
                  <a:lnTo>
                    <a:pt x="5668" y="5787"/>
                  </a:lnTo>
                  <a:lnTo>
                    <a:pt x="5963" y="5492"/>
                  </a:lnTo>
                  <a:lnTo>
                    <a:pt x="6436" y="3484"/>
                  </a:lnTo>
                  <a:lnTo>
                    <a:pt x="3130" y="2776"/>
                  </a:lnTo>
                  <a:lnTo>
                    <a:pt x="2834" y="4193"/>
                  </a:lnTo>
                  <a:lnTo>
                    <a:pt x="4428" y="4547"/>
                  </a:lnTo>
                  <a:lnTo>
                    <a:pt x="4192" y="4724"/>
                  </a:lnTo>
                  <a:lnTo>
                    <a:pt x="3897" y="4842"/>
                  </a:lnTo>
                  <a:lnTo>
                    <a:pt x="3543" y="4901"/>
                  </a:lnTo>
                  <a:lnTo>
                    <a:pt x="3189" y="4901"/>
                  </a:lnTo>
                  <a:lnTo>
                    <a:pt x="2893" y="4783"/>
                  </a:lnTo>
                  <a:lnTo>
                    <a:pt x="2598" y="4665"/>
                  </a:lnTo>
                  <a:lnTo>
                    <a:pt x="2362" y="4488"/>
                  </a:lnTo>
                  <a:lnTo>
                    <a:pt x="2185" y="4252"/>
                  </a:lnTo>
                  <a:lnTo>
                    <a:pt x="2126" y="4016"/>
                  </a:lnTo>
                  <a:lnTo>
                    <a:pt x="2067" y="3779"/>
                  </a:lnTo>
                  <a:lnTo>
                    <a:pt x="2067" y="3425"/>
                  </a:lnTo>
                  <a:lnTo>
                    <a:pt x="2067" y="3071"/>
                  </a:lnTo>
                  <a:lnTo>
                    <a:pt x="2185" y="2776"/>
                  </a:lnTo>
                  <a:lnTo>
                    <a:pt x="2303" y="2540"/>
                  </a:lnTo>
                  <a:lnTo>
                    <a:pt x="2421" y="2304"/>
                  </a:lnTo>
                  <a:lnTo>
                    <a:pt x="2598" y="2126"/>
                  </a:lnTo>
                  <a:lnTo>
                    <a:pt x="2834" y="2008"/>
                  </a:lnTo>
                  <a:lnTo>
                    <a:pt x="3070" y="1949"/>
                  </a:lnTo>
                  <a:lnTo>
                    <a:pt x="3307" y="1890"/>
                  </a:lnTo>
                  <a:lnTo>
                    <a:pt x="3602" y="1949"/>
                  </a:lnTo>
                  <a:lnTo>
                    <a:pt x="3897" y="2008"/>
                  </a:lnTo>
                  <a:lnTo>
                    <a:pt x="4074" y="2126"/>
                  </a:lnTo>
                  <a:lnTo>
                    <a:pt x="4251" y="2304"/>
                  </a:lnTo>
                  <a:lnTo>
                    <a:pt x="4369" y="2540"/>
                  </a:lnTo>
                  <a:lnTo>
                    <a:pt x="6495" y="2953"/>
                  </a:lnTo>
                  <a:lnTo>
                    <a:pt x="6495" y="2422"/>
                  </a:lnTo>
                  <a:lnTo>
                    <a:pt x="6377" y="1949"/>
                  </a:lnTo>
                  <a:lnTo>
                    <a:pt x="6200" y="1536"/>
                  </a:lnTo>
                  <a:lnTo>
                    <a:pt x="5904" y="1123"/>
                  </a:lnTo>
                  <a:lnTo>
                    <a:pt x="5550" y="768"/>
                  </a:lnTo>
                  <a:lnTo>
                    <a:pt x="5078" y="473"/>
                  </a:lnTo>
                  <a:lnTo>
                    <a:pt x="4546" y="237"/>
                  </a:lnTo>
                  <a:lnTo>
                    <a:pt x="3956" y="119"/>
                  </a:lnTo>
                  <a:lnTo>
                    <a:pt x="34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43" name="Google Shape;2043;p30"/>
            <p:cNvSpPr/>
            <p:nvPr/>
          </p:nvSpPr>
          <p:spPr>
            <a:xfrm>
              <a:off x="5984100" y="1075975"/>
              <a:ext cx="95975" cy="171250"/>
            </a:xfrm>
            <a:custGeom>
              <a:avLst/>
              <a:gdLst/>
              <a:ahLst/>
              <a:cxnLst/>
              <a:rect l="l" t="t" r="r" b="b"/>
              <a:pathLst>
                <a:path w="3839" h="6850" extrusionOk="0">
                  <a:moveTo>
                    <a:pt x="1831" y="1"/>
                  </a:moveTo>
                  <a:lnTo>
                    <a:pt x="1" y="6259"/>
                  </a:lnTo>
                  <a:lnTo>
                    <a:pt x="1949" y="6849"/>
                  </a:lnTo>
                  <a:lnTo>
                    <a:pt x="3838" y="591"/>
                  </a:lnTo>
                  <a:lnTo>
                    <a:pt x="18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44" name="Google Shape;2044;p30"/>
            <p:cNvSpPr/>
            <p:nvPr/>
          </p:nvSpPr>
          <p:spPr>
            <a:xfrm>
              <a:off x="6062325" y="1102550"/>
              <a:ext cx="205200" cy="208150"/>
            </a:xfrm>
            <a:custGeom>
              <a:avLst/>
              <a:gdLst/>
              <a:ahLst/>
              <a:cxnLst/>
              <a:rect l="l" t="t" r="r" b="b"/>
              <a:pathLst>
                <a:path w="8208" h="8326" extrusionOk="0">
                  <a:moveTo>
                    <a:pt x="2362" y="1"/>
                  </a:moveTo>
                  <a:lnTo>
                    <a:pt x="1" y="6082"/>
                  </a:lnTo>
                  <a:lnTo>
                    <a:pt x="1949" y="6790"/>
                  </a:lnTo>
                  <a:lnTo>
                    <a:pt x="3130" y="3779"/>
                  </a:lnTo>
                  <a:lnTo>
                    <a:pt x="3957" y="7617"/>
                  </a:lnTo>
                  <a:lnTo>
                    <a:pt x="5846" y="8325"/>
                  </a:lnTo>
                  <a:lnTo>
                    <a:pt x="8207" y="2244"/>
                  </a:lnTo>
                  <a:lnTo>
                    <a:pt x="6259" y="1476"/>
                  </a:lnTo>
                  <a:lnTo>
                    <a:pt x="5078" y="4606"/>
                  </a:lnTo>
                  <a:lnTo>
                    <a:pt x="4252" y="709"/>
                  </a:lnTo>
                  <a:lnTo>
                    <a:pt x="23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45" name="Google Shape;2045;p30"/>
            <p:cNvSpPr/>
            <p:nvPr/>
          </p:nvSpPr>
          <p:spPr>
            <a:xfrm>
              <a:off x="6236500" y="1177825"/>
              <a:ext cx="169775" cy="194850"/>
            </a:xfrm>
            <a:custGeom>
              <a:avLst/>
              <a:gdLst/>
              <a:ahLst/>
              <a:cxnLst/>
              <a:rect l="l" t="t" r="r" b="b"/>
              <a:pathLst>
                <a:path w="6791" h="7794" extrusionOk="0">
                  <a:moveTo>
                    <a:pt x="2893" y="0"/>
                  </a:moveTo>
                  <a:lnTo>
                    <a:pt x="1" y="5845"/>
                  </a:lnTo>
                  <a:lnTo>
                    <a:pt x="3897" y="7794"/>
                  </a:lnTo>
                  <a:lnTo>
                    <a:pt x="4606" y="6318"/>
                  </a:lnTo>
                  <a:lnTo>
                    <a:pt x="2539" y="5314"/>
                  </a:lnTo>
                  <a:lnTo>
                    <a:pt x="2953" y="4487"/>
                  </a:lnTo>
                  <a:lnTo>
                    <a:pt x="4783" y="5373"/>
                  </a:lnTo>
                  <a:lnTo>
                    <a:pt x="5432" y="4015"/>
                  </a:lnTo>
                  <a:lnTo>
                    <a:pt x="3661" y="3071"/>
                  </a:lnTo>
                  <a:lnTo>
                    <a:pt x="4015" y="2362"/>
                  </a:lnTo>
                  <a:lnTo>
                    <a:pt x="6082" y="3366"/>
                  </a:lnTo>
                  <a:lnTo>
                    <a:pt x="6790" y="1949"/>
                  </a:lnTo>
                  <a:lnTo>
                    <a:pt x="28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46" name="Google Shape;2046;p30"/>
            <p:cNvSpPr/>
            <p:nvPr/>
          </p:nvSpPr>
          <p:spPr>
            <a:xfrm>
              <a:off x="6356050" y="1245725"/>
              <a:ext cx="177150" cy="194850"/>
            </a:xfrm>
            <a:custGeom>
              <a:avLst/>
              <a:gdLst/>
              <a:ahLst/>
              <a:cxnLst/>
              <a:rect l="l" t="t" r="r" b="b"/>
              <a:pathLst>
                <a:path w="7086" h="7794" extrusionOk="0">
                  <a:moveTo>
                    <a:pt x="3366" y="0"/>
                  </a:moveTo>
                  <a:lnTo>
                    <a:pt x="1" y="5550"/>
                  </a:lnTo>
                  <a:lnTo>
                    <a:pt x="3779" y="7793"/>
                  </a:lnTo>
                  <a:lnTo>
                    <a:pt x="4606" y="6436"/>
                  </a:lnTo>
                  <a:lnTo>
                    <a:pt x="2598" y="5255"/>
                  </a:lnTo>
                  <a:lnTo>
                    <a:pt x="3071" y="4428"/>
                  </a:lnTo>
                  <a:lnTo>
                    <a:pt x="4842" y="5491"/>
                  </a:lnTo>
                  <a:lnTo>
                    <a:pt x="5609" y="4192"/>
                  </a:lnTo>
                  <a:lnTo>
                    <a:pt x="3897" y="3129"/>
                  </a:lnTo>
                  <a:lnTo>
                    <a:pt x="4311" y="2421"/>
                  </a:lnTo>
                  <a:lnTo>
                    <a:pt x="6259" y="3602"/>
                  </a:lnTo>
                  <a:lnTo>
                    <a:pt x="7085" y="2244"/>
                  </a:lnTo>
                  <a:lnTo>
                    <a:pt x="33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47" name="Google Shape;2047;p30"/>
            <p:cNvSpPr/>
            <p:nvPr/>
          </p:nvSpPr>
          <p:spPr>
            <a:xfrm>
              <a:off x="6472650" y="1323950"/>
              <a:ext cx="186000" cy="212550"/>
            </a:xfrm>
            <a:custGeom>
              <a:avLst/>
              <a:gdLst/>
              <a:ahLst/>
              <a:cxnLst/>
              <a:rect l="l" t="t" r="r" b="b"/>
              <a:pathLst>
                <a:path w="7440" h="8502" extrusionOk="0">
                  <a:moveTo>
                    <a:pt x="4488" y="2598"/>
                  </a:moveTo>
                  <a:lnTo>
                    <a:pt x="5137" y="3070"/>
                  </a:lnTo>
                  <a:lnTo>
                    <a:pt x="5314" y="3248"/>
                  </a:lnTo>
                  <a:lnTo>
                    <a:pt x="5373" y="3425"/>
                  </a:lnTo>
                  <a:lnTo>
                    <a:pt x="5373" y="3661"/>
                  </a:lnTo>
                  <a:lnTo>
                    <a:pt x="5255" y="3838"/>
                  </a:lnTo>
                  <a:lnTo>
                    <a:pt x="5078" y="4015"/>
                  </a:lnTo>
                  <a:lnTo>
                    <a:pt x="4901" y="4133"/>
                  </a:lnTo>
                  <a:lnTo>
                    <a:pt x="4724" y="4074"/>
                  </a:lnTo>
                  <a:lnTo>
                    <a:pt x="4488" y="3956"/>
                  </a:lnTo>
                  <a:lnTo>
                    <a:pt x="3838" y="3484"/>
                  </a:lnTo>
                  <a:lnTo>
                    <a:pt x="4488" y="2598"/>
                  </a:lnTo>
                  <a:close/>
                  <a:moveTo>
                    <a:pt x="3838" y="0"/>
                  </a:moveTo>
                  <a:lnTo>
                    <a:pt x="1" y="5255"/>
                  </a:lnTo>
                  <a:lnTo>
                    <a:pt x="1654" y="6495"/>
                  </a:lnTo>
                  <a:lnTo>
                    <a:pt x="3012" y="4605"/>
                  </a:lnTo>
                  <a:lnTo>
                    <a:pt x="2658" y="7203"/>
                  </a:lnTo>
                  <a:lnTo>
                    <a:pt x="4429" y="8502"/>
                  </a:lnTo>
                  <a:lnTo>
                    <a:pt x="4783" y="5668"/>
                  </a:lnTo>
                  <a:lnTo>
                    <a:pt x="5137" y="5727"/>
                  </a:lnTo>
                  <a:lnTo>
                    <a:pt x="5432" y="5786"/>
                  </a:lnTo>
                  <a:lnTo>
                    <a:pt x="5728" y="5786"/>
                  </a:lnTo>
                  <a:lnTo>
                    <a:pt x="6023" y="5668"/>
                  </a:lnTo>
                  <a:lnTo>
                    <a:pt x="6318" y="5550"/>
                  </a:lnTo>
                  <a:lnTo>
                    <a:pt x="6613" y="5432"/>
                  </a:lnTo>
                  <a:lnTo>
                    <a:pt x="6849" y="5196"/>
                  </a:lnTo>
                  <a:lnTo>
                    <a:pt x="7027" y="4960"/>
                  </a:lnTo>
                  <a:lnTo>
                    <a:pt x="7204" y="4723"/>
                  </a:lnTo>
                  <a:lnTo>
                    <a:pt x="7322" y="4487"/>
                  </a:lnTo>
                  <a:lnTo>
                    <a:pt x="7381" y="4192"/>
                  </a:lnTo>
                  <a:lnTo>
                    <a:pt x="7440" y="3897"/>
                  </a:lnTo>
                  <a:lnTo>
                    <a:pt x="7440" y="3661"/>
                  </a:lnTo>
                  <a:lnTo>
                    <a:pt x="7440" y="3366"/>
                  </a:lnTo>
                  <a:lnTo>
                    <a:pt x="7322" y="3070"/>
                  </a:lnTo>
                  <a:lnTo>
                    <a:pt x="7204" y="2834"/>
                  </a:lnTo>
                  <a:lnTo>
                    <a:pt x="7027" y="2539"/>
                  </a:lnTo>
                  <a:lnTo>
                    <a:pt x="6849" y="2244"/>
                  </a:lnTo>
                  <a:lnTo>
                    <a:pt x="6554" y="2008"/>
                  </a:lnTo>
                  <a:lnTo>
                    <a:pt x="6259" y="1772"/>
                  </a:lnTo>
                  <a:lnTo>
                    <a:pt x="38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48" name="Google Shape;2048;p30"/>
            <p:cNvSpPr/>
            <p:nvPr/>
          </p:nvSpPr>
          <p:spPr>
            <a:xfrm>
              <a:off x="6639450" y="1464175"/>
              <a:ext cx="186000" cy="153525"/>
            </a:xfrm>
            <a:custGeom>
              <a:avLst/>
              <a:gdLst/>
              <a:ahLst/>
              <a:cxnLst/>
              <a:rect l="l" t="t" r="r" b="b"/>
              <a:pathLst>
                <a:path w="7440" h="6141" extrusionOk="0">
                  <a:moveTo>
                    <a:pt x="4782" y="2598"/>
                  </a:moveTo>
                  <a:lnTo>
                    <a:pt x="5255" y="3011"/>
                  </a:lnTo>
                  <a:lnTo>
                    <a:pt x="5432" y="3188"/>
                  </a:lnTo>
                  <a:lnTo>
                    <a:pt x="5491" y="3424"/>
                  </a:lnTo>
                  <a:lnTo>
                    <a:pt x="5432" y="3661"/>
                  </a:lnTo>
                  <a:lnTo>
                    <a:pt x="5314" y="3838"/>
                  </a:lnTo>
                  <a:lnTo>
                    <a:pt x="5078" y="4015"/>
                  </a:lnTo>
                  <a:lnTo>
                    <a:pt x="4841" y="4074"/>
                  </a:lnTo>
                  <a:lnTo>
                    <a:pt x="4664" y="4015"/>
                  </a:lnTo>
                  <a:lnTo>
                    <a:pt x="4428" y="3838"/>
                  </a:lnTo>
                  <a:lnTo>
                    <a:pt x="4015" y="3483"/>
                  </a:lnTo>
                  <a:lnTo>
                    <a:pt x="4782" y="2598"/>
                  </a:lnTo>
                  <a:close/>
                  <a:moveTo>
                    <a:pt x="4428" y="0"/>
                  </a:moveTo>
                  <a:lnTo>
                    <a:pt x="0" y="4782"/>
                  </a:lnTo>
                  <a:lnTo>
                    <a:pt x="1476" y="6140"/>
                  </a:lnTo>
                  <a:lnTo>
                    <a:pt x="2893" y="4664"/>
                  </a:lnTo>
                  <a:lnTo>
                    <a:pt x="3484" y="5196"/>
                  </a:lnTo>
                  <a:lnTo>
                    <a:pt x="3779" y="5432"/>
                  </a:lnTo>
                  <a:lnTo>
                    <a:pt x="4074" y="5609"/>
                  </a:lnTo>
                  <a:lnTo>
                    <a:pt x="4369" y="5786"/>
                  </a:lnTo>
                  <a:lnTo>
                    <a:pt x="4664" y="5904"/>
                  </a:lnTo>
                  <a:lnTo>
                    <a:pt x="4960" y="5963"/>
                  </a:lnTo>
                  <a:lnTo>
                    <a:pt x="5550" y="5963"/>
                  </a:lnTo>
                  <a:lnTo>
                    <a:pt x="5845" y="5904"/>
                  </a:lnTo>
                  <a:lnTo>
                    <a:pt x="6081" y="5786"/>
                  </a:lnTo>
                  <a:lnTo>
                    <a:pt x="6317" y="5668"/>
                  </a:lnTo>
                  <a:lnTo>
                    <a:pt x="6554" y="5491"/>
                  </a:lnTo>
                  <a:lnTo>
                    <a:pt x="6790" y="5255"/>
                  </a:lnTo>
                  <a:lnTo>
                    <a:pt x="7085" y="4900"/>
                  </a:lnTo>
                  <a:lnTo>
                    <a:pt x="7321" y="4487"/>
                  </a:lnTo>
                  <a:lnTo>
                    <a:pt x="7439" y="4074"/>
                  </a:lnTo>
                  <a:lnTo>
                    <a:pt x="7439" y="3661"/>
                  </a:lnTo>
                  <a:lnTo>
                    <a:pt x="7380" y="3188"/>
                  </a:lnTo>
                  <a:lnTo>
                    <a:pt x="7203" y="2775"/>
                  </a:lnTo>
                  <a:lnTo>
                    <a:pt x="6908" y="2362"/>
                  </a:lnTo>
                  <a:lnTo>
                    <a:pt x="6495" y="1948"/>
                  </a:lnTo>
                  <a:lnTo>
                    <a:pt x="44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49" name="Google Shape;2049;p30"/>
            <p:cNvSpPr/>
            <p:nvPr/>
          </p:nvSpPr>
          <p:spPr>
            <a:xfrm>
              <a:off x="6782625" y="1611750"/>
              <a:ext cx="168275" cy="168300"/>
            </a:xfrm>
            <a:custGeom>
              <a:avLst/>
              <a:gdLst/>
              <a:ahLst/>
              <a:cxnLst/>
              <a:rect l="l" t="t" r="r" b="b"/>
              <a:pathLst>
                <a:path w="6731" h="6732" extrusionOk="0">
                  <a:moveTo>
                    <a:pt x="3542" y="1949"/>
                  </a:moveTo>
                  <a:lnTo>
                    <a:pt x="3779" y="2008"/>
                  </a:lnTo>
                  <a:lnTo>
                    <a:pt x="4015" y="2067"/>
                  </a:lnTo>
                  <a:lnTo>
                    <a:pt x="4251" y="2185"/>
                  </a:lnTo>
                  <a:lnTo>
                    <a:pt x="4428" y="2422"/>
                  </a:lnTo>
                  <a:lnTo>
                    <a:pt x="4605" y="2658"/>
                  </a:lnTo>
                  <a:lnTo>
                    <a:pt x="4723" y="2894"/>
                  </a:lnTo>
                  <a:lnTo>
                    <a:pt x="4782" y="3130"/>
                  </a:lnTo>
                  <a:lnTo>
                    <a:pt x="4782" y="3366"/>
                  </a:lnTo>
                  <a:lnTo>
                    <a:pt x="4723" y="3602"/>
                  </a:lnTo>
                  <a:lnTo>
                    <a:pt x="4605" y="3898"/>
                  </a:lnTo>
                  <a:lnTo>
                    <a:pt x="4428" y="4075"/>
                  </a:lnTo>
                  <a:lnTo>
                    <a:pt x="4192" y="4311"/>
                  </a:lnTo>
                  <a:lnTo>
                    <a:pt x="3956" y="4547"/>
                  </a:lnTo>
                  <a:lnTo>
                    <a:pt x="3720" y="4665"/>
                  </a:lnTo>
                  <a:lnTo>
                    <a:pt x="3424" y="4724"/>
                  </a:lnTo>
                  <a:lnTo>
                    <a:pt x="3188" y="4783"/>
                  </a:lnTo>
                  <a:lnTo>
                    <a:pt x="2952" y="4724"/>
                  </a:lnTo>
                  <a:lnTo>
                    <a:pt x="2716" y="4665"/>
                  </a:lnTo>
                  <a:lnTo>
                    <a:pt x="2480" y="4547"/>
                  </a:lnTo>
                  <a:lnTo>
                    <a:pt x="2244" y="4311"/>
                  </a:lnTo>
                  <a:lnTo>
                    <a:pt x="2125" y="4075"/>
                  </a:lnTo>
                  <a:lnTo>
                    <a:pt x="2007" y="3839"/>
                  </a:lnTo>
                  <a:lnTo>
                    <a:pt x="1948" y="3602"/>
                  </a:lnTo>
                  <a:lnTo>
                    <a:pt x="1948" y="3366"/>
                  </a:lnTo>
                  <a:lnTo>
                    <a:pt x="2007" y="3071"/>
                  </a:lnTo>
                  <a:lnTo>
                    <a:pt x="2125" y="2835"/>
                  </a:lnTo>
                  <a:lnTo>
                    <a:pt x="2303" y="2658"/>
                  </a:lnTo>
                  <a:lnTo>
                    <a:pt x="2539" y="2422"/>
                  </a:lnTo>
                  <a:lnTo>
                    <a:pt x="2775" y="2185"/>
                  </a:lnTo>
                  <a:lnTo>
                    <a:pt x="3011" y="2067"/>
                  </a:lnTo>
                  <a:lnTo>
                    <a:pt x="3306" y="2008"/>
                  </a:lnTo>
                  <a:lnTo>
                    <a:pt x="3542" y="1949"/>
                  </a:lnTo>
                  <a:close/>
                  <a:moveTo>
                    <a:pt x="3188" y="1"/>
                  </a:moveTo>
                  <a:lnTo>
                    <a:pt x="2716" y="60"/>
                  </a:lnTo>
                  <a:lnTo>
                    <a:pt x="2303" y="178"/>
                  </a:lnTo>
                  <a:lnTo>
                    <a:pt x="1889" y="296"/>
                  </a:lnTo>
                  <a:lnTo>
                    <a:pt x="1535" y="532"/>
                  </a:lnTo>
                  <a:lnTo>
                    <a:pt x="1122" y="828"/>
                  </a:lnTo>
                  <a:lnTo>
                    <a:pt x="827" y="1182"/>
                  </a:lnTo>
                  <a:lnTo>
                    <a:pt x="531" y="1536"/>
                  </a:lnTo>
                  <a:lnTo>
                    <a:pt x="295" y="1890"/>
                  </a:lnTo>
                  <a:lnTo>
                    <a:pt x="177" y="2304"/>
                  </a:lnTo>
                  <a:lnTo>
                    <a:pt x="59" y="2717"/>
                  </a:lnTo>
                  <a:lnTo>
                    <a:pt x="0" y="3130"/>
                  </a:lnTo>
                  <a:lnTo>
                    <a:pt x="0" y="3602"/>
                  </a:lnTo>
                  <a:lnTo>
                    <a:pt x="59" y="4016"/>
                  </a:lnTo>
                  <a:lnTo>
                    <a:pt x="177" y="4429"/>
                  </a:lnTo>
                  <a:lnTo>
                    <a:pt x="354" y="4842"/>
                  </a:lnTo>
                  <a:lnTo>
                    <a:pt x="531" y="5196"/>
                  </a:lnTo>
                  <a:lnTo>
                    <a:pt x="827" y="5551"/>
                  </a:lnTo>
                  <a:lnTo>
                    <a:pt x="1122" y="5905"/>
                  </a:lnTo>
                  <a:lnTo>
                    <a:pt x="1476" y="6141"/>
                  </a:lnTo>
                  <a:lnTo>
                    <a:pt x="1889" y="6377"/>
                  </a:lnTo>
                  <a:lnTo>
                    <a:pt x="2244" y="6554"/>
                  </a:lnTo>
                  <a:lnTo>
                    <a:pt x="2657" y="6672"/>
                  </a:lnTo>
                  <a:lnTo>
                    <a:pt x="3129" y="6731"/>
                  </a:lnTo>
                  <a:lnTo>
                    <a:pt x="3542" y="6731"/>
                  </a:lnTo>
                  <a:lnTo>
                    <a:pt x="3956" y="6672"/>
                  </a:lnTo>
                  <a:lnTo>
                    <a:pt x="4369" y="6554"/>
                  </a:lnTo>
                  <a:lnTo>
                    <a:pt x="4782" y="6377"/>
                  </a:lnTo>
                  <a:lnTo>
                    <a:pt x="5196" y="6200"/>
                  </a:lnTo>
                  <a:lnTo>
                    <a:pt x="5550" y="5905"/>
                  </a:lnTo>
                  <a:lnTo>
                    <a:pt x="5904" y="5551"/>
                  </a:lnTo>
                  <a:lnTo>
                    <a:pt x="6199" y="5196"/>
                  </a:lnTo>
                  <a:lnTo>
                    <a:pt x="6376" y="4842"/>
                  </a:lnTo>
                  <a:lnTo>
                    <a:pt x="6553" y="4429"/>
                  </a:lnTo>
                  <a:lnTo>
                    <a:pt x="6672" y="4016"/>
                  </a:lnTo>
                  <a:lnTo>
                    <a:pt x="6731" y="3602"/>
                  </a:lnTo>
                  <a:lnTo>
                    <a:pt x="6731" y="3130"/>
                  </a:lnTo>
                  <a:lnTo>
                    <a:pt x="6672" y="2717"/>
                  </a:lnTo>
                  <a:lnTo>
                    <a:pt x="6553" y="2304"/>
                  </a:lnTo>
                  <a:lnTo>
                    <a:pt x="6376" y="1890"/>
                  </a:lnTo>
                  <a:lnTo>
                    <a:pt x="6140" y="1536"/>
                  </a:lnTo>
                  <a:lnTo>
                    <a:pt x="5904" y="1182"/>
                  </a:lnTo>
                  <a:lnTo>
                    <a:pt x="5550" y="828"/>
                  </a:lnTo>
                  <a:lnTo>
                    <a:pt x="5196" y="591"/>
                  </a:lnTo>
                  <a:lnTo>
                    <a:pt x="4841" y="355"/>
                  </a:lnTo>
                  <a:lnTo>
                    <a:pt x="4428" y="178"/>
                  </a:lnTo>
                  <a:lnTo>
                    <a:pt x="4015" y="60"/>
                  </a:lnTo>
                  <a:lnTo>
                    <a:pt x="360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50" name="Google Shape;2050;p30"/>
            <p:cNvSpPr/>
            <p:nvPr/>
          </p:nvSpPr>
          <p:spPr>
            <a:xfrm>
              <a:off x="6874125" y="1740175"/>
              <a:ext cx="191900" cy="206650"/>
            </a:xfrm>
            <a:custGeom>
              <a:avLst/>
              <a:gdLst/>
              <a:ahLst/>
              <a:cxnLst/>
              <a:rect l="l" t="t" r="r" b="b"/>
              <a:pathLst>
                <a:path w="7676" h="8266" extrusionOk="0">
                  <a:moveTo>
                    <a:pt x="5137" y="2657"/>
                  </a:moveTo>
                  <a:lnTo>
                    <a:pt x="5609" y="3307"/>
                  </a:lnTo>
                  <a:lnTo>
                    <a:pt x="5727" y="3543"/>
                  </a:lnTo>
                  <a:lnTo>
                    <a:pt x="5727" y="3720"/>
                  </a:lnTo>
                  <a:lnTo>
                    <a:pt x="5668" y="3956"/>
                  </a:lnTo>
                  <a:lnTo>
                    <a:pt x="5491" y="4074"/>
                  </a:lnTo>
                  <a:lnTo>
                    <a:pt x="5255" y="4192"/>
                  </a:lnTo>
                  <a:lnTo>
                    <a:pt x="5078" y="4192"/>
                  </a:lnTo>
                  <a:lnTo>
                    <a:pt x="4842" y="4133"/>
                  </a:lnTo>
                  <a:lnTo>
                    <a:pt x="4665" y="3956"/>
                  </a:lnTo>
                  <a:lnTo>
                    <a:pt x="4192" y="3248"/>
                  </a:lnTo>
                  <a:lnTo>
                    <a:pt x="5137" y="2657"/>
                  </a:lnTo>
                  <a:close/>
                  <a:moveTo>
                    <a:pt x="5314" y="0"/>
                  </a:moveTo>
                  <a:lnTo>
                    <a:pt x="1" y="3720"/>
                  </a:lnTo>
                  <a:lnTo>
                    <a:pt x="1181" y="5373"/>
                  </a:lnTo>
                  <a:lnTo>
                    <a:pt x="3130" y="4074"/>
                  </a:lnTo>
                  <a:lnTo>
                    <a:pt x="1890" y="6436"/>
                  </a:lnTo>
                  <a:lnTo>
                    <a:pt x="3189" y="8266"/>
                  </a:lnTo>
                  <a:lnTo>
                    <a:pt x="4428" y="5668"/>
                  </a:lnTo>
                  <a:lnTo>
                    <a:pt x="4724" y="5845"/>
                  </a:lnTo>
                  <a:lnTo>
                    <a:pt x="5019" y="5963"/>
                  </a:lnTo>
                  <a:lnTo>
                    <a:pt x="5314" y="6081"/>
                  </a:lnTo>
                  <a:lnTo>
                    <a:pt x="5904" y="6081"/>
                  </a:lnTo>
                  <a:lnTo>
                    <a:pt x="6200" y="5963"/>
                  </a:lnTo>
                  <a:lnTo>
                    <a:pt x="6495" y="5904"/>
                  </a:lnTo>
                  <a:lnTo>
                    <a:pt x="6790" y="5727"/>
                  </a:lnTo>
                  <a:lnTo>
                    <a:pt x="7026" y="5550"/>
                  </a:lnTo>
                  <a:lnTo>
                    <a:pt x="7203" y="5314"/>
                  </a:lnTo>
                  <a:lnTo>
                    <a:pt x="7380" y="5078"/>
                  </a:lnTo>
                  <a:lnTo>
                    <a:pt x="7498" y="4842"/>
                  </a:lnTo>
                  <a:lnTo>
                    <a:pt x="7617" y="4605"/>
                  </a:lnTo>
                  <a:lnTo>
                    <a:pt x="7676" y="4310"/>
                  </a:lnTo>
                  <a:lnTo>
                    <a:pt x="7676" y="4015"/>
                  </a:lnTo>
                  <a:lnTo>
                    <a:pt x="7617" y="3720"/>
                  </a:lnTo>
                  <a:lnTo>
                    <a:pt x="7558" y="3425"/>
                  </a:lnTo>
                  <a:lnTo>
                    <a:pt x="7439" y="3070"/>
                  </a:lnTo>
                  <a:lnTo>
                    <a:pt x="7321" y="2775"/>
                  </a:lnTo>
                  <a:lnTo>
                    <a:pt x="7085" y="2480"/>
                  </a:lnTo>
                  <a:lnTo>
                    <a:pt x="53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51" name="Google Shape;2051;p30"/>
            <p:cNvSpPr/>
            <p:nvPr/>
          </p:nvSpPr>
          <p:spPr>
            <a:xfrm>
              <a:off x="6983350" y="1877450"/>
              <a:ext cx="187475" cy="162375"/>
            </a:xfrm>
            <a:custGeom>
              <a:avLst/>
              <a:gdLst/>
              <a:ahLst/>
              <a:cxnLst/>
              <a:rect l="l" t="t" r="r" b="b"/>
              <a:pathLst>
                <a:path w="7499" h="6495" extrusionOk="0">
                  <a:moveTo>
                    <a:pt x="4783" y="0"/>
                  </a:moveTo>
                  <a:lnTo>
                    <a:pt x="3366" y="768"/>
                  </a:lnTo>
                  <a:lnTo>
                    <a:pt x="4251" y="2244"/>
                  </a:lnTo>
                  <a:lnTo>
                    <a:pt x="0" y="4723"/>
                  </a:lnTo>
                  <a:lnTo>
                    <a:pt x="1004" y="6494"/>
                  </a:lnTo>
                  <a:lnTo>
                    <a:pt x="5255" y="4015"/>
                  </a:lnTo>
                  <a:lnTo>
                    <a:pt x="6081" y="5550"/>
                  </a:lnTo>
                  <a:lnTo>
                    <a:pt x="7498" y="4723"/>
                  </a:lnTo>
                  <a:lnTo>
                    <a:pt x="47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52" name="Google Shape;2052;p30"/>
            <p:cNvSpPr/>
            <p:nvPr/>
          </p:nvSpPr>
          <p:spPr>
            <a:xfrm>
              <a:off x="7039425" y="2028000"/>
              <a:ext cx="196350" cy="129900"/>
            </a:xfrm>
            <a:custGeom>
              <a:avLst/>
              <a:gdLst/>
              <a:ahLst/>
              <a:cxnLst/>
              <a:rect l="l" t="t" r="r" b="b"/>
              <a:pathLst>
                <a:path w="7854" h="5196" extrusionOk="0">
                  <a:moveTo>
                    <a:pt x="5905" y="0"/>
                  </a:moveTo>
                  <a:lnTo>
                    <a:pt x="1" y="2716"/>
                  </a:lnTo>
                  <a:lnTo>
                    <a:pt x="827" y="4605"/>
                  </a:lnTo>
                  <a:lnTo>
                    <a:pt x="3071" y="3542"/>
                  </a:lnTo>
                  <a:lnTo>
                    <a:pt x="3838" y="5195"/>
                  </a:lnTo>
                  <a:lnTo>
                    <a:pt x="5255" y="4546"/>
                  </a:lnTo>
                  <a:lnTo>
                    <a:pt x="4488" y="2893"/>
                  </a:lnTo>
                  <a:lnTo>
                    <a:pt x="5314" y="2539"/>
                  </a:lnTo>
                  <a:lnTo>
                    <a:pt x="6377" y="4841"/>
                  </a:lnTo>
                  <a:lnTo>
                    <a:pt x="7853" y="4133"/>
                  </a:lnTo>
                  <a:lnTo>
                    <a:pt x="59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53" name="Google Shape;2053;p30"/>
            <p:cNvSpPr/>
            <p:nvPr/>
          </p:nvSpPr>
          <p:spPr>
            <a:xfrm>
              <a:off x="7117650" y="2185925"/>
              <a:ext cx="168300" cy="168275"/>
            </a:xfrm>
            <a:custGeom>
              <a:avLst/>
              <a:gdLst/>
              <a:ahLst/>
              <a:cxnLst/>
              <a:rect l="l" t="t" r="r" b="b"/>
              <a:pathLst>
                <a:path w="6732" h="6731" extrusionOk="0">
                  <a:moveTo>
                    <a:pt x="3780" y="2067"/>
                  </a:moveTo>
                  <a:lnTo>
                    <a:pt x="4075" y="2126"/>
                  </a:lnTo>
                  <a:lnTo>
                    <a:pt x="4252" y="2244"/>
                  </a:lnTo>
                  <a:lnTo>
                    <a:pt x="4488" y="2421"/>
                  </a:lnTo>
                  <a:lnTo>
                    <a:pt x="4606" y="2598"/>
                  </a:lnTo>
                  <a:lnTo>
                    <a:pt x="4724" y="2893"/>
                  </a:lnTo>
                  <a:lnTo>
                    <a:pt x="4783" y="3188"/>
                  </a:lnTo>
                  <a:lnTo>
                    <a:pt x="4842" y="3424"/>
                  </a:lnTo>
                  <a:lnTo>
                    <a:pt x="4783" y="3661"/>
                  </a:lnTo>
                  <a:lnTo>
                    <a:pt x="4665" y="3897"/>
                  </a:lnTo>
                  <a:lnTo>
                    <a:pt x="4547" y="4133"/>
                  </a:lnTo>
                  <a:lnTo>
                    <a:pt x="4311" y="4310"/>
                  </a:lnTo>
                  <a:lnTo>
                    <a:pt x="4075" y="4428"/>
                  </a:lnTo>
                  <a:lnTo>
                    <a:pt x="3780" y="4546"/>
                  </a:lnTo>
                  <a:lnTo>
                    <a:pt x="3484" y="4664"/>
                  </a:lnTo>
                  <a:lnTo>
                    <a:pt x="2953" y="4664"/>
                  </a:lnTo>
                  <a:lnTo>
                    <a:pt x="2658" y="4605"/>
                  </a:lnTo>
                  <a:lnTo>
                    <a:pt x="2481" y="4487"/>
                  </a:lnTo>
                  <a:lnTo>
                    <a:pt x="2244" y="4310"/>
                  </a:lnTo>
                  <a:lnTo>
                    <a:pt x="2126" y="4133"/>
                  </a:lnTo>
                  <a:lnTo>
                    <a:pt x="2008" y="3838"/>
                  </a:lnTo>
                  <a:lnTo>
                    <a:pt x="1949" y="3543"/>
                  </a:lnTo>
                  <a:lnTo>
                    <a:pt x="1890" y="3306"/>
                  </a:lnTo>
                  <a:lnTo>
                    <a:pt x="1949" y="3070"/>
                  </a:lnTo>
                  <a:lnTo>
                    <a:pt x="2067" y="2834"/>
                  </a:lnTo>
                  <a:lnTo>
                    <a:pt x="2185" y="2598"/>
                  </a:lnTo>
                  <a:lnTo>
                    <a:pt x="2422" y="2421"/>
                  </a:lnTo>
                  <a:lnTo>
                    <a:pt x="2658" y="2303"/>
                  </a:lnTo>
                  <a:lnTo>
                    <a:pt x="2953" y="2185"/>
                  </a:lnTo>
                  <a:lnTo>
                    <a:pt x="3248" y="2067"/>
                  </a:lnTo>
                  <a:close/>
                  <a:moveTo>
                    <a:pt x="3130" y="0"/>
                  </a:moveTo>
                  <a:lnTo>
                    <a:pt x="2717" y="59"/>
                  </a:lnTo>
                  <a:lnTo>
                    <a:pt x="2244" y="177"/>
                  </a:lnTo>
                  <a:lnTo>
                    <a:pt x="1831" y="354"/>
                  </a:lnTo>
                  <a:lnTo>
                    <a:pt x="1418" y="591"/>
                  </a:lnTo>
                  <a:lnTo>
                    <a:pt x="1064" y="886"/>
                  </a:lnTo>
                  <a:lnTo>
                    <a:pt x="768" y="1181"/>
                  </a:lnTo>
                  <a:lnTo>
                    <a:pt x="532" y="1535"/>
                  </a:lnTo>
                  <a:lnTo>
                    <a:pt x="296" y="1949"/>
                  </a:lnTo>
                  <a:lnTo>
                    <a:pt x="178" y="2303"/>
                  </a:lnTo>
                  <a:lnTo>
                    <a:pt x="60" y="2716"/>
                  </a:lnTo>
                  <a:lnTo>
                    <a:pt x="1" y="3188"/>
                  </a:lnTo>
                  <a:lnTo>
                    <a:pt x="1" y="3602"/>
                  </a:lnTo>
                  <a:lnTo>
                    <a:pt x="60" y="4074"/>
                  </a:lnTo>
                  <a:lnTo>
                    <a:pt x="178" y="4487"/>
                  </a:lnTo>
                  <a:lnTo>
                    <a:pt x="355" y="4900"/>
                  </a:lnTo>
                  <a:lnTo>
                    <a:pt x="591" y="5255"/>
                  </a:lnTo>
                  <a:lnTo>
                    <a:pt x="887" y="5609"/>
                  </a:lnTo>
                  <a:lnTo>
                    <a:pt x="1182" y="5904"/>
                  </a:lnTo>
                  <a:lnTo>
                    <a:pt x="1536" y="6199"/>
                  </a:lnTo>
                  <a:lnTo>
                    <a:pt x="1890" y="6376"/>
                  </a:lnTo>
                  <a:lnTo>
                    <a:pt x="2304" y="6554"/>
                  </a:lnTo>
                  <a:lnTo>
                    <a:pt x="2717" y="6672"/>
                  </a:lnTo>
                  <a:lnTo>
                    <a:pt x="3130" y="6731"/>
                  </a:lnTo>
                  <a:lnTo>
                    <a:pt x="3602" y="6731"/>
                  </a:lnTo>
                  <a:lnTo>
                    <a:pt x="4016" y="6672"/>
                  </a:lnTo>
                  <a:lnTo>
                    <a:pt x="4488" y="6495"/>
                  </a:lnTo>
                  <a:lnTo>
                    <a:pt x="4901" y="6317"/>
                  </a:lnTo>
                  <a:lnTo>
                    <a:pt x="5315" y="6140"/>
                  </a:lnTo>
                  <a:lnTo>
                    <a:pt x="5669" y="5845"/>
                  </a:lnTo>
                  <a:lnTo>
                    <a:pt x="5964" y="5550"/>
                  </a:lnTo>
                  <a:lnTo>
                    <a:pt x="6200" y="5196"/>
                  </a:lnTo>
                  <a:lnTo>
                    <a:pt x="6436" y="4782"/>
                  </a:lnTo>
                  <a:lnTo>
                    <a:pt x="6554" y="4428"/>
                  </a:lnTo>
                  <a:lnTo>
                    <a:pt x="6672" y="4015"/>
                  </a:lnTo>
                  <a:lnTo>
                    <a:pt x="6731" y="3543"/>
                  </a:lnTo>
                  <a:lnTo>
                    <a:pt x="6731" y="3129"/>
                  </a:lnTo>
                  <a:lnTo>
                    <a:pt x="6613" y="2716"/>
                  </a:lnTo>
                  <a:lnTo>
                    <a:pt x="6495" y="2244"/>
                  </a:lnTo>
                  <a:lnTo>
                    <a:pt x="6318" y="1830"/>
                  </a:lnTo>
                  <a:lnTo>
                    <a:pt x="6141" y="1476"/>
                  </a:lnTo>
                  <a:lnTo>
                    <a:pt x="5846" y="1122"/>
                  </a:lnTo>
                  <a:lnTo>
                    <a:pt x="5551" y="827"/>
                  </a:lnTo>
                  <a:lnTo>
                    <a:pt x="5196" y="532"/>
                  </a:lnTo>
                  <a:lnTo>
                    <a:pt x="4842" y="295"/>
                  </a:lnTo>
                  <a:lnTo>
                    <a:pt x="4429" y="177"/>
                  </a:lnTo>
                  <a:lnTo>
                    <a:pt x="4016" y="59"/>
                  </a:lnTo>
                  <a:lnTo>
                    <a:pt x="36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54" name="Google Shape;2054;p30"/>
            <p:cNvSpPr/>
            <p:nvPr/>
          </p:nvSpPr>
          <p:spPr>
            <a:xfrm>
              <a:off x="7157525" y="2361550"/>
              <a:ext cx="171225" cy="137300"/>
            </a:xfrm>
            <a:custGeom>
              <a:avLst/>
              <a:gdLst/>
              <a:ahLst/>
              <a:cxnLst/>
              <a:rect l="l" t="t" r="r" b="b"/>
              <a:pathLst>
                <a:path w="6849" h="5492" extrusionOk="0">
                  <a:moveTo>
                    <a:pt x="6317" y="1"/>
                  </a:moveTo>
                  <a:lnTo>
                    <a:pt x="0" y="1595"/>
                  </a:lnTo>
                  <a:lnTo>
                    <a:pt x="1004" y="5492"/>
                  </a:lnTo>
                  <a:lnTo>
                    <a:pt x="2480" y="5078"/>
                  </a:lnTo>
                  <a:lnTo>
                    <a:pt x="2007" y="3189"/>
                  </a:lnTo>
                  <a:lnTo>
                    <a:pt x="6849" y="2008"/>
                  </a:lnTo>
                  <a:lnTo>
                    <a:pt x="63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55" name="Google Shape;2055;p30"/>
            <p:cNvSpPr/>
            <p:nvPr/>
          </p:nvSpPr>
          <p:spPr>
            <a:xfrm>
              <a:off x="7187025" y="2492925"/>
              <a:ext cx="169775" cy="79725"/>
            </a:xfrm>
            <a:custGeom>
              <a:avLst/>
              <a:gdLst/>
              <a:ahLst/>
              <a:cxnLst/>
              <a:rect l="l" t="t" r="r" b="b"/>
              <a:pathLst>
                <a:path w="6791" h="3189" extrusionOk="0">
                  <a:moveTo>
                    <a:pt x="6377" y="0"/>
                  </a:moveTo>
                  <a:lnTo>
                    <a:pt x="1" y="1181"/>
                  </a:lnTo>
                  <a:lnTo>
                    <a:pt x="355" y="3188"/>
                  </a:lnTo>
                  <a:lnTo>
                    <a:pt x="6790" y="2008"/>
                  </a:lnTo>
                  <a:lnTo>
                    <a:pt x="63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56" name="Google Shape;2056;p30"/>
            <p:cNvSpPr/>
            <p:nvPr/>
          </p:nvSpPr>
          <p:spPr>
            <a:xfrm>
              <a:off x="7207700" y="2588850"/>
              <a:ext cx="168275" cy="168300"/>
            </a:xfrm>
            <a:custGeom>
              <a:avLst/>
              <a:gdLst/>
              <a:ahLst/>
              <a:cxnLst/>
              <a:rect l="l" t="t" r="r" b="b"/>
              <a:pathLst>
                <a:path w="6731" h="6732" extrusionOk="0">
                  <a:moveTo>
                    <a:pt x="3543" y="2067"/>
                  </a:moveTo>
                  <a:lnTo>
                    <a:pt x="3838" y="2126"/>
                  </a:lnTo>
                  <a:lnTo>
                    <a:pt x="4133" y="2185"/>
                  </a:lnTo>
                  <a:lnTo>
                    <a:pt x="4369" y="2303"/>
                  </a:lnTo>
                  <a:lnTo>
                    <a:pt x="4546" y="2481"/>
                  </a:lnTo>
                  <a:lnTo>
                    <a:pt x="4664" y="2717"/>
                  </a:lnTo>
                  <a:lnTo>
                    <a:pt x="4783" y="2953"/>
                  </a:lnTo>
                  <a:lnTo>
                    <a:pt x="4842" y="3248"/>
                  </a:lnTo>
                  <a:lnTo>
                    <a:pt x="4842" y="3543"/>
                  </a:lnTo>
                  <a:lnTo>
                    <a:pt x="4783" y="3779"/>
                  </a:lnTo>
                  <a:lnTo>
                    <a:pt x="4664" y="4016"/>
                  </a:lnTo>
                  <a:lnTo>
                    <a:pt x="4546" y="4193"/>
                  </a:lnTo>
                  <a:lnTo>
                    <a:pt x="4310" y="4370"/>
                  </a:lnTo>
                  <a:lnTo>
                    <a:pt x="4074" y="4488"/>
                  </a:lnTo>
                  <a:lnTo>
                    <a:pt x="3838" y="4606"/>
                  </a:lnTo>
                  <a:lnTo>
                    <a:pt x="3484" y="4665"/>
                  </a:lnTo>
                  <a:lnTo>
                    <a:pt x="3189" y="4665"/>
                  </a:lnTo>
                  <a:lnTo>
                    <a:pt x="2893" y="4606"/>
                  </a:lnTo>
                  <a:lnTo>
                    <a:pt x="2657" y="4547"/>
                  </a:lnTo>
                  <a:lnTo>
                    <a:pt x="2421" y="4429"/>
                  </a:lnTo>
                  <a:lnTo>
                    <a:pt x="2244" y="4252"/>
                  </a:lnTo>
                  <a:lnTo>
                    <a:pt x="2067" y="4075"/>
                  </a:lnTo>
                  <a:lnTo>
                    <a:pt x="2008" y="3779"/>
                  </a:lnTo>
                  <a:lnTo>
                    <a:pt x="1949" y="3543"/>
                  </a:lnTo>
                  <a:lnTo>
                    <a:pt x="1949" y="3248"/>
                  </a:lnTo>
                  <a:lnTo>
                    <a:pt x="2008" y="2953"/>
                  </a:lnTo>
                  <a:lnTo>
                    <a:pt x="2067" y="2717"/>
                  </a:lnTo>
                  <a:lnTo>
                    <a:pt x="2244" y="2540"/>
                  </a:lnTo>
                  <a:lnTo>
                    <a:pt x="2421" y="2362"/>
                  </a:lnTo>
                  <a:lnTo>
                    <a:pt x="2657" y="2244"/>
                  </a:lnTo>
                  <a:lnTo>
                    <a:pt x="2952" y="2185"/>
                  </a:lnTo>
                  <a:lnTo>
                    <a:pt x="3248" y="2126"/>
                  </a:lnTo>
                  <a:lnTo>
                    <a:pt x="3543" y="2067"/>
                  </a:lnTo>
                  <a:close/>
                  <a:moveTo>
                    <a:pt x="3484" y="1"/>
                  </a:moveTo>
                  <a:lnTo>
                    <a:pt x="3011" y="60"/>
                  </a:lnTo>
                  <a:lnTo>
                    <a:pt x="2598" y="119"/>
                  </a:lnTo>
                  <a:lnTo>
                    <a:pt x="2126" y="237"/>
                  </a:lnTo>
                  <a:lnTo>
                    <a:pt x="1713" y="414"/>
                  </a:lnTo>
                  <a:lnTo>
                    <a:pt x="1358" y="650"/>
                  </a:lnTo>
                  <a:lnTo>
                    <a:pt x="1004" y="946"/>
                  </a:lnTo>
                  <a:lnTo>
                    <a:pt x="768" y="1241"/>
                  </a:lnTo>
                  <a:lnTo>
                    <a:pt x="473" y="1595"/>
                  </a:lnTo>
                  <a:lnTo>
                    <a:pt x="296" y="2008"/>
                  </a:lnTo>
                  <a:lnTo>
                    <a:pt x="178" y="2421"/>
                  </a:lnTo>
                  <a:lnTo>
                    <a:pt x="59" y="2835"/>
                  </a:lnTo>
                  <a:lnTo>
                    <a:pt x="0" y="3248"/>
                  </a:lnTo>
                  <a:lnTo>
                    <a:pt x="59" y="3720"/>
                  </a:lnTo>
                  <a:lnTo>
                    <a:pt x="118" y="4193"/>
                  </a:lnTo>
                  <a:lnTo>
                    <a:pt x="237" y="4606"/>
                  </a:lnTo>
                  <a:lnTo>
                    <a:pt x="414" y="4960"/>
                  </a:lnTo>
                  <a:lnTo>
                    <a:pt x="650" y="5373"/>
                  </a:lnTo>
                  <a:lnTo>
                    <a:pt x="945" y="5669"/>
                  </a:lnTo>
                  <a:lnTo>
                    <a:pt x="1240" y="5964"/>
                  </a:lnTo>
                  <a:lnTo>
                    <a:pt x="1594" y="6259"/>
                  </a:lnTo>
                  <a:lnTo>
                    <a:pt x="1949" y="6436"/>
                  </a:lnTo>
                  <a:lnTo>
                    <a:pt x="2362" y="6613"/>
                  </a:lnTo>
                  <a:lnTo>
                    <a:pt x="2834" y="6672"/>
                  </a:lnTo>
                  <a:lnTo>
                    <a:pt x="3248" y="6731"/>
                  </a:lnTo>
                  <a:lnTo>
                    <a:pt x="3720" y="6672"/>
                  </a:lnTo>
                  <a:lnTo>
                    <a:pt x="4192" y="6613"/>
                  </a:lnTo>
                  <a:lnTo>
                    <a:pt x="4605" y="6495"/>
                  </a:lnTo>
                  <a:lnTo>
                    <a:pt x="5019" y="6318"/>
                  </a:lnTo>
                  <a:lnTo>
                    <a:pt x="5373" y="6082"/>
                  </a:lnTo>
                  <a:lnTo>
                    <a:pt x="5727" y="5787"/>
                  </a:lnTo>
                  <a:lnTo>
                    <a:pt x="6022" y="5492"/>
                  </a:lnTo>
                  <a:lnTo>
                    <a:pt x="6259" y="5137"/>
                  </a:lnTo>
                  <a:lnTo>
                    <a:pt x="6436" y="4724"/>
                  </a:lnTo>
                  <a:lnTo>
                    <a:pt x="6613" y="4370"/>
                  </a:lnTo>
                  <a:lnTo>
                    <a:pt x="6672" y="3897"/>
                  </a:lnTo>
                  <a:lnTo>
                    <a:pt x="6731" y="3484"/>
                  </a:lnTo>
                  <a:lnTo>
                    <a:pt x="6731" y="3012"/>
                  </a:lnTo>
                  <a:lnTo>
                    <a:pt x="6613" y="2599"/>
                  </a:lnTo>
                  <a:lnTo>
                    <a:pt x="6495" y="2185"/>
                  </a:lnTo>
                  <a:lnTo>
                    <a:pt x="6318" y="1772"/>
                  </a:lnTo>
                  <a:lnTo>
                    <a:pt x="6081" y="1418"/>
                  </a:lnTo>
                  <a:lnTo>
                    <a:pt x="5845" y="1064"/>
                  </a:lnTo>
                  <a:lnTo>
                    <a:pt x="5550" y="768"/>
                  </a:lnTo>
                  <a:lnTo>
                    <a:pt x="5196" y="532"/>
                  </a:lnTo>
                  <a:lnTo>
                    <a:pt x="4783" y="296"/>
                  </a:lnTo>
                  <a:lnTo>
                    <a:pt x="4369" y="119"/>
                  </a:lnTo>
                  <a:lnTo>
                    <a:pt x="3956" y="60"/>
                  </a:lnTo>
                  <a:lnTo>
                    <a:pt x="34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57" name="Google Shape;2057;p30"/>
            <p:cNvSpPr/>
            <p:nvPr/>
          </p:nvSpPr>
          <p:spPr>
            <a:xfrm>
              <a:off x="7215075" y="2826500"/>
              <a:ext cx="166800" cy="178600"/>
            </a:xfrm>
            <a:custGeom>
              <a:avLst/>
              <a:gdLst/>
              <a:ahLst/>
              <a:cxnLst/>
              <a:rect l="l" t="t" r="r" b="b"/>
              <a:pathLst>
                <a:path w="6672" h="7144" extrusionOk="0">
                  <a:moveTo>
                    <a:pt x="2657" y="3070"/>
                  </a:moveTo>
                  <a:lnTo>
                    <a:pt x="4488" y="3720"/>
                  </a:lnTo>
                  <a:lnTo>
                    <a:pt x="2657" y="4251"/>
                  </a:lnTo>
                  <a:lnTo>
                    <a:pt x="2657" y="3070"/>
                  </a:lnTo>
                  <a:close/>
                  <a:moveTo>
                    <a:pt x="237" y="0"/>
                  </a:moveTo>
                  <a:lnTo>
                    <a:pt x="178" y="2185"/>
                  </a:lnTo>
                  <a:lnTo>
                    <a:pt x="1181" y="2539"/>
                  </a:lnTo>
                  <a:lnTo>
                    <a:pt x="1063" y="4664"/>
                  </a:lnTo>
                  <a:lnTo>
                    <a:pt x="119" y="4959"/>
                  </a:lnTo>
                  <a:lnTo>
                    <a:pt x="1" y="7144"/>
                  </a:lnTo>
                  <a:lnTo>
                    <a:pt x="1" y="7144"/>
                  </a:lnTo>
                  <a:lnTo>
                    <a:pt x="6613" y="4959"/>
                  </a:lnTo>
                  <a:lnTo>
                    <a:pt x="6672" y="2598"/>
                  </a:lnTo>
                  <a:lnTo>
                    <a:pt x="2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58" name="Google Shape;2058;p30"/>
            <p:cNvSpPr/>
            <p:nvPr/>
          </p:nvSpPr>
          <p:spPr>
            <a:xfrm>
              <a:off x="7200325" y="3030175"/>
              <a:ext cx="174175" cy="156475"/>
            </a:xfrm>
            <a:custGeom>
              <a:avLst/>
              <a:gdLst/>
              <a:ahLst/>
              <a:cxnLst/>
              <a:rect l="l" t="t" r="r" b="b"/>
              <a:pathLst>
                <a:path w="6967" h="6259" extrusionOk="0">
                  <a:moveTo>
                    <a:pt x="2480" y="1"/>
                  </a:moveTo>
                  <a:lnTo>
                    <a:pt x="2067" y="60"/>
                  </a:lnTo>
                  <a:lnTo>
                    <a:pt x="1712" y="178"/>
                  </a:lnTo>
                  <a:lnTo>
                    <a:pt x="1358" y="355"/>
                  </a:lnTo>
                  <a:lnTo>
                    <a:pt x="1063" y="532"/>
                  </a:lnTo>
                  <a:lnTo>
                    <a:pt x="827" y="768"/>
                  </a:lnTo>
                  <a:lnTo>
                    <a:pt x="591" y="1063"/>
                  </a:lnTo>
                  <a:lnTo>
                    <a:pt x="413" y="1358"/>
                  </a:lnTo>
                  <a:lnTo>
                    <a:pt x="236" y="1713"/>
                  </a:lnTo>
                  <a:lnTo>
                    <a:pt x="118" y="2067"/>
                  </a:lnTo>
                  <a:lnTo>
                    <a:pt x="59" y="2480"/>
                  </a:lnTo>
                  <a:lnTo>
                    <a:pt x="0" y="2834"/>
                  </a:lnTo>
                  <a:lnTo>
                    <a:pt x="59" y="3248"/>
                  </a:lnTo>
                  <a:lnTo>
                    <a:pt x="59" y="3602"/>
                  </a:lnTo>
                  <a:lnTo>
                    <a:pt x="177" y="4015"/>
                  </a:lnTo>
                  <a:lnTo>
                    <a:pt x="295" y="4310"/>
                  </a:lnTo>
                  <a:lnTo>
                    <a:pt x="532" y="4665"/>
                  </a:lnTo>
                  <a:lnTo>
                    <a:pt x="709" y="4901"/>
                  </a:lnTo>
                  <a:lnTo>
                    <a:pt x="1004" y="5196"/>
                  </a:lnTo>
                  <a:lnTo>
                    <a:pt x="1358" y="5373"/>
                  </a:lnTo>
                  <a:lnTo>
                    <a:pt x="1712" y="5550"/>
                  </a:lnTo>
                  <a:lnTo>
                    <a:pt x="2067" y="5668"/>
                  </a:lnTo>
                  <a:lnTo>
                    <a:pt x="2539" y="5786"/>
                  </a:lnTo>
                  <a:lnTo>
                    <a:pt x="6199" y="6259"/>
                  </a:lnTo>
                  <a:lnTo>
                    <a:pt x="6435" y="4251"/>
                  </a:lnTo>
                  <a:lnTo>
                    <a:pt x="2834" y="3779"/>
                  </a:lnTo>
                  <a:lnTo>
                    <a:pt x="2421" y="3661"/>
                  </a:lnTo>
                  <a:lnTo>
                    <a:pt x="2126" y="3425"/>
                  </a:lnTo>
                  <a:lnTo>
                    <a:pt x="2067" y="3307"/>
                  </a:lnTo>
                  <a:lnTo>
                    <a:pt x="2008" y="3130"/>
                  </a:lnTo>
                  <a:lnTo>
                    <a:pt x="1948" y="2953"/>
                  </a:lnTo>
                  <a:lnTo>
                    <a:pt x="1948" y="2775"/>
                  </a:lnTo>
                  <a:lnTo>
                    <a:pt x="2008" y="2539"/>
                  </a:lnTo>
                  <a:lnTo>
                    <a:pt x="2067" y="2421"/>
                  </a:lnTo>
                  <a:lnTo>
                    <a:pt x="2185" y="2244"/>
                  </a:lnTo>
                  <a:lnTo>
                    <a:pt x="2303" y="2185"/>
                  </a:lnTo>
                  <a:lnTo>
                    <a:pt x="2657" y="2067"/>
                  </a:lnTo>
                  <a:lnTo>
                    <a:pt x="3070" y="2067"/>
                  </a:lnTo>
                  <a:lnTo>
                    <a:pt x="6672" y="2598"/>
                  </a:lnTo>
                  <a:lnTo>
                    <a:pt x="6967" y="591"/>
                  </a:lnTo>
                  <a:lnTo>
                    <a:pt x="3306" y="60"/>
                  </a:lnTo>
                  <a:lnTo>
                    <a:pt x="28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59" name="Google Shape;2059;p30"/>
            <p:cNvSpPr/>
            <p:nvPr/>
          </p:nvSpPr>
          <p:spPr>
            <a:xfrm>
              <a:off x="7167850" y="3192525"/>
              <a:ext cx="178625" cy="171250"/>
            </a:xfrm>
            <a:custGeom>
              <a:avLst/>
              <a:gdLst/>
              <a:ahLst/>
              <a:cxnLst/>
              <a:rect l="l" t="t" r="r" b="b"/>
              <a:pathLst>
                <a:path w="7145" h="6850" extrusionOk="0">
                  <a:moveTo>
                    <a:pt x="2067" y="2421"/>
                  </a:moveTo>
                  <a:lnTo>
                    <a:pt x="4901" y="3130"/>
                  </a:lnTo>
                  <a:lnTo>
                    <a:pt x="4783" y="3602"/>
                  </a:lnTo>
                  <a:lnTo>
                    <a:pt x="4664" y="3957"/>
                  </a:lnTo>
                  <a:lnTo>
                    <a:pt x="4546" y="4193"/>
                  </a:lnTo>
                  <a:lnTo>
                    <a:pt x="4369" y="4429"/>
                  </a:lnTo>
                  <a:lnTo>
                    <a:pt x="4133" y="4606"/>
                  </a:lnTo>
                  <a:lnTo>
                    <a:pt x="3897" y="4724"/>
                  </a:lnTo>
                  <a:lnTo>
                    <a:pt x="3661" y="4783"/>
                  </a:lnTo>
                  <a:lnTo>
                    <a:pt x="3307" y="4783"/>
                  </a:lnTo>
                  <a:lnTo>
                    <a:pt x="3011" y="4724"/>
                  </a:lnTo>
                  <a:lnTo>
                    <a:pt x="2716" y="4606"/>
                  </a:lnTo>
                  <a:lnTo>
                    <a:pt x="2421" y="4488"/>
                  </a:lnTo>
                  <a:lnTo>
                    <a:pt x="2244" y="4311"/>
                  </a:lnTo>
                  <a:lnTo>
                    <a:pt x="2067" y="4075"/>
                  </a:lnTo>
                  <a:lnTo>
                    <a:pt x="1949" y="3838"/>
                  </a:lnTo>
                  <a:lnTo>
                    <a:pt x="1890" y="3543"/>
                  </a:lnTo>
                  <a:lnTo>
                    <a:pt x="1890" y="3248"/>
                  </a:lnTo>
                  <a:lnTo>
                    <a:pt x="1949" y="2894"/>
                  </a:lnTo>
                  <a:lnTo>
                    <a:pt x="2067" y="2421"/>
                  </a:lnTo>
                  <a:close/>
                  <a:moveTo>
                    <a:pt x="827" y="1"/>
                  </a:moveTo>
                  <a:lnTo>
                    <a:pt x="118" y="2658"/>
                  </a:lnTo>
                  <a:lnTo>
                    <a:pt x="59" y="3130"/>
                  </a:lnTo>
                  <a:lnTo>
                    <a:pt x="0" y="3602"/>
                  </a:lnTo>
                  <a:lnTo>
                    <a:pt x="59" y="4075"/>
                  </a:lnTo>
                  <a:lnTo>
                    <a:pt x="118" y="4488"/>
                  </a:lnTo>
                  <a:lnTo>
                    <a:pt x="296" y="4901"/>
                  </a:lnTo>
                  <a:lnTo>
                    <a:pt x="473" y="5255"/>
                  </a:lnTo>
                  <a:lnTo>
                    <a:pt x="709" y="5610"/>
                  </a:lnTo>
                  <a:lnTo>
                    <a:pt x="1004" y="5905"/>
                  </a:lnTo>
                  <a:lnTo>
                    <a:pt x="1299" y="6200"/>
                  </a:lnTo>
                  <a:lnTo>
                    <a:pt x="1653" y="6436"/>
                  </a:lnTo>
                  <a:lnTo>
                    <a:pt x="2067" y="6613"/>
                  </a:lnTo>
                  <a:lnTo>
                    <a:pt x="2480" y="6731"/>
                  </a:lnTo>
                  <a:lnTo>
                    <a:pt x="2952" y="6849"/>
                  </a:lnTo>
                  <a:lnTo>
                    <a:pt x="3838" y="6849"/>
                  </a:lnTo>
                  <a:lnTo>
                    <a:pt x="4251" y="6731"/>
                  </a:lnTo>
                  <a:lnTo>
                    <a:pt x="4605" y="6613"/>
                  </a:lnTo>
                  <a:lnTo>
                    <a:pt x="5019" y="6377"/>
                  </a:lnTo>
                  <a:lnTo>
                    <a:pt x="5314" y="6141"/>
                  </a:lnTo>
                  <a:lnTo>
                    <a:pt x="5668" y="5846"/>
                  </a:lnTo>
                  <a:lnTo>
                    <a:pt x="5904" y="5492"/>
                  </a:lnTo>
                  <a:lnTo>
                    <a:pt x="6140" y="5137"/>
                  </a:lnTo>
                  <a:lnTo>
                    <a:pt x="6318" y="4724"/>
                  </a:lnTo>
                  <a:lnTo>
                    <a:pt x="6495" y="4252"/>
                  </a:lnTo>
                  <a:lnTo>
                    <a:pt x="7144" y="1595"/>
                  </a:lnTo>
                  <a:lnTo>
                    <a:pt x="8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60" name="Google Shape;2060;p30"/>
            <p:cNvSpPr/>
            <p:nvPr/>
          </p:nvSpPr>
          <p:spPr>
            <a:xfrm>
              <a:off x="7125050" y="3365225"/>
              <a:ext cx="171225" cy="100400"/>
            </a:xfrm>
            <a:custGeom>
              <a:avLst/>
              <a:gdLst/>
              <a:ahLst/>
              <a:cxnLst/>
              <a:rect l="l" t="t" r="r" b="b"/>
              <a:pathLst>
                <a:path w="6849" h="4016" extrusionOk="0">
                  <a:moveTo>
                    <a:pt x="650" y="0"/>
                  </a:moveTo>
                  <a:lnTo>
                    <a:pt x="0" y="1949"/>
                  </a:lnTo>
                  <a:lnTo>
                    <a:pt x="6199" y="4015"/>
                  </a:lnTo>
                  <a:lnTo>
                    <a:pt x="6849" y="2067"/>
                  </a:lnTo>
                  <a:lnTo>
                    <a:pt x="6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61" name="Google Shape;2061;p30"/>
            <p:cNvSpPr/>
            <p:nvPr/>
          </p:nvSpPr>
          <p:spPr>
            <a:xfrm>
              <a:off x="7077800" y="3464125"/>
              <a:ext cx="168300" cy="168275"/>
            </a:xfrm>
            <a:custGeom>
              <a:avLst/>
              <a:gdLst/>
              <a:ahLst/>
              <a:cxnLst/>
              <a:rect l="l" t="t" r="r" b="b"/>
              <a:pathLst>
                <a:path w="6732" h="6731" extrusionOk="0">
                  <a:moveTo>
                    <a:pt x="3248" y="2066"/>
                  </a:moveTo>
                  <a:lnTo>
                    <a:pt x="3543" y="2125"/>
                  </a:lnTo>
                  <a:lnTo>
                    <a:pt x="3838" y="2185"/>
                  </a:lnTo>
                  <a:lnTo>
                    <a:pt x="4134" y="2362"/>
                  </a:lnTo>
                  <a:lnTo>
                    <a:pt x="4370" y="2539"/>
                  </a:lnTo>
                  <a:lnTo>
                    <a:pt x="4547" y="2716"/>
                  </a:lnTo>
                  <a:lnTo>
                    <a:pt x="4724" y="2952"/>
                  </a:lnTo>
                  <a:lnTo>
                    <a:pt x="4783" y="3188"/>
                  </a:lnTo>
                  <a:lnTo>
                    <a:pt x="4783" y="3424"/>
                  </a:lnTo>
                  <a:lnTo>
                    <a:pt x="4783" y="3661"/>
                  </a:lnTo>
                  <a:lnTo>
                    <a:pt x="4665" y="3956"/>
                  </a:lnTo>
                  <a:lnTo>
                    <a:pt x="4547" y="4192"/>
                  </a:lnTo>
                  <a:lnTo>
                    <a:pt x="4370" y="4428"/>
                  </a:lnTo>
                  <a:lnTo>
                    <a:pt x="4193" y="4546"/>
                  </a:lnTo>
                  <a:lnTo>
                    <a:pt x="3957" y="4664"/>
                  </a:lnTo>
                  <a:lnTo>
                    <a:pt x="3720" y="4723"/>
                  </a:lnTo>
                  <a:lnTo>
                    <a:pt x="3425" y="4723"/>
                  </a:lnTo>
                  <a:lnTo>
                    <a:pt x="3130" y="4664"/>
                  </a:lnTo>
                  <a:lnTo>
                    <a:pt x="2835" y="4546"/>
                  </a:lnTo>
                  <a:lnTo>
                    <a:pt x="2540" y="4428"/>
                  </a:lnTo>
                  <a:lnTo>
                    <a:pt x="2362" y="4251"/>
                  </a:lnTo>
                  <a:lnTo>
                    <a:pt x="2126" y="4074"/>
                  </a:lnTo>
                  <a:lnTo>
                    <a:pt x="2008" y="3838"/>
                  </a:lnTo>
                  <a:lnTo>
                    <a:pt x="1949" y="3601"/>
                  </a:lnTo>
                  <a:lnTo>
                    <a:pt x="1890" y="3365"/>
                  </a:lnTo>
                  <a:lnTo>
                    <a:pt x="1949" y="3070"/>
                  </a:lnTo>
                  <a:lnTo>
                    <a:pt x="2008" y="2834"/>
                  </a:lnTo>
                  <a:lnTo>
                    <a:pt x="2126" y="2539"/>
                  </a:lnTo>
                  <a:lnTo>
                    <a:pt x="2303" y="2362"/>
                  </a:lnTo>
                  <a:lnTo>
                    <a:pt x="2540" y="2185"/>
                  </a:lnTo>
                  <a:lnTo>
                    <a:pt x="2776" y="2066"/>
                  </a:lnTo>
                  <a:close/>
                  <a:moveTo>
                    <a:pt x="2894" y="0"/>
                  </a:moveTo>
                  <a:lnTo>
                    <a:pt x="2481" y="118"/>
                  </a:lnTo>
                  <a:lnTo>
                    <a:pt x="2067" y="236"/>
                  </a:lnTo>
                  <a:lnTo>
                    <a:pt x="1654" y="413"/>
                  </a:lnTo>
                  <a:lnTo>
                    <a:pt x="1300" y="709"/>
                  </a:lnTo>
                  <a:lnTo>
                    <a:pt x="1005" y="945"/>
                  </a:lnTo>
                  <a:lnTo>
                    <a:pt x="709" y="1299"/>
                  </a:lnTo>
                  <a:lnTo>
                    <a:pt x="473" y="1653"/>
                  </a:lnTo>
                  <a:lnTo>
                    <a:pt x="237" y="2066"/>
                  </a:lnTo>
                  <a:lnTo>
                    <a:pt x="119" y="2480"/>
                  </a:lnTo>
                  <a:lnTo>
                    <a:pt x="1" y="2893"/>
                  </a:lnTo>
                  <a:lnTo>
                    <a:pt x="1" y="3365"/>
                  </a:lnTo>
                  <a:lnTo>
                    <a:pt x="1" y="3779"/>
                  </a:lnTo>
                  <a:lnTo>
                    <a:pt x="60" y="4192"/>
                  </a:lnTo>
                  <a:lnTo>
                    <a:pt x="237" y="4605"/>
                  </a:lnTo>
                  <a:lnTo>
                    <a:pt x="414" y="5018"/>
                  </a:lnTo>
                  <a:lnTo>
                    <a:pt x="650" y="5373"/>
                  </a:lnTo>
                  <a:lnTo>
                    <a:pt x="887" y="5727"/>
                  </a:lnTo>
                  <a:lnTo>
                    <a:pt x="1241" y="6022"/>
                  </a:lnTo>
                  <a:lnTo>
                    <a:pt x="1595" y="6258"/>
                  </a:lnTo>
                  <a:lnTo>
                    <a:pt x="2067" y="6435"/>
                  </a:lnTo>
                  <a:lnTo>
                    <a:pt x="2481" y="6612"/>
                  </a:lnTo>
                  <a:lnTo>
                    <a:pt x="2894" y="6731"/>
                  </a:lnTo>
                  <a:lnTo>
                    <a:pt x="3779" y="6731"/>
                  </a:lnTo>
                  <a:lnTo>
                    <a:pt x="4252" y="6612"/>
                  </a:lnTo>
                  <a:lnTo>
                    <a:pt x="4606" y="6494"/>
                  </a:lnTo>
                  <a:lnTo>
                    <a:pt x="5019" y="6317"/>
                  </a:lnTo>
                  <a:lnTo>
                    <a:pt x="5374" y="6081"/>
                  </a:lnTo>
                  <a:lnTo>
                    <a:pt x="5669" y="5786"/>
                  </a:lnTo>
                  <a:lnTo>
                    <a:pt x="5964" y="5432"/>
                  </a:lnTo>
                  <a:lnTo>
                    <a:pt x="6200" y="5077"/>
                  </a:lnTo>
                  <a:lnTo>
                    <a:pt x="6436" y="4664"/>
                  </a:lnTo>
                  <a:lnTo>
                    <a:pt x="6554" y="4251"/>
                  </a:lnTo>
                  <a:lnTo>
                    <a:pt x="6672" y="3838"/>
                  </a:lnTo>
                  <a:lnTo>
                    <a:pt x="6731" y="3424"/>
                  </a:lnTo>
                  <a:lnTo>
                    <a:pt x="6672" y="2952"/>
                  </a:lnTo>
                  <a:lnTo>
                    <a:pt x="6613" y="2539"/>
                  </a:lnTo>
                  <a:lnTo>
                    <a:pt x="6495" y="2125"/>
                  </a:lnTo>
                  <a:lnTo>
                    <a:pt x="6318" y="1771"/>
                  </a:lnTo>
                  <a:lnTo>
                    <a:pt x="6082" y="1358"/>
                  </a:lnTo>
                  <a:lnTo>
                    <a:pt x="5787" y="1063"/>
                  </a:lnTo>
                  <a:lnTo>
                    <a:pt x="5433" y="768"/>
                  </a:lnTo>
                  <a:lnTo>
                    <a:pt x="5078" y="472"/>
                  </a:lnTo>
                  <a:lnTo>
                    <a:pt x="4665" y="295"/>
                  </a:lnTo>
                  <a:lnTo>
                    <a:pt x="4193" y="118"/>
                  </a:lnTo>
                  <a:lnTo>
                    <a:pt x="3779" y="59"/>
                  </a:lnTo>
                  <a:lnTo>
                    <a:pt x="33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62" name="Google Shape;2062;p30"/>
            <p:cNvSpPr/>
            <p:nvPr/>
          </p:nvSpPr>
          <p:spPr>
            <a:xfrm>
              <a:off x="6964150" y="3658950"/>
              <a:ext cx="194875" cy="175650"/>
            </a:xfrm>
            <a:custGeom>
              <a:avLst/>
              <a:gdLst/>
              <a:ahLst/>
              <a:cxnLst/>
              <a:rect l="l" t="t" r="r" b="b"/>
              <a:pathLst>
                <a:path w="7795" h="7026" extrusionOk="0">
                  <a:moveTo>
                    <a:pt x="2185" y="0"/>
                  </a:moveTo>
                  <a:lnTo>
                    <a:pt x="1" y="3720"/>
                  </a:lnTo>
                  <a:lnTo>
                    <a:pt x="1359" y="4546"/>
                  </a:lnTo>
                  <a:lnTo>
                    <a:pt x="2540" y="2598"/>
                  </a:lnTo>
                  <a:lnTo>
                    <a:pt x="3366" y="3011"/>
                  </a:lnTo>
                  <a:lnTo>
                    <a:pt x="2303" y="4782"/>
                  </a:lnTo>
                  <a:lnTo>
                    <a:pt x="3661" y="5550"/>
                  </a:lnTo>
                  <a:lnTo>
                    <a:pt x="4665" y="3838"/>
                  </a:lnTo>
                  <a:lnTo>
                    <a:pt x="5373" y="4192"/>
                  </a:lnTo>
                  <a:lnTo>
                    <a:pt x="4193" y="6199"/>
                  </a:lnTo>
                  <a:lnTo>
                    <a:pt x="5610" y="7026"/>
                  </a:lnTo>
                  <a:lnTo>
                    <a:pt x="7794" y="3247"/>
                  </a:lnTo>
                  <a:lnTo>
                    <a:pt x="218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63" name="Google Shape;2063;p30"/>
            <p:cNvSpPr/>
            <p:nvPr/>
          </p:nvSpPr>
          <p:spPr>
            <a:xfrm>
              <a:off x="6859375" y="3775550"/>
              <a:ext cx="222900" cy="221425"/>
            </a:xfrm>
            <a:custGeom>
              <a:avLst/>
              <a:gdLst/>
              <a:ahLst/>
              <a:cxnLst/>
              <a:rect l="l" t="t" r="r" b="b"/>
              <a:pathLst>
                <a:path w="8916" h="8857" extrusionOk="0">
                  <a:moveTo>
                    <a:pt x="3602" y="0"/>
                  </a:moveTo>
                  <a:lnTo>
                    <a:pt x="2421" y="1653"/>
                  </a:lnTo>
                  <a:lnTo>
                    <a:pt x="5077" y="3543"/>
                  </a:lnTo>
                  <a:lnTo>
                    <a:pt x="5077" y="3543"/>
                  </a:lnTo>
                  <a:lnTo>
                    <a:pt x="1181" y="3425"/>
                  </a:lnTo>
                  <a:lnTo>
                    <a:pt x="0" y="5078"/>
                  </a:lnTo>
                  <a:lnTo>
                    <a:pt x="5255" y="8856"/>
                  </a:lnTo>
                  <a:lnTo>
                    <a:pt x="6494" y="7203"/>
                  </a:lnTo>
                  <a:lnTo>
                    <a:pt x="3779" y="5255"/>
                  </a:lnTo>
                  <a:lnTo>
                    <a:pt x="7734" y="5432"/>
                  </a:lnTo>
                  <a:lnTo>
                    <a:pt x="8915" y="3779"/>
                  </a:lnTo>
                  <a:lnTo>
                    <a:pt x="36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64" name="Google Shape;2064;p30"/>
            <p:cNvSpPr/>
            <p:nvPr/>
          </p:nvSpPr>
          <p:spPr>
            <a:xfrm>
              <a:off x="6764900" y="3952675"/>
              <a:ext cx="169775" cy="169750"/>
            </a:xfrm>
            <a:custGeom>
              <a:avLst/>
              <a:gdLst/>
              <a:ahLst/>
              <a:cxnLst/>
              <a:rect l="l" t="t" r="r" b="b"/>
              <a:pathLst>
                <a:path w="6791" h="6790" extrusionOk="0">
                  <a:moveTo>
                    <a:pt x="3189" y="0"/>
                  </a:moveTo>
                  <a:lnTo>
                    <a:pt x="2775" y="59"/>
                  </a:lnTo>
                  <a:lnTo>
                    <a:pt x="2362" y="177"/>
                  </a:lnTo>
                  <a:lnTo>
                    <a:pt x="2008" y="354"/>
                  </a:lnTo>
                  <a:lnTo>
                    <a:pt x="1595" y="590"/>
                  </a:lnTo>
                  <a:lnTo>
                    <a:pt x="1240" y="886"/>
                  </a:lnTo>
                  <a:lnTo>
                    <a:pt x="886" y="1181"/>
                  </a:lnTo>
                  <a:lnTo>
                    <a:pt x="532" y="1653"/>
                  </a:lnTo>
                  <a:lnTo>
                    <a:pt x="296" y="2066"/>
                  </a:lnTo>
                  <a:lnTo>
                    <a:pt x="119" y="2539"/>
                  </a:lnTo>
                  <a:lnTo>
                    <a:pt x="1" y="2952"/>
                  </a:lnTo>
                  <a:lnTo>
                    <a:pt x="1" y="3424"/>
                  </a:lnTo>
                  <a:lnTo>
                    <a:pt x="1" y="3838"/>
                  </a:lnTo>
                  <a:lnTo>
                    <a:pt x="60" y="4251"/>
                  </a:lnTo>
                  <a:lnTo>
                    <a:pt x="178" y="4664"/>
                  </a:lnTo>
                  <a:lnTo>
                    <a:pt x="1713" y="6022"/>
                  </a:lnTo>
                  <a:lnTo>
                    <a:pt x="3897" y="3542"/>
                  </a:lnTo>
                  <a:lnTo>
                    <a:pt x="2834" y="2598"/>
                  </a:lnTo>
                  <a:lnTo>
                    <a:pt x="1772" y="3779"/>
                  </a:lnTo>
                  <a:lnTo>
                    <a:pt x="1713" y="3483"/>
                  </a:lnTo>
                  <a:lnTo>
                    <a:pt x="1772" y="3129"/>
                  </a:lnTo>
                  <a:lnTo>
                    <a:pt x="1890" y="2834"/>
                  </a:lnTo>
                  <a:lnTo>
                    <a:pt x="2067" y="2598"/>
                  </a:lnTo>
                  <a:lnTo>
                    <a:pt x="2362" y="2303"/>
                  </a:lnTo>
                  <a:lnTo>
                    <a:pt x="2598" y="2125"/>
                  </a:lnTo>
                  <a:lnTo>
                    <a:pt x="2834" y="2066"/>
                  </a:lnTo>
                  <a:lnTo>
                    <a:pt x="3130" y="2007"/>
                  </a:lnTo>
                  <a:lnTo>
                    <a:pt x="3366" y="2007"/>
                  </a:lnTo>
                  <a:lnTo>
                    <a:pt x="3661" y="2125"/>
                  </a:lnTo>
                  <a:lnTo>
                    <a:pt x="3897" y="2244"/>
                  </a:lnTo>
                  <a:lnTo>
                    <a:pt x="4192" y="2480"/>
                  </a:lnTo>
                  <a:lnTo>
                    <a:pt x="4429" y="2716"/>
                  </a:lnTo>
                  <a:lnTo>
                    <a:pt x="4606" y="2952"/>
                  </a:lnTo>
                  <a:lnTo>
                    <a:pt x="4724" y="3188"/>
                  </a:lnTo>
                  <a:lnTo>
                    <a:pt x="4783" y="3424"/>
                  </a:lnTo>
                  <a:lnTo>
                    <a:pt x="4783" y="3660"/>
                  </a:lnTo>
                  <a:lnTo>
                    <a:pt x="4724" y="3897"/>
                  </a:lnTo>
                  <a:lnTo>
                    <a:pt x="4606" y="4133"/>
                  </a:lnTo>
                  <a:lnTo>
                    <a:pt x="4429" y="4369"/>
                  </a:lnTo>
                  <a:lnTo>
                    <a:pt x="4251" y="4546"/>
                  </a:lnTo>
                  <a:lnTo>
                    <a:pt x="4015" y="4664"/>
                  </a:lnTo>
                  <a:lnTo>
                    <a:pt x="3779" y="4723"/>
                  </a:lnTo>
                  <a:lnTo>
                    <a:pt x="3543" y="4723"/>
                  </a:lnTo>
                  <a:lnTo>
                    <a:pt x="2126" y="6376"/>
                  </a:lnTo>
                  <a:lnTo>
                    <a:pt x="2539" y="6612"/>
                  </a:lnTo>
                  <a:lnTo>
                    <a:pt x="3012" y="6730"/>
                  </a:lnTo>
                  <a:lnTo>
                    <a:pt x="3484" y="6790"/>
                  </a:lnTo>
                  <a:lnTo>
                    <a:pt x="4015" y="6730"/>
                  </a:lnTo>
                  <a:lnTo>
                    <a:pt x="4488" y="6612"/>
                  </a:lnTo>
                  <a:lnTo>
                    <a:pt x="4960" y="6376"/>
                  </a:lnTo>
                  <a:lnTo>
                    <a:pt x="5432" y="6022"/>
                  </a:lnTo>
                  <a:lnTo>
                    <a:pt x="5845" y="5609"/>
                  </a:lnTo>
                  <a:lnTo>
                    <a:pt x="6141" y="5255"/>
                  </a:lnTo>
                  <a:lnTo>
                    <a:pt x="6377" y="4841"/>
                  </a:lnTo>
                  <a:lnTo>
                    <a:pt x="6554" y="4428"/>
                  </a:lnTo>
                  <a:lnTo>
                    <a:pt x="6731" y="4015"/>
                  </a:lnTo>
                  <a:lnTo>
                    <a:pt x="6790" y="3601"/>
                  </a:lnTo>
                  <a:lnTo>
                    <a:pt x="6790" y="3188"/>
                  </a:lnTo>
                  <a:lnTo>
                    <a:pt x="6731" y="2775"/>
                  </a:lnTo>
                  <a:lnTo>
                    <a:pt x="6613" y="2421"/>
                  </a:lnTo>
                  <a:lnTo>
                    <a:pt x="6436" y="2007"/>
                  </a:lnTo>
                  <a:lnTo>
                    <a:pt x="6200" y="1653"/>
                  </a:lnTo>
                  <a:lnTo>
                    <a:pt x="5905" y="1299"/>
                  </a:lnTo>
                  <a:lnTo>
                    <a:pt x="5550" y="945"/>
                  </a:lnTo>
                  <a:lnTo>
                    <a:pt x="5196" y="649"/>
                  </a:lnTo>
                  <a:lnTo>
                    <a:pt x="4842" y="413"/>
                  </a:lnTo>
                  <a:lnTo>
                    <a:pt x="4429" y="236"/>
                  </a:lnTo>
                  <a:lnTo>
                    <a:pt x="4015" y="118"/>
                  </a:lnTo>
                  <a:lnTo>
                    <a:pt x="36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65" name="Google Shape;2065;p30"/>
            <p:cNvSpPr/>
            <p:nvPr/>
          </p:nvSpPr>
          <p:spPr>
            <a:xfrm>
              <a:off x="6680775" y="4057450"/>
              <a:ext cx="149100" cy="153525"/>
            </a:xfrm>
            <a:custGeom>
              <a:avLst/>
              <a:gdLst/>
              <a:ahLst/>
              <a:cxnLst/>
              <a:rect l="l" t="t" r="r" b="b"/>
              <a:pathLst>
                <a:path w="5964" h="6141" extrusionOk="0">
                  <a:moveTo>
                    <a:pt x="1476" y="1"/>
                  </a:moveTo>
                  <a:lnTo>
                    <a:pt x="0" y="1418"/>
                  </a:lnTo>
                  <a:lnTo>
                    <a:pt x="4487" y="6141"/>
                  </a:lnTo>
                  <a:lnTo>
                    <a:pt x="5963" y="4724"/>
                  </a:lnTo>
                  <a:lnTo>
                    <a:pt x="147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66" name="Google Shape;2066;p30"/>
            <p:cNvSpPr/>
            <p:nvPr/>
          </p:nvSpPr>
          <p:spPr>
            <a:xfrm>
              <a:off x="6537600" y="4115025"/>
              <a:ext cx="224375" cy="225850"/>
            </a:xfrm>
            <a:custGeom>
              <a:avLst/>
              <a:gdLst/>
              <a:ahLst/>
              <a:cxnLst/>
              <a:rect l="l" t="t" r="r" b="b"/>
              <a:pathLst>
                <a:path w="8975" h="9034" extrusionOk="0">
                  <a:moveTo>
                    <a:pt x="4842" y="0"/>
                  </a:moveTo>
                  <a:lnTo>
                    <a:pt x="3248" y="1299"/>
                  </a:lnTo>
                  <a:lnTo>
                    <a:pt x="5373" y="3838"/>
                  </a:lnTo>
                  <a:lnTo>
                    <a:pt x="1595" y="2657"/>
                  </a:lnTo>
                  <a:lnTo>
                    <a:pt x="1" y="3956"/>
                  </a:lnTo>
                  <a:lnTo>
                    <a:pt x="4133" y="9033"/>
                  </a:lnTo>
                  <a:lnTo>
                    <a:pt x="5727" y="7734"/>
                  </a:lnTo>
                  <a:lnTo>
                    <a:pt x="3602" y="5137"/>
                  </a:lnTo>
                  <a:lnTo>
                    <a:pt x="7380" y="6318"/>
                  </a:lnTo>
                  <a:lnTo>
                    <a:pt x="8975" y="5078"/>
                  </a:lnTo>
                  <a:lnTo>
                    <a:pt x="48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67" name="Google Shape;2067;p30"/>
            <p:cNvSpPr/>
            <p:nvPr/>
          </p:nvSpPr>
          <p:spPr>
            <a:xfrm>
              <a:off x="6422475" y="4230150"/>
              <a:ext cx="181575" cy="196325"/>
            </a:xfrm>
            <a:custGeom>
              <a:avLst/>
              <a:gdLst/>
              <a:ahLst/>
              <a:cxnLst/>
              <a:rect l="l" t="t" r="r" b="b"/>
              <a:pathLst>
                <a:path w="7263" h="7853" extrusionOk="0">
                  <a:moveTo>
                    <a:pt x="3602" y="0"/>
                  </a:moveTo>
                  <a:lnTo>
                    <a:pt x="0" y="2421"/>
                  </a:lnTo>
                  <a:lnTo>
                    <a:pt x="886" y="3779"/>
                  </a:lnTo>
                  <a:lnTo>
                    <a:pt x="2834" y="2539"/>
                  </a:lnTo>
                  <a:lnTo>
                    <a:pt x="3366" y="3307"/>
                  </a:lnTo>
                  <a:lnTo>
                    <a:pt x="1654" y="4428"/>
                  </a:lnTo>
                  <a:lnTo>
                    <a:pt x="2539" y="5668"/>
                  </a:lnTo>
                  <a:lnTo>
                    <a:pt x="4192" y="4546"/>
                  </a:lnTo>
                  <a:lnTo>
                    <a:pt x="4665" y="5196"/>
                  </a:lnTo>
                  <a:lnTo>
                    <a:pt x="2716" y="6495"/>
                  </a:lnTo>
                  <a:lnTo>
                    <a:pt x="3661" y="7853"/>
                  </a:lnTo>
                  <a:lnTo>
                    <a:pt x="7262" y="5432"/>
                  </a:lnTo>
                  <a:lnTo>
                    <a:pt x="36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68" name="Google Shape;2068;p30"/>
            <p:cNvSpPr/>
            <p:nvPr/>
          </p:nvSpPr>
          <p:spPr>
            <a:xfrm>
              <a:off x="6304400" y="4305425"/>
              <a:ext cx="174175" cy="194850"/>
            </a:xfrm>
            <a:custGeom>
              <a:avLst/>
              <a:gdLst/>
              <a:ahLst/>
              <a:cxnLst/>
              <a:rect l="l" t="t" r="r" b="b"/>
              <a:pathLst>
                <a:path w="6967" h="7794" extrusionOk="0">
                  <a:moveTo>
                    <a:pt x="3838" y="0"/>
                  </a:moveTo>
                  <a:lnTo>
                    <a:pt x="0" y="2126"/>
                  </a:lnTo>
                  <a:lnTo>
                    <a:pt x="827" y="3543"/>
                  </a:lnTo>
                  <a:lnTo>
                    <a:pt x="2834" y="2421"/>
                  </a:lnTo>
                  <a:lnTo>
                    <a:pt x="3248" y="3188"/>
                  </a:lnTo>
                  <a:lnTo>
                    <a:pt x="1476" y="4192"/>
                  </a:lnTo>
                  <a:lnTo>
                    <a:pt x="2244" y="5550"/>
                  </a:lnTo>
                  <a:lnTo>
                    <a:pt x="4015" y="4546"/>
                  </a:lnTo>
                  <a:lnTo>
                    <a:pt x="4428" y="5255"/>
                  </a:lnTo>
                  <a:lnTo>
                    <a:pt x="2421" y="6377"/>
                  </a:lnTo>
                  <a:lnTo>
                    <a:pt x="3188" y="7794"/>
                  </a:lnTo>
                  <a:lnTo>
                    <a:pt x="6967" y="5668"/>
                  </a:lnTo>
                  <a:lnTo>
                    <a:pt x="38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69" name="Google Shape;2069;p30"/>
            <p:cNvSpPr/>
            <p:nvPr/>
          </p:nvSpPr>
          <p:spPr>
            <a:xfrm>
              <a:off x="6155325" y="4370375"/>
              <a:ext cx="191900" cy="187475"/>
            </a:xfrm>
            <a:custGeom>
              <a:avLst/>
              <a:gdLst/>
              <a:ahLst/>
              <a:cxnLst/>
              <a:rect l="l" t="t" r="r" b="b"/>
              <a:pathLst>
                <a:path w="7676" h="7499" extrusionOk="0">
                  <a:moveTo>
                    <a:pt x="4664" y="4192"/>
                  </a:moveTo>
                  <a:lnTo>
                    <a:pt x="5137" y="5196"/>
                  </a:lnTo>
                  <a:lnTo>
                    <a:pt x="4369" y="5550"/>
                  </a:lnTo>
                  <a:lnTo>
                    <a:pt x="4133" y="5609"/>
                  </a:lnTo>
                  <a:lnTo>
                    <a:pt x="3956" y="5609"/>
                  </a:lnTo>
                  <a:lnTo>
                    <a:pt x="3779" y="5491"/>
                  </a:lnTo>
                  <a:lnTo>
                    <a:pt x="3602" y="5255"/>
                  </a:lnTo>
                  <a:lnTo>
                    <a:pt x="3543" y="5018"/>
                  </a:lnTo>
                  <a:lnTo>
                    <a:pt x="3602" y="4841"/>
                  </a:lnTo>
                  <a:lnTo>
                    <a:pt x="3720" y="4664"/>
                  </a:lnTo>
                  <a:lnTo>
                    <a:pt x="3956" y="4546"/>
                  </a:lnTo>
                  <a:lnTo>
                    <a:pt x="4664" y="4192"/>
                  </a:lnTo>
                  <a:close/>
                  <a:moveTo>
                    <a:pt x="5019" y="0"/>
                  </a:moveTo>
                  <a:lnTo>
                    <a:pt x="3189" y="827"/>
                  </a:lnTo>
                  <a:lnTo>
                    <a:pt x="4133" y="2952"/>
                  </a:lnTo>
                  <a:lnTo>
                    <a:pt x="2067" y="1358"/>
                  </a:lnTo>
                  <a:lnTo>
                    <a:pt x="0" y="2244"/>
                  </a:lnTo>
                  <a:lnTo>
                    <a:pt x="2303" y="3956"/>
                  </a:lnTo>
                  <a:lnTo>
                    <a:pt x="2067" y="4192"/>
                  </a:lnTo>
                  <a:lnTo>
                    <a:pt x="1890" y="4487"/>
                  </a:lnTo>
                  <a:lnTo>
                    <a:pt x="1713" y="4723"/>
                  </a:lnTo>
                  <a:lnTo>
                    <a:pt x="1653" y="5018"/>
                  </a:lnTo>
                  <a:lnTo>
                    <a:pt x="1594" y="5373"/>
                  </a:lnTo>
                  <a:lnTo>
                    <a:pt x="1594" y="5668"/>
                  </a:lnTo>
                  <a:lnTo>
                    <a:pt x="1653" y="5963"/>
                  </a:lnTo>
                  <a:lnTo>
                    <a:pt x="1772" y="6258"/>
                  </a:lnTo>
                  <a:lnTo>
                    <a:pt x="1949" y="6494"/>
                  </a:lnTo>
                  <a:lnTo>
                    <a:pt x="2067" y="6731"/>
                  </a:lnTo>
                  <a:lnTo>
                    <a:pt x="2303" y="6967"/>
                  </a:lnTo>
                  <a:lnTo>
                    <a:pt x="2480" y="7144"/>
                  </a:lnTo>
                  <a:lnTo>
                    <a:pt x="2716" y="7262"/>
                  </a:lnTo>
                  <a:lnTo>
                    <a:pt x="3011" y="7380"/>
                  </a:lnTo>
                  <a:lnTo>
                    <a:pt x="3248" y="7439"/>
                  </a:lnTo>
                  <a:lnTo>
                    <a:pt x="3602" y="7498"/>
                  </a:lnTo>
                  <a:lnTo>
                    <a:pt x="3897" y="7498"/>
                  </a:lnTo>
                  <a:lnTo>
                    <a:pt x="4251" y="7439"/>
                  </a:lnTo>
                  <a:lnTo>
                    <a:pt x="4546" y="7321"/>
                  </a:lnTo>
                  <a:lnTo>
                    <a:pt x="4901" y="7203"/>
                  </a:lnTo>
                  <a:lnTo>
                    <a:pt x="7675" y="5963"/>
                  </a:lnTo>
                  <a:lnTo>
                    <a:pt x="50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70" name="Google Shape;2070;p30"/>
            <p:cNvSpPr/>
            <p:nvPr/>
          </p:nvSpPr>
          <p:spPr>
            <a:xfrm>
              <a:off x="5988525" y="4451550"/>
              <a:ext cx="146150" cy="180075"/>
            </a:xfrm>
            <a:custGeom>
              <a:avLst/>
              <a:gdLst/>
              <a:ahLst/>
              <a:cxnLst/>
              <a:rect l="l" t="t" r="r" b="b"/>
              <a:pathLst>
                <a:path w="5846" h="7203" extrusionOk="0">
                  <a:moveTo>
                    <a:pt x="3071" y="4133"/>
                  </a:moveTo>
                  <a:lnTo>
                    <a:pt x="3425" y="5255"/>
                  </a:lnTo>
                  <a:lnTo>
                    <a:pt x="2894" y="5432"/>
                  </a:lnTo>
                  <a:lnTo>
                    <a:pt x="2599" y="5491"/>
                  </a:lnTo>
                  <a:lnTo>
                    <a:pt x="2363" y="5432"/>
                  </a:lnTo>
                  <a:lnTo>
                    <a:pt x="2244" y="5255"/>
                  </a:lnTo>
                  <a:lnTo>
                    <a:pt x="2126" y="5019"/>
                  </a:lnTo>
                  <a:lnTo>
                    <a:pt x="2067" y="4782"/>
                  </a:lnTo>
                  <a:lnTo>
                    <a:pt x="2126" y="4546"/>
                  </a:lnTo>
                  <a:lnTo>
                    <a:pt x="2303" y="4369"/>
                  </a:lnTo>
                  <a:lnTo>
                    <a:pt x="2540" y="4251"/>
                  </a:lnTo>
                  <a:lnTo>
                    <a:pt x="3071" y="4133"/>
                  </a:lnTo>
                  <a:close/>
                  <a:moveTo>
                    <a:pt x="3957" y="0"/>
                  </a:moveTo>
                  <a:lnTo>
                    <a:pt x="2008" y="591"/>
                  </a:lnTo>
                  <a:lnTo>
                    <a:pt x="2599" y="2539"/>
                  </a:lnTo>
                  <a:lnTo>
                    <a:pt x="1831" y="2775"/>
                  </a:lnTo>
                  <a:lnTo>
                    <a:pt x="1477" y="2952"/>
                  </a:lnTo>
                  <a:lnTo>
                    <a:pt x="1182" y="3070"/>
                  </a:lnTo>
                  <a:lnTo>
                    <a:pt x="887" y="3247"/>
                  </a:lnTo>
                  <a:lnTo>
                    <a:pt x="650" y="3484"/>
                  </a:lnTo>
                  <a:lnTo>
                    <a:pt x="414" y="3720"/>
                  </a:lnTo>
                  <a:lnTo>
                    <a:pt x="296" y="3956"/>
                  </a:lnTo>
                  <a:lnTo>
                    <a:pt x="178" y="4192"/>
                  </a:lnTo>
                  <a:lnTo>
                    <a:pt x="60" y="4487"/>
                  </a:lnTo>
                  <a:lnTo>
                    <a:pt x="1" y="4782"/>
                  </a:lnTo>
                  <a:lnTo>
                    <a:pt x="1" y="5078"/>
                  </a:lnTo>
                  <a:lnTo>
                    <a:pt x="60" y="5373"/>
                  </a:lnTo>
                  <a:lnTo>
                    <a:pt x="119" y="5668"/>
                  </a:lnTo>
                  <a:lnTo>
                    <a:pt x="296" y="6081"/>
                  </a:lnTo>
                  <a:lnTo>
                    <a:pt x="532" y="6495"/>
                  </a:lnTo>
                  <a:lnTo>
                    <a:pt x="827" y="6790"/>
                  </a:lnTo>
                  <a:lnTo>
                    <a:pt x="1182" y="7026"/>
                  </a:lnTo>
                  <a:lnTo>
                    <a:pt x="1654" y="7144"/>
                  </a:lnTo>
                  <a:lnTo>
                    <a:pt x="2067" y="7203"/>
                  </a:lnTo>
                  <a:lnTo>
                    <a:pt x="2599" y="7203"/>
                  </a:lnTo>
                  <a:lnTo>
                    <a:pt x="3130" y="7085"/>
                  </a:lnTo>
                  <a:lnTo>
                    <a:pt x="5846" y="6199"/>
                  </a:lnTo>
                  <a:lnTo>
                    <a:pt x="39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71" name="Google Shape;2071;p30"/>
            <p:cNvSpPr/>
            <p:nvPr/>
          </p:nvSpPr>
          <p:spPr>
            <a:xfrm>
              <a:off x="5792225" y="4507625"/>
              <a:ext cx="168300" cy="168300"/>
            </a:xfrm>
            <a:custGeom>
              <a:avLst/>
              <a:gdLst/>
              <a:ahLst/>
              <a:cxnLst/>
              <a:rect l="l" t="t" r="r" b="b"/>
              <a:pathLst>
                <a:path w="6732" h="6732" extrusionOk="0">
                  <a:moveTo>
                    <a:pt x="3602" y="1949"/>
                  </a:moveTo>
                  <a:lnTo>
                    <a:pt x="3897" y="2008"/>
                  </a:lnTo>
                  <a:lnTo>
                    <a:pt x="4074" y="2185"/>
                  </a:lnTo>
                  <a:lnTo>
                    <a:pt x="4252" y="2362"/>
                  </a:lnTo>
                  <a:lnTo>
                    <a:pt x="4429" y="2539"/>
                  </a:lnTo>
                  <a:lnTo>
                    <a:pt x="4547" y="2835"/>
                  </a:lnTo>
                  <a:lnTo>
                    <a:pt x="4606" y="3130"/>
                  </a:lnTo>
                  <a:lnTo>
                    <a:pt x="4665" y="3425"/>
                  </a:lnTo>
                  <a:lnTo>
                    <a:pt x="4665" y="3720"/>
                  </a:lnTo>
                  <a:lnTo>
                    <a:pt x="4606" y="4015"/>
                  </a:lnTo>
                  <a:lnTo>
                    <a:pt x="4488" y="4252"/>
                  </a:lnTo>
                  <a:lnTo>
                    <a:pt x="4370" y="4429"/>
                  </a:lnTo>
                  <a:lnTo>
                    <a:pt x="4133" y="4606"/>
                  </a:lnTo>
                  <a:lnTo>
                    <a:pt x="3897" y="4724"/>
                  </a:lnTo>
                  <a:lnTo>
                    <a:pt x="3661" y="4783"/>
                  </a:lnTo>
                  <a:lnTo>
                    <a:pt x="3366" y="4842"/>
                  </a:lnTo>
                  <a:lnTo>
                    <a:pt x="3071" y="4842"/>
                  </a:lnTo>
                  <a:lnTo>
                    <a:pt x="2835" y="4724"/>
                  </a:lnTo>
                  <a:lnTo>
                    <a:pt x="2657" y="4606"/>
                  </a:lnTo>
                  <a:lnTo>
                    <a:pt x="2480" y="4429"/>
                  </a:lnTo>
                  <a:lnTo>
                    <a:pt x="2303" y="4193"/>
                  </a:lnTo>
                  <a:lnTo>
                    <a:pt x="2185" y="3956"/>
                  </a:lnTo>
                  <a:lnTo>
                    <a:pt x="2126" y="3602"/>
                  </a:lnTo>
                  <a:lnTo>
                    <a:pt x="2067" y="3307"/>
                  </a:lnTo>
                  <a:lnTo>
                    <a:pt x="2067" y="3012"/>
                  </a:lnTo>
                  <a:lnTo>
                    <a:pt x="2126" y="2776"/>
                  </a:lnTo>
                  <a:lnTo>
                    <a:pt x="2244" y="2539"/>
                  </a:lnTo>
                  <a:lnTo>
                    <a:pt x="2362" y="2303"/>
                  </a:lnTo>
                  <a:lnTo>
                    <a:pt x="2539" y="2185"/>
                  </a:lnTo>
                  <a:lnTo>
                    <a:pt x="2776" y="2067"/>
                  </a:lnTo>
                  <a:lnTo>
                    <a:pt x="3071" y="1949"/>
                  </a:lnTo>
                  <a:close/>
                  <a:moveTo>
                    <a:pt x="3602" y="1"/>
                  </a:moveTo>
                  <a:lnTo>
                    <a:pt x="3130" y="60"/>
                  </a:lnTo>
                  <a:lnTo>
                    <a:pt x="2717" y="119"/>
                  </a:lnTo>
                  <a:lnTo>
                    <a:pt x="2303" y="178"/>
                  </a:lnTo>
                  <a:lnTo>
                    <a:pt x="1890" y="355"/>
                  </a:lnTo>
                  <a:lnTo>
                    <a:pt x="1477" y="591"/>
                  </a:lnTo>
                  <a:lnTo>
                    <a:pt x="1122" y="827"/>
                  </a:lnTo>
                  <a:lnTo>
                    <a:pt x="827" y="1122"/>
                  </a:lnTo>
                  <a:lnTo>
                    <a:pt x="591" y="1477"/>
                  </a:lnTo>
                  <a:lnTo>
                    <a:pt x="355" y="1831"/>
                  </a:lnTo>
                  <a:lnTo>
                    <a:pt x="178" y="2244"/>
                  </a:lnTo>
                  <a:lnTo>
                    <a:pt x="60" y="2657"/>
                  </a:lnTo>
                  <a:lnTo>
                    <a:pt x="1" y="3130"/>
                  </a:lnTo>
                  <a:lnTo>
                    <a:pt x="1" y="3543"/>
                  </a:lnTo>
                  <a:lnTo>
                    <a:pt x="60" y="4015"/>
                  </a:lnTo>
                  <a:lnTo>
                    <a:pt x="178" y="4488"/>
                  </a:lnTo>
                  <a:lnTo>
                    <a:pt x="355" y="4901"/>
                  </a:lnTo>
                  <a:lnTo>
                    <a:pt x="591" y="5255"/>
                  </a:lnTo>
                  <a:lnTo>
                    <a:pt x="827" y="5609"/>
                  </a:lnTo>
                  <a:lnTo>
                    <a:pt x="1122" y="5964"/>
                  </a:lnTo>
                  <a:lnTo>
                    <a:pt x="1477" y="6200"/>
                  </a:lnTo>
                  <a:lnTo>
                    <a:pt x="1831" y="6377"/>
                  </a:lnTo>
                  <a:lnTo>
                    <a:pt x="2244" y="6554"/>
                  </a:lnTo>
                  <a:lnTo>
                    <a:pt x="2657" y="6672"/>
                  </a:lnTo>
                  <a:lnTo>
                    <a:pt x="3130" y="6731"/>
                  </a:lnTo>
                  <a:lnTo>
                    <a:pt x="3543" y="6731"/>
                  </a:lnTo>
                  <a:lnTo>
                    <a:pt x="4015" y="6672"/>
                  </a:lnTo>
                  <a:lnTo>
                    <a:pt x="4429" y="6554"/>
                  </a:lnTo>
                  <a:lnTo>
                    <a:pt x="4842" y="6377"/>
                  </a:lnTo>
                  <a:lnTo>
                    <a:pt x="5196" y="6200"/>
                  </a:lnTo>
                  <a:lnTo>
                    <a:pt x="5550" y="5905"/>
                  </a:lnTo>
                  <a:lnTo>
                    <a:pt x="5905" y="5609"/>
                  </a:lnTo>
                  <a:lnTo>
                    <a:pt x="6141" y="5255"/>
                  </a:lnTo>
                  <a:lnTo>
                    <a:pt x="6377" y="4901"/>
                  </a:lnTo>
                  <a:lnTo>
                    <a:pt x="6554" y="4488"/>
                  </a:lnTo>
                  <a:lnTo>
                    <a:pt x="6672" y="4074"/>
                  </a:lnTo>
                  <a:lnTo>
                    <a:pt x="6731" y="3661"/>
                  </a:lnTo>
                  <a:lnTo>
                    <a:pt x="6731" y="3189"/>
                  </a:lnTo>
                  <a:lnTo>
                    <a:pt x="6672" y="2717"/>
                  </a:lnTo>
                  <a:lnTo>
                    <a:pt x="6554" y="2303"/>
                  </a:lnTo>
                  <a:lnTo>
                    <a:pt x="6377" y="1890"/>
                  </a:lnTo>
                  <a:lnTo>
                    <a:pt x="6141" y="1477"/>
                  </a:lnTo>
                  <a:lnTo>
                    <a:pt x="5905" y="1122"/>
                  </a:lnTo>
                  <a:lnTo>
                    <a:pt x="5550" y="827"/>
                  </a:lnTo>
                  <a:lnTo>
                    <a:pt x="5196" y="591"/>
                  </a:lnTo>
                  <a:lnTo>
                    <a:pt x="4842" y="355"/>
                  </a:lnTo>
                  <a:lnTo>
                    <a:pt x="4429" y="178"/>
                  </a:lnTo>
                  <a:lnTo>
                    <a:pt x="4015" y="60"/>
                  </a:lnTo>
                  <a:lnTo>
                    <a:pt x="36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72" name="Google Shape;2072;p30"/>
            <p:cNvSpPr/>
            <p:nvPr/>
          </p:nvSpPr>
          <p:spPr>
            <a:xfrm>
              <a:off x="5615125" y="4529775"/>
              <a:ext cx="153525" cy="169750"/>
            </a:xfrm>
            <a:custGeom>
              <a:avLst/>
              <a:gdLst/>
              <a:ahLst/>
              <a:cxnLst/>
              <a:rect l="l" t="t" r="r" b="b"/>
              <a:pathLst>
                <a:path w="6141" h="6790" extrusionOk="0">
                  <a:moveTo>
                    <a:pt x="3838" y="3897"/>
                  </a:moveTo>
                  <a:lnTo>
                    <a:pt x="3956" y="5019"/>
                  </a:lnTo>
                  <a:lnTo>
                    <a:pt x="3129" y="5078"/>
                  </a:lnTo>
                  <a:lnTo>
                    <a:pt x="2893" y="5078"/>
                  </a:lnTo>
                  <a:lnTo>
                    <a:pt x="2657" y="4960"/>
                  </a:lnTo>
                  <a:lnTo>
                    <a:pt x="2539" y="4782"/>
                  </a:lnTo>
                  <a:lnTo>
                    <a:pt x="2480" y="4546"/>
                  </a:lnTo>
                  <a:lnTo>
                    <a:pt x="2480" y="4310"/>
                  </a:lnTo>
                  <a:lnTo>
                    <a:pt x="2598" y="4133"/>
                  </a:lnTo>
                  <a:lnTo>
                    <a:pt x="2775" y="4015"/>
                  </a:lnTo>
                  <a:lnTo>
                    <a:pt x="3011" y="3956"/>
                  </a:lnTo>
                  <a:lnTo>
                    <a:pt x="3838" y="3897"/>
                  </a:lnTo>
                  <a:close/>
                  <a:moveTo>
                    <a:pt x="5550" y="0"/>
                  </a:moveTo>
                  <a:lnTo>
                    <a:pt x="3483" y="177"/>
                  </a:lnTo>
                  <a:lnTo>
                    <a:pt x="3719" y="2539"/>
                  </a:lnTo>
                  <a:lnTo>
                    <a:pt x="2244" y="296"/>
                  </a:lnTo>
                  <a:lnTo>
                    <a:pt x="0" y="532"/>
                  </a:lnTo>
                  <a:lnTo>
                    <a:pt x="1653" y="2893"/>
                  </a:lnTo>
                  <a:lnTo>
                    <a:pt x="1358" y="3011"/>
                  </a:lnTo>
                  <a:lnTo>
                    <a:pt x="1063" y="3247"/>
                  </a:lnTo>
                  <a:lnTo>
                    <a:pt x="886" y="3425"/>
                  </a:lnTo>
                  <a:lnTo>
                    <a:pt x="708" y="3720"/>
                  </a:lnTo>
                  <a:lnTo>
                    <a:pt x="531" y="3956"/>
                  </a:lnTo>
                  <a:lnTo>
                    <a:pt x="472" y="4251"/>
                  </a:lnTo>
                  <a:lnTo>
                    <a:pt x="413" y="4546"/>
                  </a:lnTo>
                  <a:lnTo>
                    <a:pt x="413" y="4901"/>
                  </a:lnTo>
                  <a:lnTo>
                    <a:pt x="472" y="5196"/>
                  </a:lnTo>
                  <a:lnTo>
                    <a:pt x="531" y="5432"/>
                  </a:lnTo>
                  <a:lnTo>
                    <a:pt x="649" y="5727"/>
                  </a:lnTo>
                  <a:lnTo>
                    <a:pt x="827" y="5963"/>
                  </a:lnTo>
                  <a:lnTo>
                    <a:pt x="1004" y="6140"/>
                  </a:lnTo>
                  <a:lnTo>
                    <a:pt x="1181" y="6317"/>
                  </a:lnTo>
                  <a:lnTo>
                    <a:pt x="1417" y="6495"/>
                  </a:lnTo>
                  <a:lnTo>
                    <a:pt x="1712" y="6613"/>
                  </a:lnTo>
                  <a:lnTo>
                    <a:pt x="2007" y="6731"/>
                  </a:lnTo>
                  <a:lnTo>
                    <a:pt x="2362" y="6790"/>
                  </a:lnTo>
                  <a:lnTo>
                    <a:pt x="3070" y="6790"/>
                  </a:lnTo>
                  <a:lnTo>
                    <a:pt x="6140" y="6495"/>
                  </a:lnTo>
                  <a:lnTo>
                    <a:pt x="55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73" name="Google Shape;2073;p30"/>
            <p:cNvSpPr/>
            <p:nvPr/>
          </p:nvSpPr>
          <p:spPr>
            <a:xfrm>
              <a:off x="5461600" y="4543050"/>
              <a:ext cx="138775" cy="163850"/>
            </a:xfrm>
            <a:custGeom>
              <a:avLst/>
              <a:gdLst/>
              <a:ahLst/>
              <a:cxnLst/>
              <a:rect l="l" t="t" r="r" b="b"/>
              <a:pathLst>
                <a:path w="5551" h="6554" extrusionOk="0">
                  <a:moveTo>
                    <a:pt x="1831" y="1"/>
                  </a:moveTo>
                  <a:lnTo>
                    <a:pt x="1772" y="4901"/>
                  </a:lnTo>
                  <a:lnTo>
                    <a:pt x="60" y="4842"/>
                  </a:lnTo>
                  <a:lnTo>
                    <a:pt x="1" y="6495"/>
                  </a:lnTo>
                  <a:lnTo>
                    <a:pt x="5492" y="6554"/>
                  </a:lnTo>
                  <a:lnTo>
                    <a:pt x="5551" y="4960"/>
                  </a:lnTo>
                  <a:lnTo>
                    <a:pt x="3838" y="4901"/>
                  </a:lnTo>
                  <a:lnTo>
                    <a:pt x="38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74" name="Google Shape;2074;p30"/>
            <p:cNvSpPr/>
            <p:nvPr/>
          </p:nvSpPr>
          <p:spPr>
            <a:xfrm>
              <a:off x="5315500" y="4537150"/>
              <a:ext cx="128425" cy="166800"/>
            </a:xfrm>
            <a:custGeom>
              <a:avLst/>
              <a:gdLst/>
              <a:ahLst/>
              <a:cxnLst/>
              <a:rect l="l" t="t" r="r" b="b"/>
              <a:pathLst>
                <a:path w="5137" h="6672" extrusionOk="0">
                  <a:moveTo>
                    <a:pt x="3070" y="1"/>
                  </a:moveTo>
                  <a:lnTo>
                    <a:pt x="2893" y="2480"/>
                  </a:lnTo>
                  <a:lnTo>
                    <a:pt x="1063" y="2303"/>
                  </a:lnTo>
                  <a:lnTo>
                    <a:pt x="886" y="3838"/>
                  </a:lnTo>
                  <a:lnTo>
                    <a:pt x="2716" y="3956"/>
                  </a:lnTo>
                  <a:lnTo>
                    <a:pt x="2657" y="4901"/>
                  </a:lnTo>
                  <a:lnTo>
                    <a:pt x="118" y="4665"/>
                  </a:lnTo>
                  <a:lnTo>
                    <a:pt x="0" y="6259"/>
                  </a:lnTo>
                  <a:lnTo>
                    <a:pt x="4546" y="6672"/>
                  </a:lnTo>
                  <a:lnTo>
                    <a:pt x="5136" y="178"/>
                  </a:lnTo>
                  <a:lnTo>
                    <a:pt x="30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75" name="Google Shape;2075;p30"/>
            <p:cNvSpPr/>
            <p:nvPr/>
          </p:nvSpPr>
          <p:spPr>
            <a:xfrm>
              <a:off x="5128050" y="4512050"/>
              <a:ext cx="168275" cy="166825"/>
            </a:xfrm>
            <a:custGeom>
              <a:avLst/>
              <a:gdLst/>
              <a:ahLst/>
              <a:cxnLst/>
              <a:rect l="l" t="t" r="r" b="b"/>
              <a:pathLst>
                <a:path w="6731" h="6673" extrusionOk="0">
                  <a:moveTo>
                    <a:pt x="3306" y="1890"/>
                  </a:moveTo>
                  <a:lnTo>
                    <a:pt x="3601" y="1949"/>
                  </a:lnTo>
                  <a:lnTo>
                    <a:pt x="3897" y="2008"/>
                  </a:lnTo>
                  <a:lnTo>
                    <a:pt x="4133" y="2126"/>
                  </a:lnTo>
                  <a:lnTo>
                    <a:pt x="4310" y="2303"/>
                  </a:lnTo>
                  <a:lnTo>
                    <a:pt x="4487" y="2480"/>
                  </a:lnTo>
                  <a:lnTo>
                    <a:pt x="4546" y="2717"/>
                  </a:lnTo>
                  <a:lnTo>
                    <a:pt x="4605" y="3012"/>
                  </a:lnTo>
                  <a:lnTo>
                    <a:pt x="4664" y="3248"/>
                  </a:lnTo>
                  <a:lnTo>
                    <a:pt x="4605" y="3602"/>
                  </a:lnTo>
                  <a:lnTo>
                    <a:pt x="4546" y="3897"/>
                  </a:lnTo>
                  <a:lnTo>
                    <a:pt x="4428" y="4193"/>
                  </a:lnTo>
                  <a:lnTo>
                    <a:pt x="4251" y="4370"/>
                  </a:lnTo>
                  <a:lnTo>
                    <a:pt x="4074" y="4547"/>
                  </a:lnTo>
                  <a:lnTo>
                    <a:pt x="3897" y="4724"/>
                  </a:lnTo>
                  <a:lnTo>
                    <a:pt x="3601" y="4783"/>
                  </a:lnTo>
                  <a:lnTo>
                    <a:pt x="3365" y="4842"/>
                  </a:lnTo>
                  <a:lnTo>
                    <a:pt x="3070" y="4783"/>
                  </a:lnTo>
                  <a:lnTo>
                    <a:pt x="2775" y="4724"/>
                  </a:lnTo>
                  <a:lnTo>
                    <a:pt x="2539" y="4606"/>
                  </a:lnTo>
                  <a:lnTo>
                    <a:pt x="2362" y="4429"/>
                  </a:lnTo>
                  <a:lnTo>
                    <a:pt x="2244" y="4252"/>
                  </a:lnTo>
                  <a:lnTo>
                    <a:pt x="2125" y="4016"/>
                  </a:lnTo>
                  <a:lnTo>
                    <a:pt x="2066" y="3720"/>
                  </a:lnTo>
                  <a:lnTo>
                    <a:pt x="2066" y="3425"/>
                  </a:lnTo>
                  <a:lnTo>
                    <a:pt x="2066" y="3130"/>
                  </a:lnTo>
                  <a:lnTo>
                    <a:pt x="2185" y="2835"/>
                  </a:lnTo>
                  <a:lnTo>
                    <a:pt x="2303" y="2540"/>
                  </a:lnTo>
                  <a:lnTo>
                    <a:pt x="2421" y="2303"/>
                  </a:lnTo>
                  <a:lnTo>
                    <a:pt x="2598" y="2126"/>
                  </a:lnTo>
                  <a:lnTo>
                    <a:pt x="2834" y="2008"/>
                  </a:lnTo>
                  <a:lnTo>
                    <a:pt x="3070" y="1949"/>
                  </a:lnTo>
                  <a:lnTo>
                    <a:pt x="3306" y="1890"/>
                  </a:lnTo>
                  <a:close/>
                  <a:moveTo>
                    <a:pt x="3070" y="1"/>
                  </a:moveTo>
                  <a:lnTo>
                    <a:pt x="2657" y="60"/>
                  </a:lnTo>
                  <a:lnTo>
                    <a:pt x="2244" y="178"/>
                  </a:lnTo>
                  <a:lnTo>
                    <a:pt x="1830" y="355"/>
                  </a:lnTo>
                  <a:lnTo>
                    <a:pt x="1417" y="532"/>
                  </a:lnTo>
                  <a:lnTo>
                    <a:pt x="1122" y="827"/>
                  </a:lnTo>
                  <a:lnTo>
                    <a:pt x="827" y="1123"/>
                  </a:lnTo>
                  <a:lnTo>
                    <a:pt x="531" y="1477"/>
                  </a:lnTo>
                  <a:lnTo>
                    <a:pt x="354" y="1890"/>
                  </a:lnTo>
                  <a:lnTo>
                    <a:pt x="177" y="2303"/>
                  </a:lnTo>
                  <a:lnTo>
                    <a:pt x="59" y="2776"/>
                  </a:lnTo>
                  <a:lnTo>
                    <a:pt x="0" y="3189"/>
                  </a:lnTo>
                  <a:lnTo>
                    <a:pt x="0" y="3661"/>
                  </a:lnTo>
                  <a:lnTo>
                    <a:pt x="59" y="4075"/>
                  </a:lnTo>
                  <a:lnTo>
                    <a:pt x="177" y="4547"/>
                  </a:lnTo>
                  <a:lnTo>
                    <a:pt x="354" y="4901"/>
                  </a:lnTo>
                  <a:lnTo>
                    <a:pt x="590" y="5314"/>
                  </a:lnTo>
                  <a:lnTo>
                    <a:pt x="827" y="5610"/>
                  </a:lnTo>
                  <a:lnTo>
                    <a:pt x="1181" y="5905"/>
                  </a:lnTo>
                  <a:lnTo>
                    <a:pt x="1535" y="6200"/>
                  </a:lnTo>
                  <a:lnTo>
                    <a:pt x="1889" y="6377"/>
                  </a:lnTo>
                  <a:lnTo>
                    <a:pt x="2303" y="6554"/>
                  </a:lnTo>
                  <a:lnTo>
                    <a:pt x="2716" y="6672"/>
                  </a:lnTo>
                  <a:lnTo>
                    <a:pt x="3601" y="6672"/>
                  </a:lnTo>
                  <a:lnTo>
                    <a:pt x="4074" y="6613"/>
                  </a:lnTo>
                  <a:lnTo>
                    <a:pt x="4487" y="6554"/>
                  </a:lnTo>
                  <a:lnTo>
                    <a:pt x="4900" y="6377"/>
                  </a:lnTo>
                  <a:lnTo>
                    <a:pt x="5255" y="6141"/>
                  </a:lnTo>
                  <a:lnTo>
                    <a:pt x="5609" y="5905"/>
                  </a:lnTo>
                  <a:lnTo>
                    <a:pt x="5904" y="5551"/>
                  </a:lnTo>
                  <a:lnTo>
                    <a:pt x="6140" y="5196"/>
                  </a:lnTo>
                  <a:lnTo>
                    <a:pt x="6376" y="4842"/>
                  </a:lnTo>
                  <a:lnTo>
                    <a:pt x="6553" y="4429"/>
                  </a:lnTo>
                  <a:lnTo>
                    <a:pt x="6671" y="3956"/>
                  </a:lnTo>
                  <a:lnTo>
                    <a:pt x="6731" y="3484"/>
                  </a:lnTo>
                  <a:lnTo>
                    <a:pt x="6671" y="3071"/>
                  </a:lnTo>
                  <a:lnTo>
                    <a:pt x="6612" y="2599"/>
                  </a:lnTo>
                  <a:lnTo>
                    <a:pt x="6494" y="2185"/>
                  </a:lnTo>
                  <a:lnTo>
                    <a:pt x="6317" y="1772"/>
                  </a:lnTo>
                  <a:lnTo>
                    <a:pt x="6140" y="1418"/>
                  </a:lnTo>
                  <a:lnTo>
                    <a:pt x="5845" y="1064"/>
                  </a:lnTo>
                  <a:lnTo>
                    <a:pt x="5550" y="768"/>
                  </a:lnTo>
                  <a:lnTo>
                    <a:pt x="5196" y="532"/>
                  </a:lnTo>
                  <a:lnTo>
                    <a:pt x="4782" y="296"/>
                  </a:lnTo>
                  <a:lnTo>
                    <a:pt x="4369" y="178"/>
                  </a:lnTo>
                  <a:lnTo>
                    <a:pt x="3956" y="60"/>
                  </a:lnTo>
                  <a:lnTo>
                    <a:pt x="34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76" name="Google Shape;2076;p30"/>
            <p:cNvSpPr/>
            <p:nvPr/>
          </p:nvSpPr>
          <p:spPr>
            <a:xfrm>
              <a:off x="5012925" y="4464825"/>
              <a:ext cx="106275" cy="184525"/>
            </a:xfrm>
            <a:custGeom>
              <a:avLst/>
              <a:gdLst/>
              <a:ahLst/>
              <a:cxnLst/>
              <a:rect l="l" t="t" r="r" b="b"/>
              <a:pathLst>
                <a:path w="4251" h="7381" extrusionOk="0">
                  <a:moveTo>
                    <a:pt x="413" y="1"/>
                  </a:moveTo>
                  <a:lnTo>
                    <a:pt x="0" y="1477"/>
                  </a:lnTo>
                  <a:lnTo>
                    <a:pt x="1889" y="2067"/>
                  </a:lnTo>
                  <a:lnTo>
                    <a:pt x="531" y="6849"/>
                  </a:lnTo>
                  <a:lnTo>
                    <a:pt x="2480" y="7380"/>
                  </a:lnTo>
                  <a:lnTo>
                    <a:pt x="4251" y="1122"/>
                  </a:lnTo>
                  <a:lnTo>
                    <a:pt x="4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77" name="Google Shape;2077;p30"/>
            <p:cNvSpPr/>
            <p:nvPr/>
          </p:nvSpPr>
          <p:spPr>
            <a:xfrm>
              <a:off x="4897775" y="4439725"/>
              <a:ext cx="101875" cy="171250"/>
            </a:xfrm>
            <a:custGeom>
              <a:avLst/>
              <a:gdLst/>
              <a:ahLst/>
              <a:cxnLst/>
              <a:rect l="l" t="t" r="r" b="b"/>
              <a:pathLst>
                <a:path w="4075" h="6850" extrusionOk="0">
                  <a:moveTo>
                    <a:pt x="2185" y="1"/>
                  </a:moveTo>
                  <a:lnTo>
                    <a:pt x="1" y="6141"/>
                  </a:lnTo>
                  <a:lnTo>
                    <a:pt x="1949" y="6849"/>
                  </a:lnTo>
                  <a:lnTo>
                    <a:pt x="4075" y="709"/>
                  </a:lnTo>
                  <a:lnTo>
                    <a:pt x="21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78" name="Google Shape;2078;p30"/>
            <p:cNvSpPr/>
            <p:nvPr/>
          </p:nvSpPr>
          <p:spPr>
            <a:xfrm>
              <a:off x="4732475" y="4389550"/>
              <a:ext cx="168300" cy="168300"/>
            </a:xfrm>
            <a:custGeom>
              <a:avLst/>
              <a:gdLst/>
              <a:ahLst/>
              <a:cxnLst/>
              <a:rect l="l" t="t" r="r" b="b"/>
              <a:pathLst>
                <a:path w="6732" h="6732" extrusionOk="0">
                  <a:moveTo>
                    <a:pt x="3425" y="1890"/>
                  </a:moveTo>
                  <a:lnTo>
                    <a:pt x="3720" y="1949"/>
                  </a:lnTo>
                  <a:lnTo>
                    <a:pt x="3956" y="2067"/>
                  </a:lnTo>
                  <a:lnTo>
                    <a:pt x="4192" y="2185"/>
                  </a:lnTo>
                  <a:lnTo>
                    <a:pt x="4428" y="2362"/>
                  </a:lnTo>
                  <a:lnTo>
                    <a:pt x="4547" y="2539"/>
                  </a:lnTo>
                  <a:lnTo>
                    <a:pt x="4665" y="2775"/>
                  </a:lnTo>
                  <a:lnTo>
                    <a:pt x="4724" y="3071"/>
                  </a:lnTo>
                  <a:lnTo>
                    <a:pt x="4724" y="3307"/>
                  </a:lnTo>
                  <a:lnTo>
                    <a:pt x="4665" y="3602"/>
                  </a:lnTo>
                  <a:lnTo>
                    <a:pt x="4547" y="3897"/>
                  </a:lnTo>
                  <a:lnTo>
                    <a:pt x="4428" y="4192"/>
                  </a:lnTo>
                  <a:lnTo>
                    <a:pt x="4251" y="4429"/>
                  </a:lnTo>
                  <a:lnTo>
                    <a:pt x="4015" y="4606"/>
                  </a:lnTo>
                  <a:lnTo>
                    <a:pt x="3838" y="4724"/>
                  </a:lnTo>
                  <a:lnTo>
                    <a:pt x="3602" y="4783"/>
                  </a:lnTo>
                  <a:lnTo>
                    <a:pt x="3307" y="4842"/>
                  </a:lnTo>
                  <a:lnTo>
                    <a:pt x="3071" y="4783"/>
                  </a:lnTo>
                  <a:lnTo>
                    <a:pt x="2775" y="4724"/>
                  </a:lnTo>
                  <a:lnTo>
                    <a:pt x="2539" y="4547"/>
                  </a:lnTo>
                  <a:lnTo>
                    <a:pt x="2362" y="4369"/>
                  </a:lnTo>
                  <a:lnTo>
                    <a:pt x="2185" y="4192"/>
                  </a:lnTo>
                  <a:lnTo>
                    <a:pt x="2067" y="3956"/>
                  </a:lnTo>
                  <a:lnTo>
                    <a:pt x="2067" y="3720"/>
                  </a:lnTo>
                  <a:lnTo>
                    <a:pt x="2067" y="3425"/>
                  </a:lnTo>
                  <a:lnTo>
                    <a:pt x="2126" y="3130"/>
                  </a:lnTo>
                  <a:lnTo>
                    <a:pt x="2244" y="2834"/>
                  </a:lnTo>
                  <a:lnTo>
                    <a:pt x="2362" y="2598"/>
                  </a:lnTo>
                  <a:lnTo>
                    <a:pt x="2539" y="2362"/>
                  </a:lnTo>
                  <a:lnTo>
                    <a:pt x="2716" y="2185"/>
                  </a:lnTo>
                  <a:lnTo>
                    <a:pt x="2953" y="2008"/>
                  </a:lnTo>
                  <a:lnTo>
                    <a:pt x="3189" y="1949"/>
                  </a:lnTo>
                  <a:lnTo>
                    <a:pt x="3425" y="1890"/>
                  </a:lnTo>
                  <a:close/>
                  <a:moveTo>
                    <a:pt x="3012" y="1"/>
                  </a:moveTo>
                  <a:lnTo>
                    <a:pt x="2598" y="60"/>
                  </a:lnTo>
                  <a:lnTo>
                    <a:pt x="2185" y="237"/>
                  </a:lnTo>
                  <a:lnTo>
                    <a:pt x="1772" y="414"/>
                  </a:lnTo>
                  <a:lnTo>
                    <a:pt x="1417" y="591"/>
                  </a:lnTo>
                  <a:lnTo>
                    <a:pt x="1063" y="886"/>
                  </a:lnTo>
                  <a:lnTo>
                    <a:pt x="768" y="1240"/>
                  </a:lnTo>
                  <a:lnTo>
                    <a:pt x="532" y="1595"/>
                  </a:lnTo>
                  <a:lnTo>
                    <a:pt x="296" y="2008"/>
                  </a:lnTo>
                  <a:lnTo>
                    <a:pt x="178" y="2421"/>
                  </a:lnTo>
                  <a:lnTo>
                    <a:pt x="60" y="2894"/>
                  </a:lnTo>
                  <a:lnTo>
                    <a:pt x="1" y="3307"/>
                  </a:lnTo>
                  <a:lnTo>
                    <a:pt x="60" y="3779"/>
                  </a:lnTo>
                  <a:lnTo>
                    <a:pt x="119" y="4192"/>
                  </a:lnTo>
                  <a:lnTo>
                    <a:pt x="237" y="4606"/>
                  </a:lnTo>
                  <a:lnTo>
                    <a:pt x="414" y="4960"/>
                  </a:lnTo>
                  <a:lnTo>
                    <a:pt x="650" y="5373"/>
                  </a:lnTo>
                  <a:lnTo>
                    <a:pt x="945" y="5668"/>
                  </a:lnTo>
                  <a:lnTo>
                    <a:pt x="1240" y="5964"/>
                  </a:lnTo>
                  <a:lnTo>
                    <a:pt x="1595" y="6200"/>
                  </a:lnTo>
                  <a:lnTo>
                    <a:pt x="2008" y="6436"/>
                  </a:lnTo>
                  <a:lnTo>
                    <a:pt x="2421" y="6554"/>
                  </a:lnTo>
                  <a:lnTo>
                    <a:pt x="2893" y="6672"/>
                  </a:lnTo>
                  <a:lnTo>
                    <a:pt x="3307" y="6731"/>
                  </a:lnTo>
                  <a:lnTo>
                    <a:pt x="3720" y="6731"/>
                  </a:lnTo>
                  <a:lnTo>
                    <a:pt x="4192" y="6672"/>
                  </a:lnTo>
                  <a:lnTo>
                    <a:pt x="4606" y="6554"/>
                  </a:lnTo>
                  <a:lnTo>
                    <a:pt x="4960" y="6377"/>
                  </a:lnTo>
                  <a:lnTo>
                    <a:pt x="5314" y="6141"/>
                  </a:lnTo>
                  <a:lnTo>
                    <a:pt x="5668" y="5845"/>
                  </a:lnTo>
                  <a:lnTo>
                    <a:pt x="5964" y="5491"/>
                  </a:lnTo>
                  <a:lnTo>
                    <a:pt x="6259" y="5137"/>
                  </a:lnTo>
                  <a:lnTo>
                    <a:pt x="6436" y="4724"/>
                  </a:lnTo>
                  <a:lnTo>
                    <a:pt x="6613" y="4310"/>
                  </a:lnTo>
                  <a:lnTo>
                    <a:pt x="6731" y="3838"/>
                  </a:lnTo>
                  <a:lnTo>
                    <a:pt x="6731" y="3425"/>
                  </a:lnTo>
                  <a:lnTo>
                    <a:pt x="6731" y="2953"/>
                  </a:lnTo>
                  <a:lnTo>
                    <a:pt x="6672" y="2539"/>
                  </a:lnTo>
                  <a:lnTo>
                    <a:pt x="6554" y="2126"/>
                  </a:lnTo>
                  <a:lnTo>
                    <a:pt x="6318" y="1772"/>
                  </a:lnTo>
                  <a:lnTo>
                    <a:pt x="6082" y="1358"/>
                  </a:lnTo>
                  <a:lnTo>
                    <a:pt x="5845" y="1063"/>
                  </a:lnTo>
                  <a:lnTo>
                    <a:pt x="5491" y="768"/>
                  </a:lnTo>
                  <a:lnTo>
                    <a:pt x="5137" y="532"/>
                  </a:lnTo>
                  <a:lnTo>
                    <a:pt x="4724" y="296"/>
                  </a:lnTo>
                  <a:lnTo>
                    <a:pt x="4310" y="178"/>
                  </a:lnTo>
                  <a:lnTo>
                    <a:pt x="3897" y="60"/>
                  </a:lnTo>
                  <a:lnTo>
                    <a:pt x="34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79" name="Google Shape;2079;p30"/>
            <p:cNvSpPr/>
            <p:nvPr/>
          </p:nvSpPr>
          <p:spPr>
            <a:xfrm>
              <a:off x="4531750" y="4241950"/>
              <a:ext cx="187475" cy="200750"/>
            </a:xfrm>
            <a:custGeom>
              <a:avLst/>
              <a:gdLst/>
              <a:ahLst/>
              <a:cxnLst/>
              <a:rect l="l" t="t" r="r" b="b"/>
              <a:pathLst>
                <a:path w="7499" h="8030" extrusionOk="0">
                  <a:moveTo>
                    <a:pt x="2657" y="3720"/>
                  </a:moveTo>
                  <a:lnTo>
                    <a:pt x="3661" y="4311"/>
                  </a:lnTo>
                  <a:lnTo>
                    <a:pt x="2185" y="5550"/>
                  </a:lnTo>
                  <a:lnTo>
                    <a:pt x="2657" y="3720"/>
                  </a:lnTo>
                  <a:close/>
                  <a:moveTo>
                    <a:pt x="1417" y="1"/>
                  </a:moveTo>
                  <a:lnTo>
                    <a:pt x="0" y="6790"/>
                  </a:lnTo>
                  <a:lnTo>
                    <a:pt x="2008" y="8030"/>
                  </a:lnTo>
                  <a:lnTo>
                    <a:pt x="7498" y="3779"/>
                  </a:lnTo>
                  <a:lnTo>
                    <a:pt x="5668" y="2598"/>
                  </a:lnTo>
                  <a:lnTo>
                    <a:pt x="4900" y="3307"/>
                  </a:lnTo>
                  <a:lnTo>
                    <a:pt x="3011" y="2126"/>
                  </a:lnTo>
                  <a:lnTo>
                    <a:pt x="3247" y="1122"/>
                  </a:lnTo>
                  <a:lnTo>
                    <a:pt x="14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80" name="Google Shape;2080;p30"/>
            <p:cNvSpPr/>
            <p:nvPr/>
          </p:nvSpPr>
          <p:spPr>
            <a:xfrm>
              <a:off x="4339875" y="4168150"/>
              <a:ext cx="188950" cy="191900"/>
            </a:xfrm>
            <a:custGeom>
              <a:avLst/>
              <a:gdLst/>
              <a:ahLst/>
              <a:cxnLst/>
              <a:rect l="l" t="t" r="r" b="b"/>
              <a:pathLst>
                <a:path w="7558" h="7676" extrusionOk="0">
                  <a:moveTo>
                    <a:pt x="4251" y="1"/>
                  </a:moveTo>
                  <a:lnTo>
                    <a:pt x="3897" y="60"/>
                  </a:lnTo>
                  <a:lnTo>
                    <a:pt x="3542" y="178"/>
                  </a:lnTo>
                  <a:lnTo>
                    <a:pt x="3188" y="355"/>
                  </a:lnTo>
                  <a:lnTo>
                    <a:pt x="2893" y="591"/>
                  </a:lnTo>
                  <a:lnTo>
                    <a:pt x="2598" y="886"/>
                  </a:lnTo>
                  <a:lnTo>
                    <a:pt x="2303" y="1241"/>
                  </a:lnTo>
                  <a:lnTo>
                    <a:pt x="0" y="4133"/>
                  </a:lnTo>
                  <a:lnTo>
                    <a:pt x="1594" y="5373"/>
                  </a:lnTo>
                  <a:lnTo>
                    <a:pt x="3897" y="2480"/>
                  </a:lnTo>
                  <a:lnTo>
                    <a:pt x="4192" y="2185"/>
                  </a:lnTo>
                  <a:lnTo>
                    <a:pt x="4487" y="2008"/>
                  </a:lnTo>
                  <a:lnTo>
                    <a:pt x="4664" y="2008"/>
                  </a:lnTo>
                  <a:lnTo>
                    <a:pt x="4841" y="2067"/>
                  </a:lnTo>
                  <a:lnTo>
                    <a:pt x="4959" y="2126"/>
                  </a:lnTo>
                  <a:lnTo>
                    <a:pt x="5137" y="2244"/>
                  </a:lnTo>
                  <a:lnTo>
                    <a:pt x="5314" y="2362"/>
                  </a:lnTo>
                  <a:lnTo>
                    <a:pt x="5432" y="2539"/>
                  </a:lnTo>
                  <a:lnTo>
                    <a:pt x="5491" y="2657"/>
                  </a:lnTo>
                  <a:lnTo>
                    <a:pt x="5491" y="2835"/>
                  </a:lnTo>
                  <a:lnTo>
                    <a:pt x="5432" y="3189"/>
                  </a:lnTo>
                  <a:lnTo>
                    <a:pt x="5196" y="3484"/>
                  </a:lnTo>
                  <a:lnTo>
                    <a:pt x="2952" y="6436"/>
                  </a:lnTo>
                  <a:lnTo>
                    <a:pt x="4546" y="7676"/>
                  </a:lnTo>
                  <a:lnTo>
                    <a:pt x="6849" y="4783"/>
                  </a:lnTo>
                  <a:lnTo>
                    <a:pt x="7085" y="4370"/>
                  </a:lnTo>
                  <a:lnTo>
                    <a:pt x="7262" y="4015"/>
                  </a:lnTo>
                  <a:lnTo>
                    <a:pt x="7439" y="3661"/>
                  </a:lnTo>
                  <a:lnTo>
                    <a:pt x="7498" y="3307"/>
                  </a:lnTo>
                  <a:lnTo>
                    <a:pt x="7557" y="2953"/>
                  </a:lnTo>
                  <a:lnTo>
                    <a:pt x="7557" y="2598"/>
                  </a:lnTo>
                  <a:lnTo>
                    <a:pt x="7439" y="2244"/>
                  </a:lnTo>
                  <a:lnTo>
                    <a:pt x="7321" y="1890"/>
                  </a:lnTo>
                  <a:lnTo>
                    <a:pt x="7144" y="1595"/>
                  </a:lnTo>
                  <a:lnTo>
                    <a:pt x="6967" y="1300"/>
                  </a:lnTo>
                  <a:lnTo>
                    <a:pt x="6672" y="1004"/>
                  </a:lnTo>
                  <a:lnTo>
                    <a:pt x="6376" y="709"/>
                  </a:lnTo>
                  <a:lnTo>
                    <a:pt x="6081" y="473"/>
                  </a:lnTo>
                  <a:lnTo>
                    <a:pt x="5727" y="296"/>
                  </a:lnTo>
                  <a:lnTo>
                    <a:pt x="5373" y="178"/>
                  </a:lnTo>
                  <a:lnTo>
                    <a:pt x="5018" y="60"/>
                  </a:lnTo>
                  <a:lnTo>
                    <a:pt x="46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81" name="Google Shape;2081;p30"/>
            <p:cNvSpPr/>
            <p:nvPr/>
          </p:nvSpPr>
          <p:spPr>
            <a:xfrm>
              <a:off x="4227700" y="4050075"/>
              <a:ext cx="190425" cy="190425"/>
            </a:xfrm>
            <a:custGeom>
              <a:avLst/>
              <a:gdLst/>
              <a:ahLst/>
              <a:cxnLst/>
              <a:rect l="l" t="t" r="r" b="b"/>
              <a:pathLst>
                <a:path w="7617" h="7617" extrusionOk="0">
                  <a:moveTo>
                    <a:pt x="3483" y="2008"/>
                  </a:moveTo>
                  <a:lnTo>
                    <a:pt x="3779" y="2067"/>
                  </a:lnTo>
                  <a:lnTo>
                    <a:pt x="4015" y="2126"/>
                  </a:lnTo>
                  <a:lnTo>
                    <a:pt x="4310" y="2303"/>
                  </a:lnTo>
                  <a:lnTo>
                    <a:pt x="4546" y="2480"/>
                  </a:lnTo>
                  <a:lnTo>
                    <a:pt x="4900" y="2834"/>
                  </a:lnTo>
                  <a:lnTo>
                    <a:pt x="2893" y="4901"/>
                  </a:lnTo>
                  <a:lnTo>
                    <a:pt x="2539" y="4606"/>
                  </a:lnTo>
                  <a:lnTo>
                    <a:pt x="2303" y="4369"/>
                  </a:lnTo>
                  <a:lnTo>
                    <a:pt x="2126" y="4074"/>
                  </a:lnTo>
                  <a:lnTo>
                    <a:pt x="2066" y="3838"/>
                  </a:lnTo>
                  <a:lnTo>
                    <a:pt x="2007" y="3543"/>
                  </a:lnTo>
                  <a:lnTo>
                    <a:pt x="2007" y="3307"/>
                  </a:lnTo>
                  <a:lnTo>
                    <a:pt x="2126" y="3012"/>
                  </a:lnTo>
                  <a:lnTo>
                    <a:pt x="2244" y="2775"/>
                  </a:lnTo>
                  <a:lnTo>
                    <a:pt x="2480" y="2480"/>
                  </a:lnTo>
                  <a:lnTo>
                    <a:pt x="2716" y="2303"/>
                  </a:lnTo>
                  <a:lnTo>
                    <a:pt x="2952" y="2126"/>
                  </a:lnTo>
                  <a:lnTo>
                    <a:pt x="3247" y="2008"/>
                  </a:lnTo>
                  <a:close/>
                  <a:moveTo>
                    <a:pt x="3247" y="1"/>
                  </a:moveTo>
                  <a:lnTo>
                    <a:pt x="2834" y="60"/>
                  </a:lnTo>
                  <a:lnTo>
                    <a:pt x="2421" y="119"/>
                  </a:lnTo>
                  <a:lnTo>
                    <a:pt x="2007" y="296"/>
                  </a:lnTo>
                  <a:lnTo>
                    <a:pt x="1653" y="473"/>
                  </a:lnTo>
                  <a:lnTo>
                    <a:pt x="1299" y="768"/>
                  </a:lnTo>
                  <a:lnTo>
                    <a:pt x="945" y="1063"/>
                  </a:lnTo>
                  <a:lnTo>
                    <a:pt x="650" y="1418"/>
                  </a:lnTo>
                  <a:lnTo>
                    <a:pt x="413" y="1772"/>
                  </a:lnTo>
                  <a:lnTo>
                    <a:pt x="236" y="2185"/>
                  </a:lnTo>
                  <a:lnTo>
                    <a:pt x="118" y="2539"/>
                  </a:lnTo>
                  <a:lnTo>
                    <a:pt x="0" y="2953"/>
                  </a:lnTo>
                  <a:lnTo>
                    <a:pt x="0" y="3366"/>
                  </a:lnTo>
                  <a:lnTo>
                    <a:pt x="59" y="3779"/>
                  </a:lnTo>
                  <a:lnTo>
                    <a:pt x="177" y="4192"/>
                  </a:lnTo>
                  <a:lnTo>
                    <a:pt x="295" y="4606"/>
                  </a:lnTo>
                  <a:lnTo>
                    <a:pt x="531" y="5019"/>
                  </a:lnTo>
                  <a:lnTo>
                    <a:pt x="827" y="5373"/>
                  </a:lnTo>
                  <a:lnTo>
                    <a:pt x="1181" y="5727"/>
                  </a:lnTo>
                  <a:lnTo>
                    <a:pt x="3129" y="7617"/>
                  </a:lnTo>
                  <a:lnTo>
                    <a:pt x="7616" y="2953"/>
                  </a:lnTo>
                  <a:lnTo>
                    <a:pt x="5668" y="1063"/>
                  </a:lnTo>
                  <a:lnTo>
                    <a:pt x="5314" y="709"/>
                  </a:lnTo>
                  <a:lnTo>
                    <a:pt x="4900" y="473"/>
                  </a:lnTo>
                  <a:lnTo>
                    <a:pt x="4487" y="237"/>
                  </a:lnTo>
                  <a:lnTo>
                    <a:pt x="4074" y="119"/>
                  </a:lnTo>
                  <a:lnTo>
                    <a:pt x="3661" y="60"/>
                  </a:lnTo>
                  <a:lnTo>
                    <a:pt x="32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82" name="Google Shape;2082;p30"/>
            <p:cNvSpPr/>
            <p:nvPr/>
          </p:nvSpPr>
          <p:spPr>
            <a:xfrm>
              <a:off x="4136175" y="3958575"/>
              <a:ext cx="156475" cy="147625"/>
            </a:xfrm>
            <a:custGeom>
              <a:avLst/>
              <a:gdLst/>
              <a:ahLst/>
              <a:cxnLst/>
              <a:rect l="l" t="t" r="r" b="b"/>
              <a:pathLst>
                <a:path w="6259" h="5905" extrusionOk="0">
                  <a:moveTo>
                    <a:pt x="4901" y="0"/>
                  </a:moveTo>
                  <a:lnTo>
                    <a:pt x="1" y="4369"/>
                  </a:lnTo>
                  <a:lnTo>
                    <a:pt x="1359" y="5904"/>
                  </a:lnTo>
                  <a:lnTo>
                    <a:pt x="6259" y="1535"/>
                  </a:lnTo>
                  <a:lnTo>
                    <a:pt x="490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83" name="Google Shape;2083;p30"/>
            <p:cNvSpPr/>
            <p:nvPr/>
          </p:nvSpPr>
          <p:spPr>
            <a:xfrm>
              <a:off x="4038775" y="3839025"/>
              <a:ext cx="169750" cy="168275"/>
            </a:xfrm>
            <a:custGeom>
              <a:avLst/>
              <a:gdLst/>
              <a:ahLst/>
              <a:cxnLst/>
              <a:rect l="l" t="t" r="r" b="b"/>
              <a:pathLst>
                <a:path w="6790" h="6731" extrusionOk="0">
                  <a:moveTo>
                    <a:pt x="3897" y="2007"/>
                  </a:moveTo>
                  <a:lnTo>
                    <a:pt x="4133" y="2125"/>
                  </a:lnTo>
                  <a:lnTo>
                    <a:pt x="4369" y="2303"/>
                  </a:lnTo>
                  <a:lnTo>
                    <a:pt x="4546" y="2480"/>
                  </a:lnTo>
                  <a:lnTo>
                    <a:pt x="4723" y="2775"/>
                  </a:lnTo>
                  <a:lnTo>
                    <a:pt x="4782" y="3011"/>
                  </a:lnTo>
                  <a:lnTo>
                    <a:pt x="4841" y="3247"/>
                  </a:lnTo>
                  <a:lnTo>
                    <a:pt x="4782" y="3483"/>
                  </a:lnTo>
                  <a:lnTo>
                    <a:pt x="4723" y="3719"/>
                  </a:lnTo>
                  <a:lnTo>
                    <a:pt x="4605" y="3956"/>
                  </a:lnTo>
                  <a:lnTo>
                    <a:pt x="4428" y="4192"/>
                  </a:lnTo>
                  <a:lnTo>
                    <a:pt x="4192" y="4369"/>
                  </a:lnTo>
                  <a:lnTo>
                    <a:pt x="3897" y="4546"/>
                  </a:lnTo>
                  <a:lnTo>
                    <a:pt x="3661" y="4664"/>
                  </a:lnTo>
                  <a:lnTo>
                    <a:pt x="3365" y="4782"/>
                  </a:lnTo>
                  <a:lnTo>
                    <a:pt x="3129" y="4782"/>
                  </a:lnTo>
                  <a:lnTo>
                    <a:pt x="2893" y="4723"/>
                  </a:lnTo>
                  <a:lnTo>
                    <a:pt x="2657" y="4605"/>
                  </a:lnTo>
                  <a:lnTo>
                    <a:pt x="2421" y="4487"/>
                  </a:lnTo>
                  <a:lnTo>
                    <a:pt x="2244" y="4251"/>
                  </a:lnTo>
                  <a:lnTo>
                    <a:pt x="2066" y="4015"/>
                  </a:lnTo>
                  <a:lnTo>
                    <a:pt x="2007" y="3779"/>
                  </a:lnTo>
                  <a:lnTo>
                    <a:pt x="1948" y="3542"/>
                  </a:lnTo>
                  <a:lnTo>
                    <a:pt x="1948" y="3247"/>
                  </a:lnTo>
                  <a:lnTo>
                    <a:pt x="2066" y="3011"/>
                  </a:lnTo>
                  <a:lnTo>
                    <a:pt x="2185" y="2775"/>
                  </a:lnTo>
                  <a:lnTo>
                    <a:pt x="2362" y="2598"/>
                  </a:lnTo>
                  <a:lnTo>
                    <a:pt x="2598" y="2362"/>
                  </a:lnTo>
                  <a:lnTo>
                    <a:pt x="2893" y="2184"/>
                  </a:lnTo>
                  <a:lnTo>
                    <a:pt x="3129" y="2066"/>
                  </a:lnTo>
                  <a:lnTo>
                    <a:pt x="3424" y="2007"/>
                  </a:lnTo>
                  <a:close/>
                  <a:moveTo>
                    <a:pt x="3011" y="0"/>
                  </a:moveTo>
                  <a:lnTo>
                    <a:pt x="2598" y="118"/>
                  </a:lnTo>
                  <a:lnTo>
                    <a:pt x="2185" y="236"/>
                  </a:lnTo>
                  <a:lnTo>
                    <a:pt x="1771" y="472"/>
                  </a:lnTo>
                  <a:lnTo>
                    <a:pt x="1358" y="708"/>
                  </a:lnTo>
                  <a:lnTo>
                    <a:pt x="1004" y="1004"/>
                  </a:lnTo>
                  <a:lnTo>
                    <a:pt x="709" y="1358"/>
                  </a:lnTo>
                  <a:lnTo>
                    <a:pt x="472" y="1712"/>
                  </a:lnTo>
                  <a:lnTo>
                    <a:pt x="295" y="2125"/>
                  </a:lnTo>
                  <a:lnTo>
                    <a:pt x="118" y="2539"/>
                  </a:lnTo>
                  <a:lnTo>
                    <a:pt x="59" y="2952"/>
                  </a:lnTo>
                  <a:lnTo>
                    <a:pt x="0" y="3365"/>
                  </a:lnTo>
                  <a:lnTo>
                    <a:pt x="59" y="3779"/>
                  </a:lnTo>
                  <a:lnTo>
                    <a:pt x="118" y="4192"/>
                  </a:lnTo>
                  <a:lnTo>
                    <a:pt x="295" y="4605"/>
                  </a:lnTo>
                  <a:lnTo>
                    <a:pt x="472" y="5018"/>
                  </a:lnTo>
                  <a:lnTo>
                    <a:pt x="709" y="5373"/>
                  </a:lnTo>
                  <a:lnTo>
                    <a:pt x="1004" y="5727"/>
                  </a:lnTo>
                  <a:lnTo>
                    <a:pt x="1358" y="6022"/>
                  </a:lnTo>
                  <a:lnTo>
                    <a:pt x="1712" y="6258"/>
                  </a:lnTo>
                  <a:lnTo>
                    <a:pt x="2066" y="6494"/>
                  </a:lnTo>
                  <a:lnTo>
                    <a:pt x="2480" y="6612"/>
                  </a:lnTo>
                  <a:lnTo>
                    <a:pt x="2893" y="6730"/>
                  </a:lnTo>
                  <a:lnTo>
                    <a:pt x="3779" y="6730"/>
                  </a:lnTo>
                  <a:lnTo>
                    <a:pt x="4192" y="6671"/>
                  </a:lnTo>
                  <a:lnTo>
                    <a:pt x="4605" y="6494"/>
                  </a:lnTo>
                  <a:lnTo>
                    <a:pt x="5018" y="6317"/>
                  </a:lnTo>
                  <a:lnTo>
                    <a:pt x="5432" y="6081"/>
                  </a:lnTo>
                  <a:lnTo>
                    <a:pt x="5786" y="5727"/>
                  </a:lnTo>
                  <a:lnTo>
                    <a:pt x="6081" y="5432"/>
                  </a:lnTo>
                  <a:lnTo>
                    <a:pt x="6317" y="5077"/>
                  </a:lnTo>
                  <a:lnTo>
                    <a:pt x="6494" y="4664"/>
                  </a:lnTo>
                  <a:lnTo>
                    <a:pt x="6672" y="4251"/>
                  </a:lnTo>
                  <a:lnTo>
                    <a:pt x="6731" y="3838"/>
                  </a:lnTo>
                  <a:lnTo>
                    <a:pt x="6790" y="3365"/>
                  </a:lnTo>
                  <a:lnTo>
                    <a:pt x="6731" y="2952"/>
                  </a:lnTo>
                  <a:lnTo>
                    <a:pt x="6672" y="2539"/>
                  </a:lnTo>
                  <a:lnTo>
                    <a:pt x="6494" y="2125"/>
                  </a:lnTo>
                  <a:lnTo>
                    <a:pt x="6317" y="1712"/>
                  </a:lnTo>
                  <a:lnTo>
                    <a:pt x="6081" y="1358"/>
                  </a:lnTo>
                  <a:lnTo>
                    <a:pt x="5786" y="1004"/>
                  </a:lnTo>
                  <a:lnTo>
                    <a:pt x="5432" y="708"/>
                  </a:lnTo>
                  <a:lnTo>
                    <a:pt x="5077" y="472"/>
                  </a:lnTo>
                  <a:lnTo>
                    <a:pt x="4723" y="295"/>
                  </a:lnTo>
                  <a:lnTo>
                    <a:pt x="4310" y="118"/>
                  </a:lnTo>
                  <a:lnTo>
                    <a:pt x="3897" y="59"/>
                  </a:lnTo>
                  <a:lnTo>
                    <a:pt x="34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84" name="Google Shape;2084;p30"/>
            <p:cNvSpPr/>
            <p:nvPr/>
          </p:nvSpPr>
          <p:spPr>
            <a:xfrm>
              <a:off x="3904450" y="3650100"/>
              <a:ext cx="194850" cy="175650"/>
            </a:xfrm>
            <a:custGeom>
              <a:avLst/>
              <a:gdLst/>
              <a:ahLst/>
              <a:cxnLst/>
              <a:rect l="l" t="t" r="r" b="b"/>
              <a:pathLst>
                <a:path w="7794" h="7026" extrusionOk="0">
                  <a:moveTo>
                    <a:pt x="5609" y="0"/>
                  </a:moveTo>
                  <a:lnTo>
                    <a:pt x="4192" y="827"/>
                  </a:lnTo>
                  <a:lnTo>
                    <a:pt x="5373" y="2834"/>
                  </a:lnTo>
                  <a:lnTo>
                    <a:pt x="4547" y="3247"/>
                  </a:lnTo>
                  <a:lnTo>
                    <a:pt x="3543" y="1535"/>
                  </a:lnTo>
                  <a:lnTo>
                    <a:pt x="2244" y="2303"/>
                  </a:lnTo>
                  <a:lnTo>
                    <a:pt x="3248" y="4015"/>
                  </a:lnTo>
                  <a:lnTo>
                    <a:pt x="2539" y="4428"/>
                  </a:lnTo>
                  <a:lnTo>
                    <a:pt x="1358" y="2421"/>
                  </a:lnTo>
                  <a:lnTo>
                    <a:pt x="1" y="3247"/>
                  </a:lnTo>
                  <a:lnTo>
                    <a:pt x="2126" y="7026"/>
                  </a:lnTo>
                  <a:lnTo>
                    <a:pt x="7794" y="3779"/>
                  </a:lnTo>
                  <a:lnTo>
                    <a:pt x="56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85" name="Google Shape;2085;p30"/>
            <p:cNvSpPr/>
            <p:nvPr/>
          </p:nvSpPr>
          <p:spPr>
            <a:xfrm>
              <a:off x="3818850" y="3484775"/>
              <a:ext cx="212550" cy="209625"/>
            </a:xfrm>
            <a:custGeom>
              <a:avLst/>
              <a:gdLst/>
              <a:ahLst/>
              <a:cxnLst/>
              <a:rect l="l" t="t" r="r" b="b"/>
              <a:pathLst>
                <a:path w="8502" h="8385" extrusionOk="0">
                  <a:moveTo>
                    <a:pt x="5904" y="1"/>
                  </a:moveTo>
                  <a:lnTo>
                    <a:pt x="0" y="2716"/>
                  </a:lnTo>
                  <a:lnTo>
                    <a:pt x="827" y="4606"/>
                  </a:lnTo>
                  <a:lnTo>
                    <a:pt x="3897" y="3189"/>
                  </a:lnTo>
                  <a:lnTo>
                    <a:pt x="1771" y="6554"/>
                  </a:lnTo>
                  <a:lnTo>
                    <a:pt x="2598" y="8384"/>
                  </a:lnTo>
                  <a:lnTo>
                    <a:pt x="8502" y="5727"/>
                  </a:lnTo>
                  <a:lnTo>
                    <a:pt x="7675" y="3838"/>
                  </a:lnTo>
                  <a:lnTo>
                    <a:pt x="4723" y="5196"/>
                  </a:lnTo>
                  <a:lnTo>
                    <a:pt x="4723" y="5196"/>
                  </a:lnTo>
                  <a:lnTo>
                    <a:pt x="6790" y="1890"/>
                  </a:lnTo>
                  <a:lnTo>
                    <a:pt x="59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86" name="Google Shape;2086;p30"/>
            <p:cNvSpPr/>
            <p:nvPr/>
          </p:nvSpPr>
          <p:spPr>
            <a:xfrm>
              <a:off x="3770125" y="3323900"/>
              <a:ext cx="168300" cy="168275"/>
            </a:xfrm>
            <a:custGeom>
              <a:avLst/>
              <a:gdLst/>
              <a:ahLst/>
              <a:cxnLst/>
              <a:rect l="l" t="t" r="r" b="b"/>
              <a:pathLst>
                <a:path w="6732" h="6731" extrusionOk="0">
                  <a:moveTo>
                    <a:pt x="3898" y="0"/>
                  </a:moveTo>
                  <a:lnTo>
                    <a:pt x="1949" y="650"/>
                  </a:lnTo>
                  <a:lnTo>
                    <a:pt x="2953" y="3838"/>
                  </a:lnTo>
                  <a:lnTo>
                    <a:pt x="4370" y="3366"/>
                  </a:lnTo>
                  <a:lnTo>
                    <a:pt x="3838" y="1831"/>
                  </a:lnTo>
                  <a:lnTo>
                    <a:pt x="4134" y="1949"/>
                  </a:lnTo>
                  <a:lnTo>
                    <a:pt x="4429" y="2126"/>
                  </a:lnTo>
                  <a:lnTo>
                    <a:pt x="4606" y="2421"/>
                  </a:lnTo>
                  <a:lnTo>
                    <a:pt x="4724" y="2716"/>
                  </a:lnTo>
                  <a:lnTo>
                    <a:pt x="4842" y="3070"/>
                  </a:lnTo>
                  <a:lnTo>
                    <a:pt x="4842" y="3366"/>
                  </a:lnTo>
                  <a:lnTo>
                    <a:pt x="4842" y="3661"/>
                  </a:lnTo>
                  <a:lnTo>
                    <a:pt x="4724" y="3897"/>
                  </a:lnTo>
                  <a:lnTo>
                    <a:pt x="4606" y="4074"/>
                  </a:lnTo>
                  <a:lnTo>
                    <a:pt x="4370" y="4310"/>
                  </a:lnTo>
                  <a:lnTo>
                    <a:pt x="4075" y="4428"/>
                  </a:lnTo>
                  <a:lnTo>
                    <a:pt x="3779" y="4605"/>
                  </a:lnTo>
                  <a:lnTo>
                    <a:pt x="3484" y="4664"/>
                  </a:lnTo>
                  <a:lnTo>
                    <a:pt x="2894" y="4664"/>
                  </a:lnTo>
                  <a:lnTo>
                    <a:pt x="2658" y="4605"/>
                  </a:lnTo>
                  <a:lnTo>
                    <a:pt x="2481" y="4487"/>
                  </a:lnTo>
                  <a:lnTo>
                    <a:pt x="2244" y="4310"/>
                  </a:lnTo>
                  <a:lnTo>
                    <a:pt x="2126" y="4133"/>
                  </a:lnTo>
                  <a:lnTo>
                    <a:pt x="2008" y="3838"/>
                  </a:lnTo>
                  <a:lnTo>
                    <a:pt x="1949" y="3543"/>
                  </a:lnTo>
                  <a:lnTo>
                    <a:pt x="1949" y="3307"/>
                  </a:lnTo>
                  <a:lnTo>
                    <a:pt x="2008" y="3070"/>
                  </a:lnTo>
                  <a:lnTo>
                    <a:pt x="2126" y="2893"/>
                  </a:lnTo>
                  <a:lnTo>
                    <a:pt x="1477" y="827"/>
                  </a:lnTo>
                  <a:lnTo>
                    <a:pt x="1005" y="1122"/>
                  </a:lnTo>
                  <a:lnTo>
                    <a:pt x="650" y="1417"/>
                  </a:lnTo>
                  <a:lnTo>
                    <a:pt x="355" y="1831"/>
                  </a:lnTo>
                  <a:lnTo>
                    <a:pt x="178" y="2303"/>
                  </a:lnTo>
                  <a:lnTo>
                    <a:pt x="60" y="2775"/>
                  </a:lnTo>
                  <a:lnTo>
                    <a:pt x="1" y="3307"/>
                  </a:lnTo>
                  <a:lnTo>
                    <a:pt x="60" y="3838"/>
                  </a:lnTo>
                  <a:lnTo>
                    <a:pt x="237" y="4428"/>
                  </a:lnTo>
                  <a:lnTo>
                    <a:pt x="414" y="4901"/>
                  </a:lnTo>
                  <a:lnTo>
                    <a:pt x="650" y="5314"/>
                  </a:lnTo>
                  <a:lnTo>
                    <a:pt x="887" y="5668"/>
                  </a:lnTo>
                  <a:lnTo>
                    <a:pt x="1182" y="5963"/>
                  </a:lnTo>
                  <a:lnTo>
                    <a:pt x="1477" y="6259"/>
                  </a:lnTo>
                  <a:lnTo>
                    <a:pt x="1831" y="6436"/>
                  </a:lnTo>
                  <a:lnTo>
                    <a:pt x="2244" y="6613"/>
                  </a:lnTo>
                  <a:lnTo>
                    <a:pt x="2658" y="6731"/>
                  </a:lnTo>
                  <a:lnTo>
                    <a:pt x="3484" y="6731"/>
                  </a:lnTo>
                  <a:lnTo>
                    <a:pt x="3957" y="6672"/>
                  </a:lnTo>
                  <a:lnTo>
                    <a:pt x="4429" y="6554"/>
                  </a:lnTo>
                  <a:lnTo>
                    <a:pt x="4842" y="6377"/>
                  </a:lnTo>
                  <a:lnTo>
                    <a:pt x="5255" y="6140"/>
                  </a:lnTo>
                  <a:lnTo>
                    <a:pt x="5610" y="5904"/>
                  </a:lnTo>
                  <a:lnTo>
                    <a:pt x="5905" y="5609"/>
                  </a:lnTo>
                  <a:lnTo>
                    <a:pt x="6200" y="5314"/>
                  </a:lnTo>
                  <a:lnTo>
                    <a:pt x="6377" y="4960"/>
                  </a:lnTo>
                  <a:lnTo>
                    <a:pt x="6554" y="4546"/>
                  </a:lnTo>
                  <a:lnTo>
                    <a:pt x="6672" y="4192"/>
                  </a:lnTo>
                  <a:lnTo>
                    <a:pt x="6731" y="3720"/>
                  </a:lnTo>
                  <a:lnTo>
                    <a:pt x="6731" y="3307"/>
                  </a:lnTo>
                  <a:lnTo>
                    <a:pt x="6672" y="2834"/>
                  </a:lnTo>
                  <a:lnTo>
                    <a:pt x="6495" y="2362"/>
                  </a:lnTo>
                  <a:lnTo>
                    <a:pt x="6318" y="1831"/>
                  </a:lnTo>
                  <a:lnTo>
                    <a:pt x="6082" y="1417"/>
                  </a:lnTo>
                  <a:lnTo>
                    <a:pt x="5787" y="1063"/>
                  </a:lnTo>
                  <a:lnTo>
                    <a:pt x="5433" y="709"/>
                  </a:lnTo>
                  <a:lnTo>
                    <a:pt x="5078" y="473"/>
                  </a:lnTo>
                  <a:lnTo>
                    <a:pt x="4665" y="296"/>
                  </a:lnTo>
                  <a:lnTo>
                    <a:pt x="4311" y="118"/>
                  </a:lnTo>
                  <a:lnTo>
                    <a:pt x="389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87" name="Google Shape;2087;p30"/>
            <p:cNvSpPr/>
            <p:nvPr/>
          </p:nvSpPr>
          <p:spPr>
            <a:xfrm>
              <a:off x="3731750" y="3235350"/>
              <a:ext cx="171250" cy="88575"/>
            </a:xfrm>
            <a:custGeom>
              <a:avLst/>
              <a:gdLst/>
              <a:ahLst/>
              <a:cxnLst/>
              <a:rect l="l" t="t" r="r" b="b"/>
              <a:pathLst>
                <a:path w="6850" h="3543" extrusionOk="0">
                  <a:moveTo>
                    <a:pt x="6377" y="0"/>
                  </a:moveTo>
                  <a:lnTo>
                    <a:pt x="1" y="1535"/>
                  </a:lnTo>
                  <a:lnTo>
                    <a:pt x="532" y="3542"/>
                  </a:lnTo>
                  <a:lnTo>
                    <a:pt x="6849" y="2007"/>
                  </a:lnTo>
                  <a:lnTo>
                    <a:pt x="63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88" name="Google Shape;2088;p30"/>
            <p:cNvSpPr/>
            <p:nvPr/>
          </p:nvSpPr>
          <p:spPr>
            <a:xfrm>
              <a:off x="3696325" y="3050850"/>
              <a:ext cx="186000" cy="181550"/>
            </a:xfrm>
            <a:custGeom>
              <a:avLst/>
              <a:gdLst/>
              <a:ahLst/>
              <a:cxnLst/>
              <a:rect l="l" t="t" r="r" b="b"/>
              <a:pathLst>
                <a:path w="7440" h="7262" extrusionOk="0">
                  <a:moveTo>
                    <a:pt x="6436" y="0"/>
                  </a:moveTo>
                  <a:lnTo>
                    <a:pt x="1" y="1063"/>
                  </a:lnTo>
                  <a:lnTo>
                    <a:pt x="355" y="3070"/>
                  </a:lnTo>
                  <a:lnTo>
                    <a:pt x="3602" y="2539"/>
                  </a:lnTo>
                  <a:lnTo>
                    <a:pt x="3602" y="2539"/>
                  </a:lnTo>
                  <a:lnTo>
                    <a:pt x="709" y="5196"/>
                  </a:lnTo>
                  <a:lnTo>
                    <a:pt x="1005" y="7262"/>
                  </a:lnTo>
                  <a:lnTo>
                    <a:pt x="7440" y="6199"/>
                  </a:lnTo>
                  <a:lnTo>
                    <a:pt x="7145" y="4192"/>
                  </a:lnTo>
                  <a:lnTo>
                    <a:pt x="3898" y="4723"/>
                  </a:lnTo>
                  <a:lnTo>
                    <a:pt x="6790" y="2066"/>
                  </a:lnTo>
                  <a:lnTo>
                    <a:pt x="64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89" name="Google Shape;2089;p30"/>
            <p:cNvSpPr/>
            <p:nvPr/>
          </p:nvSpPr>
          <p:spPr>
            <a:xfrm>
              <a:off x="3686000" y="2913575"/>
              <a:ext cx="169775" cy="118100"/>
            </a:xfrm>
            <a:custGeom>
              <a:avLst/>
              <a:gdLst/>
              <a:ahLst/>
              <a:cxnLst/>
              <a:rect l="l" t="t" r="r" b="b"/>
              <a:pathLst>
                <a:path w="6791" h="4724" extrusionOk="0">
                  <a:moveTo>
                    <a:pt x="6495" y="0"/>
                  </a:moveTo>
                  <a:lnTo>
                    <a:pt x="4842" y="119"/>
                  </a:lnTo>
                  <a:lnTo>
                    <a:pt x="5019" y="2362"/>
                  </a:lnTo>
                  <a:lnTo>
                    <a:pt x="4074" y="2421"/>
                  </a:lnTo>
                  <a:lnTo>
                    <a:pt x="3956" y="414"/>
                  </a:lnTo>
                  <a:lnTo>
                    <a:pt x="2421" y="532"/>
                  </a:lnTo>
                  <a:lnTo>
                    <a:pt x="2539" y="2539"/>
                  </a:lnTo>
                  <a:lnTo>
                    <a:pt x="1772" y="2598"/>
                  </a:lnTo>
                  <a:lnTo>
                    <a:pt x="1595" y="296"/>
                  </a:lnTo>
                  <a:lnTo>
                    <a:pt x="1" y="414"/>
                  </a:lnTo>
                  <a:lnTo>
                    <a:pt x="296" y="4724"/>
                  </a:lnTo>
                  <a:lnTo>
                    <a:pt x="6790" y="4310"/>
                  </a:lnTo>
                  <a:lnTo>
                    <a:pt x="64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90" name="Google Shape;2090;p30"/>
            <p:cNvSpPr/>
            <p:nvPr/>
          </p:nvSpPr>
          <p:spPr>
            <a:xfrm>
              <a:off x="3684525" y="2774825"/>
              <a:ext cx="165350" cy="112200"/>
            </a:xfrm>
            <a:custGeom>
              <a:avLst/>
              <a:gdLst/>
              <a:ahLst/>
              <a:cxnLst/>
              <a:rect l="l" t="t" r="r" b="b"/>
              <a:pathLst>
                <a:path w="6614" h="4488" extrusionOk="0">
                  <a:moveTo>
                    <a:pt x="60" y="1"/>
                  </a:moveTo>
                  <a:lnTo>
                    <a:pt x="1" y="4370"/>
                  </a:lnTo>
                  <a:lnTo>
                    <a:pt x="6554" y="4488"/>
                  </a:lnTo>
                  <a:lnTo>
                    <a:pt x="6613" y="119"/>
                  </a:lnTo>
                  <a:lnTo>
                    <a:pt x="4960" y="60"/>
                  </a:lnTo>
                  <a:lnTo>
                    <a:pt x="4901" y="2362"/>
                  </a:lnTo>
                  <a:lnTo>
                    <a:pt x="4015" y="2362"/>
                  </a:lnTo>
                  <a:lnTo>
                    <a:pt x="4015" y="355"/>
                  </a:lnTo>
                  <a:lnTo>
                    <a:pt x="2480" y="296"/>
                  </a:lnTo>
                  <a:lnTo>
                    <a:pt x="2480" y="2362"/>
                  </a:lnTo>
                  <a:lnTo>
                    <a:pt x="1654" y="2362"/>
                  </a:lnTo>
                  <a:lnTo>
                    <a:pt x="1713" y="60"/>
                  </a:lnTo>
                  <a:lnTo>
                    <a:pt x="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91" name="Google Shape;2091;p30"/>
            <p:cNvSpPr/>
            <p:nvPr/>
          </p:nvSpPr>
          <p:spPr>
            <a:xfrm>
              <a:off x="3687475" y="2602150"/>
              <a:ext cx="177150" cy="149100"/>
            </a:xfrm>
            <a:custGeom>
              <a:avLst/>
              <a:gdLst/>
              <a:ahLst/>
              <a:cxnLst/>
              <a:rect l="l" t="t" r="r" b="b"/>
              <a:pathLst>
                <a:path w="7086" h="5964" extrusionOk="0">
                  <a:moveTo>
                    <a:pt x="2658" y="2126"/>
                  </a:moveTo>
                  <a:lnTo>
                    <a:pt x="2894" y="2185"/>
                  </a:lnTo>
                  <a:lnTo>
                    <a:pt x="3012" y="2303"/>
                  </a:lnTo>
                  <a:lnTo>
                    <a:pt x="3130" y="2480"/>
                  </a:lnTo>
                  <a:lnTo>
                    <a:pt x="3130" y="2716"/>
                  </a:lnTo>
                  <a:lnTo>
                    <a:pt x="3012" y="3543"/>
                  </a:lnTo>
                  <a:lnTo>
                    <a:pt x="1949" y="3425"/>
                  </a:lnTo>
                  <a:lnTo>
                    <a:pt x="2008" y="2598"/>
                  </a:lnTo>
                  <a:lnTo>
                    <a:pt x="2067" y="2362"/>
                  </a:lnTo>
                  <a:lnTo>
                    <a:pt x="2185" y="2185"/>
                  </a:lnTo>
                  <a:lnTo>
                    <a:pt x="2421" y="2126"/>
                  </a:lnTo>
                  <a:close/>
                  <a:moveTo>
                    <a:pt x="2421" y="0"/>
                  </a:moveTo>
                  <a:lnTo>
                    <a:pt x="2126" y="59"/>
                  </a:lnTo>
                  <a:lnTo>
                    <a:pt x="1831" y="118"/>
                  </a:lnTo>
                  <a:lnTo>
                    <a:pt x="1595" y="177"/>
                  </a:lnTo>
                  <a:lnTo>
                    <a:pt x="1359" y="354"/>
                  </a:lnTo>
                  <a:lnTo>
                    <a:pt x="1122" y="473"/>
                  </a:lnTo>
                  <a:lnTo>
                    <a:pt x="945" y="709"/>
                  </a:lnTo>
                  <a:lnTo>
                    <a:pt x="768" y="945"/>
                  </a:lnTo>
                  <a:lnTo>
                    <a:pt x="591" y="1240"/>
                  </a:lnTo>
                  <a:lnTo>
                    <a:pt x="473" y="1535"/>
                  </a:lnTo>
                  <a:lnTo>
                    <a:pt x="414" y="1889"/>
                  </a:lnTo>
                  <a:lnTo>
                    <a:pt x="355" y="2244"/>
                  </a:lnTo>
                  <a:lnTo>
                    <a:pt x="1" y="5314"/>
                  </a:lnTo>
                  <a:lnTo>
                    <a:pt x="6495" y="5963"/>
                  </a:lnTo>
                  <a:lnTo>
                    <a:pt x="6731" y="3897"/>
                  </a:lnTo>
                  <a:lnTo>
                    <a:pt x="4370" y="3661"/>
                  </a:lnTo>
                  <a:lnTo>
                    <a:pt x="6849" y="2716"/>
                  </a:lnTo>
                  <a:lnTo>
                    <a:pt x="7085" y="473"/>
                  </a:lnTo>
                  <a:lnTo>
                    <a:pt x="4429" y="1594"/>
                  </a:lnTo>
                  <a:lnTo>
                    <a:pt x="4370" y="1299"/>
                  </a:lnTo>
                  <a:lnTo>
                    <a:pt x="4193" y="1004"/>
                  </a:lnTo>
                  <a:lnTo>
                    <a:pt x="4015" y="709"/>
                  </a:lnTo>
                  <a:lnTo>
                    <a:pt x="3838" y="473"/>
                  </a:lnTo>
                  <a:lnTo>
                    <a:pt x="3602" y="295"/>
                  </a:lnTo>
                  <a:lnTo>
                    <a:pt x="3307" y="177"/>
                  </a:lnTo>
                  <a:lnTo>
                    <a:pt x="3012" y="59"/>
                  </a:lnTo>
                  <a:lnTo>
                    <a:pt x="27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92" name="Google Shape;2092;p30"/>
            <p:cNvSpPr/>
            <p:nvPr/>
          </p:nvSpPr>
          <p:spPr>
            <a:xfrm>
              <a:off x="3717000" y="2388125"/>
              <a:ext cx="171250" cy="155000"/>
            </a:xfrm>
            <a:custGeom>
              <a:avLst/>
              <a:gdLst/>
              <a:ahLst/>
              <a:cxnLst/>
              <a:rect l="l" t="t" r="r" b="b"/>
              <a:pathLst>
                <a:path w="6850" h="6200" extrusionOk="0">
                  <a:moveTo>
                    <a:pt x="2952" y="2067"/>
                  </a:moveTo>
                  <a:lnTo>
                    <a:pt x="3189" y="2185"/>
                  </a:lnTo>
                  <a:lnTo>
                    <a:pt x="3307" y="2303"/>
                  </a:lnTo>
                  <a:lnTo>
                    <a:pt x="3425" y="2539"/>
                  </a:lnTo>
                  <a:lnTo>
                    <a:pt x="3366" y="2834"/>
                  </a:lnTo>
                  <a:lnTo>
                    <a:pt x="3248" y="3366"/>
                  </a:lnTo>
                  <a:lnTo>
                    <a:pt x="2067" y="3130"/>
                  </a:lnTo>
                  <a:lnTo>
                    <a:pt x="2185" y="2539"/>
                  </a:lnTo>
                  <a:lnTo>
                    <a:pt x="2303" y="2303"/>
                  </a:lnTo>
                  <a:lnTo>
                    <a:pt x="2480" y="2126"/>
                  </a:lnTo>
                  <a:lnTo>
                    <a:pt x="2657" y="2067"/>
                  </a:lnTo>
                  <a:close/>
                  <a:moveTo>
                    <a:pt x="2480" y="1"/>
                  </a:moveTo>
                  <a:lnTo>
                    <a:pt x="2067" y="119"/>
                  </a:lnTo>
                  <a:lnTo>
                    <a:pt x="1654" y="296"/>
                  </a:lnTo>
                  <a:lnTo>
                    <a:pt x="1299" y="591"/>
                  </a:lnTo>
                  <a:lnTo>
                    <a:pt x="1063" y="945"/>
                  </a:lnTo>
                  <a:lnTo>
                    <a:pt x="827" y="1418"/>
                  </a:lnTo>
                  <a:lnTo>
                    <a:pt x="650" y="1949"/>
                  </a:lnTo>
                  <a:lnTo>
                    <a:pt x="1" y="4724"/>
                  </a:lnTo>
                  <a:lnTo>
                    <a:pt x="6377" y="6200"/>
                  </a:lnTo>
                  <a:lnTo>
                    <a:pt x="6849" y="4192"/>
                  </a:lnTo>
                  <a:lnTo>
                    <a:pt x="4842" y="3720"/>
                  </a:lnTo>
                  <a:lnTo>
                    <a:pt x="5019" y="2953"/>
                  </a:lnTo>
                  <a:lnTo>
                    <a:pt x="5078" y="2598"/>
                  </a:lnTo>
                  <a:lnTo>
                    <a:pt x="5078" y="2244"/>
                  </a:lnTo>
                  <a:lnTo>
                    <a:pt x="5078" y="1890"/>
                  </a:lnTo>
                  <a:lnTo>
                    <a:pt x="5019" y="1595"/>
                  </a:lnTo>
                  <a:lnTo>
                    <a:pt x="4901" y="1299"/>
                  </a:lnTo>
                  <a:lnTo>
                    <a:pt x="4783" y="1004"/>
                  </a:lnTo>
                  <a:lnTo>
                    <a:pt x="4606" y="768"/>
                  </a:lnTo>
                  <a:lnTo>
                    <a:pt x="4428" y="591"/>
                  </a:lnTo>
                  <a:lnTo>
                    <a:pt x="4192" y="414"/>
                  </a:lnTo>
                  <a:lnTo>
                    <a:pt x="3956" y="237"/>
                  </a:lnTo>
                  <a:lnTo>
                    <a:pt x="3661" y="119"/>
                  </a:lnTo>
                  <a:lnTo>
                    <a:pt x="3366" y="60"/>
                  </a:lnTo>
                  <a:lnTo>
                    <a:pt x="28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93" name="Google Shape;2093;p30"/>
            <p:cNvSpPr/>
            <p:nvPr/>
          </p:nvSpPr>
          <p:spPr>
            <a:xfrm>
              <a:off x="3776050" y="2205100"/>
              <a:ext cx="166800" cy="168300"/>
            </a:xfrm>
            <a:custGeom>
              <a:avLst/>
              <a:gdLst/>
              <a:ahLst/>
              <a:cxnLst/>
              <a:rect l="l" t="t" r="r" b="b"/>
              <a:pathLst>
                <a:path w="6672" h="6732" extrusionOk="0">
                  <a:moveTo>
                    <a:pt x="3424" y="2067"/>
                  </a:moveTo>
                  <a:lnTo>
                    <a:pt x="3779" y="2126"/>
                  </a:lnTo>
                  <a:lnTo>
                    <a:pt x="4015" y="2303"/>
                  </a:lnTo>
                  <a:lnTo>
                    <a:pt x="4310" y="2421"/>
                  </a:lnTo>
                  <a:lnTo>
                    <a:pt x="4487" y="2598"/>
                  </a:lnTo>
                  <a:lnTo>
                    <a:pt x="4664" y="2835"/>
                  </a:lnTo>
                  <a:lnTo>
                    <a:pt x="4723" y="3012"/>
                  </a:lnTo>
                  <a:lnTo>
                    <a:pt x="4782" y="3307"/>
                  </a:lnTo>
                  <a:lnTo>
                    <a:pt x="4782" y="3543"/>
                  </a:lnTo>
                  <a:lnTo>
                    <a:pt x="4723" y="3838"/>
                  </a:lnTo>
                  <a:lnTo>
                    <a:pt x="4605" y="4074"/>
                  </a:lnTo>
                  <a:lnTo>
                    <a:pt x="4428" y="4311"/>
                  </a:lnTo>
                  <a:lnTo>
                    <a:pt x="4251" y="4488"/>
                  </a:lnTo>
                  <a:lnTo>
                    <a:pt x="4015" y="4606"/>
                  </a:lnTo>
                  <a:lnTo>
                    <a:pt x="3779" y="4665"/>
                  </a:lnTo>
                  <a:lnTo>
                    <a:pt x="3247" y="4665"/>
                  </a:lnTo>
                  <a:lnTo>
                    <a:pt x="2952" y="4547"/>
                  </a:lnTo>
                  <a:lnTo>
                    <a:pt x="2657" y="4429"/>
                  </a:lnTo>
                  <a:lnTo>
                    <a:pt x="2362" y="4311"/>
                  </a:lnTo>
                  <a:lnTo>
                    <a:pt x="2185" y="4133"/>
                  </a:lnTo>
                  <a:lnTo>
                    <a:pt x="2007" y="3897"/>
                  </a:lnTo>
                  <a:lnTo>
                    <a:pt x="1948" y="3661"/>
                  </a:lnTo>
                  <a:lnTo>
                    <a:pt x="1889" y="3425"/>
                  </a:lnTo>
                  <a:lnTo>
                    <a:pt x="1889" y="3189"/>
                  </a:lnTo>
                  <a:lnTo>
                    <a:pt x="1948" y="2894"/>
                  </a:lnTo>
                  <a:lnTo>
                    <a:pt x="2066" y="2598"/>
                  </a:lnTo>
                  <a:lnTo>
                    <a:pt x="2244" y="2421"/>
                  </a:lnTo>
                  <a:lnTo>
                    <a:pt x="2421" y="2244"/>
                  </a:lnTo>
                  <a:lnTo>
                    <a:pt x="2657" y="2126"/>
                  </a:lnTo>
                  <a:lnTo>
                    <a:pt x="2893" y="2067"/>
                  </a:lnTo>
                  <a:close/>
                  <a:moveTo>
                    <a:pt x="3070" y="1"/>
                  </a:moveTo>
                  <a:lnTo>
                    <a:pt x="2657" y="60"/>
                  </a:lnTo>
                  <a:lnTo>
                    <a:pt x="2244" y="178"/>
                  </a:lnTo>
                  <a:lnTo>
                    <a:pt x="1830" y="355"/>
                  </a:lnTo>
                  <a:lnTo>
                    <a:pt x="1476" y="532"/>
                  </a:lnTo>
                  <a:lnTo>
                    <a:pt x="1122" y="827"/>
                  </a:lnTo>
                  <a:lnTo>
                    <a:pt x="827" y="1122"/>
                  </a:lnTo>
                  <a:lnTo>
                    <a:pt x="531" y="1477"/>
                  </a:lnTo>
                  <a:lnTo>
                    <a:pt x="354" y="1890"/>
                  </a:lnTo>
                  <a:lnTo>
                    <a:pt x="177" y="2303"/>
                  </a:lnTo>
                  <a:lnTo>
                    <a:pt x="59" y="2717"/>
                  </a:lnTo>
                  <a:lnTo>
                    <a:pt x="0" y="3130"/>
                  </a:lnTo>
                  <a:lnTo>
                    <a:pt x="0" y="3602"/>
                  </a:lnTo>
                  <a:lnTo>
                    <a:pt x="59" y="4015"/>
                  </a:lnTo>
                  <a:lnTo>
                    <a:pt x="118" y="4429"/>
                  </a:lnTo>
                  <a:lnTo>
                    <a:pt x="295" y="4842"/>
                  </a:lnTo>
                  <a:lnTo>
                    <a:pt x="531" y="5196"/>
                  </a:lnTo>
                  <a:lnTo>
                    <a:pt x="768" y="5550"/>
                  </a:lnTo>
                  <a:lnTo>
                    <a:pt x="1063" y="5846"/>
                  </a:lnTo>
                  <a:lnTo>
                    <a:pt x="1417" y="6141"/>
                  </a:lnTo>
                  <a:lnTo>
                    <a:pt x="1830" y="6377"/>
                  </a:lnTo>
                  <a:lnTo>
                    <a:pt x="2244" y="6554"/>
                  </a:lnTo>
                  <a:lnTo>
                    <a:pt x="2716" y="6672"/>
                  </a:lnTo>
                  <a:lnTo>
                    <a:pt x="3188" y="6731"/>
                  </a:lnTo>
                  <a:lnTo>
                    <a:pt x="3601" y="6731"/>
                  </a:lnTo>
                  <a:lnTo>
                    <a:pt x="4015" y="6672"/>
                  </a:lnTo>
                  <a:lnTo>
                    <a:pt x="4487" y="6554"/>
                  </a:lnTo>
                  <a:lnTo>
                    <a:pt x="4841" y="6377"/>
                  </a:lnTo>
                  <a:lnTo>
                    <a:pt x="5196" y="6141"/>
                  </a:lnTo>
                  <a:lnTo>
                    <a:pt x="5550" y="5905"/>
                  </a:lnTo>
                  <a:lnTo>
                    <a:pt x="5845" y="5609"/>
                  </a:lnTo>
                  <a:lnTo>
                    <a:pt x="6140" y="5255"/>
                  </a:lnTo>
                  <a:lnTo>
                    <a:pt x="6317" y="4842"/>
                  </a:lnTo>
                  <a:lnTo>
                    <a:pt x="6494" y="4429"/>
                  </a:lnTo>
                  <a:lnTo>
                    <a:pt x="6613" y="4015"/>
                  </a:lnTo>
                  <a:lnTo>
                    <a:pt x="6672" y="3543"/>
                  </a:lnTo>
                  <a:lnTo>
                    <a:pt x="6672" y="3130"/>
                  </a:lnTo>
                  <a:lnTo>
                    <a:pt x="6672" y="2717"/>
                  </a:lnTo>
                  <a:lnTo>
                    <a:pt x="6553" y="2303"/>
                  </a:lnTo>
                  <a:lnTo>
                    <a:pt x="6376" y="1890"/>
                  </a:lnTo>
                  <a:lnTo>
                    <a:pt x="6140" y="1536"/>
                  </a:lnTo>
                  <a:lnTo>
                    <a:pt x="5904" y="1182"/>
                  </a:lnTo>
                  <a:lnTo>
                    <a:pt x="5609" y="827"/>
                  </a:lnTo>
                  <a:lnTo>
                    <a:pt x="5255" y="591"/>
                  </a:lnTo>
                  <a:lnTo>
                    <a:pt x="4841" y="355"/>
                  </a:lnTo>
                  <a:lnTo>
                    <a:pt x="4428" y="178"/>
                  </a:lnTo>
                  <a:lnTo>
                    <a:pt x="3956" y="60"/>
                  </a:lnTo>
                  <a:lnTo>
                    <a:pt x="35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94" name="Google Shape;2094;p30"/>
            <p:cNvSpPr/>
            <p:nvPr/>
          </p:nvSpPr>
          <p:spPr>
            <a:xfrm>
              <a:off x="3826225" y="2036850"/>
              <a:ext cx="206650" cy="177125"/>
            </a:xfrm>
            <a:custGeom>
              <a:avLst/>
              <a:gdLst/>
              <a:ahLst/>
              <a:cxnLst/>
              <a:rect l="l" t="t" r="r" b="b"/>
              <a:pathLst>
                <a:path w="8266" h="7085" extrusionOk="0">
                  <a:moveTo>
                    <a:pt x="3307" y="2067"/>
                  </a:moveTo>
                  <a:lnTo>
                    <a:pt x="3484" y="2126"/>
                  </a:lnTo>
                  <a:lnTo>
                    <a:pt x="3720" y="2303"/>
                  </a:lnTo>
                  <a:lnTo>
                    <a:pt x="3838" y="2480"/>
                  </a:lnTo>
                  <a:lnTo>
                    <a:pt x="3838" y="2657"/>
                  </a:lnTo>
                  <a:lnTo>
                    <a:pt x="3779" y="2893"/>
                  </a:lnTo>
                  <a:lnTo>
                    <a:pt x="3425" y="3661"/>
                  </a:lnTo>
                  <a:lnTo>
                    <a:pt x="2421" y="3188"/>
                  </a:lnTo>
                  <a:lnTo>
                    <a:pt x="2775" y="2480"/>
                  </a:lnTo>
                  <a:lnTo>
                    <a:pt x="2893" y="2244"/>
                  </a:lnTo>
                  <a:lnTo>
                    <a:pt x="3070" y="2126"/>
                  </a:lnTo>
                  <a:lnTo>
                    <a:pt x="3307" y="2067"/>
                  </a:lnTo>
                  <a:close/>
                  <a:moveTo>
                    <a:pt x="3130" y="0"/>
                  </a:moveTo>
                  <a:lnTo>
                    <a:pt x="2893" y="59"/>
                  </a:lnTo>
                  <a:lnTo>
                    <a:pt x="2598" y="177"/>
                  </a:lnTo>
                  <a:lnTo>
                    <a:pt x="2362" y="295"/>
                  </a:lnTo>
                  <a:lnTo>
                    <a:pt x="2067" y="473"/>
                  </a:lnTo>
                  <a:lnTo>
                    <a:pt x="1890" y="709"/>
                  </a:lnTo>
                  <a:lnTo>
                    <a:pt x="1654" y="945"/>
                  </a:lnTo>
                  <a:lnTo>
                    <a:pt x="1476" y="1240"/>
                  </a:lnTo>
                  <a:lnTo>
                    <a:pt x="1299" y="1594"/>
                  </a:lnTo>
                  <a:lnTo>
                    <a:pt x="0" y="4310"/>
                  </a:lnTo>
                  <a:lnTo>
                    <a:pt x="5904" y="7085"/>
                  </a:lnTo>
                  <a:lnTo>
                    <a:pt x="6790" y="5196"/>
                  </a:lnTo>
                  <a:lnTo>
                    <a:pt x="4665" y="4251"/>
                  </a:lnTo>
                  <a:lnTo>
                    <a:pt x="4665" y="4192"/>
                  </a:lnTo>
                  <a:lnTo>
                    <a:pt x="7321" y="4074"/>
                  </a:lnTo>
                  <a:lnTo>
                    <a:pt x="8266" y="2067"/>
                  </a:lnTo>
                  <a:lnTo>
                    <a:pt x="5373" y="2303"/>
                  </a:lnTo>
                  <a:lnTo>
                    <a:pt x="5373" y="1949"/>
                  </a:lnTo>
                  <a:lnTo>
                    <a:pt x="5373" y="1594"/>
                  </a:lnTo>
                  <a:lnTo>
                    <a:pt x="5255" y="1299"/>
                  </a:lnTo>
                  <a:lnTo>
                    <a:pt x="5137" y="1004"/>
                  </a:lnTo>
                  <a:lnTo>
                    <a:pt x="4960" y="768"/>
                  </a:lnTo>
                  <a:lnTo>
                    <a:pt x="4783" y="532"/>
                  </a:lnTo>
                  <a:lnTo>
                    <a:pt x="4546" y="354"/>
                  </a:lnTo>
                  <a:lnTo>
                    <a:pt x="4251" y="236"/>
                  </a:lnTo>
                  <a:lnTo>
                    <a:pt x="3956" y="118"/>
                  </a:lnTo>
                  <a:lnTo>
                    <a:pt x="3720" y="59"/>
                  </a:lnTo>
                  <a:lnTo>
                    <a:pt x="34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95" name="Google Shape;2095;p30"/>
            <p:cNvSpPr/>
            <p:nvPr/>
          </p:nvSpPr>
          <p:spPr>
            <a:xfrm>
              <a:off x="3897075" y="1875950"/>
              <a:ext cx="188950" cy="162400"/>
            </a:xfrm>
            <a:custGeom>
              <a:avLst/>
              <a:gdLst/>
              <a:ahLst/>
              <a:cxnLst/>
              <a:rect l="l" t="t" r="r" b="b"/>
              <a:pathLst>
                <a:path w="7558" h="6496" extrusionOk="0">
                  <a:moveTo>
                    <a:pt x="2775" y="1"/>
                  </a:moveTo>
                  <a:lnTo>
                    <a:pt x="0" y="4724"/>
                  </a:lnTo>
                  <a:lnTo>
                    <a:pt x="1417" y="5551"/>
                  </a:lnTo>
                  <a:lnTo>
                    <a:pt x="2303" y="4075"/>
                  </a:lnTo>
                  <a:lnTo>
                    <a:pt x="6495" y="6495"/>
                  </a:lnTo>
                  <a:lnTo>
                    <a:pt x="7557" y="4724"/>
                  </a:lnTo>
                  <a:lnTo>
                    <a:pt x="3307" y="2304"/>
                  </a:lnTo>
                  <a:lnTo>
                    <a:pt x="4192" y="769"/>
                  </a:lnTo>
                  <a:lnTo>
                    <a:pt x="277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96" name="Google Shape;2096;p30"/>
            <p:cNvSpPr/>
            <p:nvPr/>
          </p:nvSpPr>
          <p:spPr>
            <a:xfrm>
              <a:off x="3985625" y="1751975"/>
              <a:ext cx="162375" cy="187475"/>
            </a:xfrm>
            <a:custGeom>
              <a:avLst/>
              <a:gdLst/>
              <a:ahLst/>
              <a:cxnLst/>
              <a:rect l="l" t="t" r="r" b="b"/>
              <a:pathLst>
                <a:path w="6495" h="7499" extrusionOk="0">
                  <a:moveTo>
                    <a:pt x="2598" y="1"/>
                  </a:moveTo>
                  <a:lnTo>
                    <a:pt x="1" y="3779"/>
                  </a:lnTo>
                  <a:lnTo>
                    <a:pt x="5314" y="7499"/>
                  </a:lnTo>
                  <a:lnTo>
                    <a:pt x="6495" y="5787"/>
                  </a:lnTo>
                  <a:lnTo>
                    <a:pt x="4488" y="4429"/>
                  </a:lnTo>
                  <a:lnTo>
                    <a:pt x="5550" y="2894"/>
                  </a:lnTo>
                  <a:lnTo>
                    <a:pt x="4311" y="2008"/>
                  </a:lnTo>
                  <a:lnTo>
                    <a:pt x="3248" y="3543"/>
                  </a:lnTo>
                  <a:lnTo>
                    <a:pt x="2480" y="3012"/>
                  </a:lnTo>
                  <a:lnTo>
                    <a:pt x="3956" y="886"/>
                  </a:lnTo>
                  <a:lnTo>
                    <a:pt x="25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97" name="Google Shape;2097;p30"/>
            <p:cNvSpPr/>
            <p:nvPr/>
          </p:nvSpPr>
          <p:spPr>
            <a:xfrm>
              <a:off x="4103700" y="1626525"/>
              <a:ext cx="168300" cy="169750"/>
            </a:xfrm>
            <a:custGeom>
              <a:avLst/>
              <a:gdLst/>
              <a:ahLst/>
              <a:cxnLst/>
              <a:rect l="l" t="t" r="r" b="b"/>
              <a:pathLst>
                <a:path w="6732" h="6790" extrusionOk="0">
                  <a:moveTo>
                    <a:pt x="3425" y="2008"/>
                  </a:moveTo>
                  <a:lnTo>
                    <a:pt x="3661" y="2126"/>
                  </a:lnTo>
                  <a:lnTo>
                    <a:pt x="3956" y="2244"/>
                  </a:lnTo>
                  <a:lnTo>
                    <a:pt x="4193" y="2421"/>
                  </a:lnTo>
                  <a:lnTo>
                    <a:pt x="4429" y="2657"/>
                  </a:lnTo>
                  <a:lnTo>
                    <a:pt x="4606" y="2893"/>
                  </a:lnTo>
                  <a:lnTo>
                    <a:pt x="4724" y="3129"/>
                  </a:lnTo>
                  <a:lnTo>
                    <a:pt x="4783" y="3366"/>
                  </a:lnTo>
                  <a:lnTo>
                    <a:pt x="4783" y="3602"/>
                  </a:lnTo>
                  <a:lnTo>
                    <a:pt x="4724" y="3838"/>
                  </a:lnTo>
                  <a:lnTo>
                    <a:pt x="4665" y="4074"/>
                  </a:lnTo>
                  <a:lnTo>
                    <a:pt x="4488" y="4310"/>
                  </a:lnTo>
                  <a:lnTo>
                    <a:pt x="4252" y="4546"/>
                  </a:lnTo>
                  <a:lnTo>
                    <a:pt x="4075" y="4664"/>
                  </a:lnTo>
                  <a:lnTo>
                    <a:pt x="3838" y="4783"/>
                  </a:lnTo>
                  <a:lnTo>
                    <a:pt x="3307" y="4783"/>
                  </a:lnTo>
                  <a:lnTo>
                    <a:pt x="3071" y="4664"/>
                  </a:lnTo>
                  <a:lnTo>
                    <a:pt x="2776" y="4546"/>
                  </a:lnTo>
                  <a:lnTo>
                    <a:pt x="2540" y="4369"/>
                  </a:lnTo>
                  <a:lnTo>
                    <a:pt x="2303" y="4133"/>
                  </a:lnTo>
                  <a:lnTo>
                    <a:pt x="2126" y="3897"/>
                  </a:lnTo>
                  <a:lnTo>
                    <a:pt x="2008" y="3661"/>
                  </a:lnTo>
                  <a:lnTo>
                    <a:pt x="1949" y="3425"/>
                  </a:lnTo>
                  <a:lnTo>
                    <a:pt x="1949" y="3189"/>
                  </a:lnTo>
                  <a:lnTo>
                    <a:pt x="2008" y="2952"/>
                  </a:lnTo>
                  <a:lnTo>
                    <a:pt x="2067" y="2716"/>
                  </a:lnTo>
                  <a:lnTo>
                    <a:pt x="2244" y="2421"/>
                  </a:lnTo>
                  <a:lnTo>
                    <a:pt x="2480" y="2244"/>
                  </a:lnTo>
                  <a:lnTo>
                    <a:pt x="2717" y="2126"/>
                  </a:lnTo>
                  <a:lnTo>
                    <a:pt x="2953" y="2008"/>
                  </a:lnTo>
                  <a:close/>
                  <a:moveTo>
                    <a:pt x="3484" y="0"/>
                  </a:moveTo>
                  <a:lnTo>
                    <a:pt x="3071" y="59"/>
                  </a:lnTo>
                  <a:lnTo>
                    <a:pt x="2658" y="118"/>
                  </a:lnTo>
                  <a:lnTo>
                    <a:pt x="2244" y="237"/>
                  </a:lnTo>
                  <a:lnTo>
                    <a:pt x="1831" y="414"/>
                  </a:lnTo>
                  <a:lnTo>
                    <a:pt x="1477" y="650"/>
                  </a:lnTo>
                  <a:lnTo>
                    <a:pt x="1123" y="886"/>
                  </a:lnTo>
                  <a:lnTo>
                    <a:pt x="827" y="1240"/>
                  </a:lnTo>
                  <a:lnTo>
                    <a:pt x="532" y="1594"/>
                  </a:lnTo>
                  <a:lnTo>
                    <a:pt x="355" y="1949"/>
                  </a:lnTo>
                  <a:lnTo>
                    <a:pt x="178" y="2362"/>
                  </a:lnTo>
                  <a:lnTo>
                    <a:pt x="60" y="2775"/>
                  </a:lnTo>
                  <a:lnTo>
                    <a:pt x="1" y="3248"/>
                  </a:lnTo>
                  <a:lnTo>
                    <a:pt x="1" y="3661"/>
                  </a:lnTo>
                  <a:lnTo>
                    <a:pt x="60" y="4074"/>
                  </a:lnTo>
                  <a:lnTo>
                    <a:pt x="178" y="4487"/>
                  </a:lnTo>
                  <a:lnTo>
                    <a:pt x="355" y="4901"/>
                  </a:lnTo>
                  <a:lnTo>
                    <a:pt x="591" y="5255"/>
                  </a:lnTo>
                  <a:lnTo>
                    <a:pt x="827" y="5609"/>
                  </a:lnTo>
                  <a:lnTo>
                    <a:pt x="1182" y="5963"/>
                  </a:lnTo>
                  <a:lnTo>
                    <a:pt x="1595" y="6259"/>
                  </a:lnTo>
                  <a:lnTo>
                    <a:pt x="1949" y="6436"/>
                  </a:lnTo>
                  <a:lnTo>
                    <a:pt x="2362" y="6613"/>
                  </a:lnTo>
                  <a:lnTo>
                    <a:pt x="2776" y="6731"/>
                  </a:lnTo>
                  <a:lnTo>
                    <a:pt x="3248" y="6790"/>
                  </a:lnTo>
                  <a:lnTo>
                    <a:pt x="3661" y="6790"/>
                  </a:lnTo>
                  <a:lnTo>
                    <a:pt x="4075" y="6672"/>
                  </a:lnTo>
                  <a:lnTo>
                    <a:pt x="4488" y="6554"/>
                  </a:lnTo>
                  <a:lnTo>
                    <a:pt x="4901" y="6377"/>
                  </a:lnTo>
                  <a:lnTo>
                    <a:pt x="5255" y="6140"/>
                  </a:lnTo>
                  <a:lnTo>
                    <a:pt x="5610" y="5904"/>
                  </a:lnTo>
                  <a:lnTo>
                    <a:pt x="5905" y="5550"/>
                  </a:lnTo>
                  <a:lnTo>
                    <a:pt x="6200" y="5196"/>
                  </a:lnTo>
                  <a:lnTo>
                    <a:pt x="6436" y="4842"/>
                  </a:lnTo>
                  <a:lnTo>
                    <a:pt x="6554" y="4428"/>
                  </a:lnTo>
                  <a:lnTo>
                    <a:pt x="6672" y="4015"/>
                  </a:lnTo>
                  <a:lnTo>
                    <a:pt x="6731" y="3602"/>
                  </a:lnTo>
                  <a:lnTo>
                    <a:pt x="6731" y="3129"/>
                  </a:lnTo>
                  <a:lnTo>
                    <a:pt x="6672" y="2716"/>
                  </a:lnTo>
                  <a:lnTo>
                    <a:pt x="6554" y="2303"/>
                  </a:lnTo>
                  <a:lnTo>
                    <a:pt x="6377" y="1890"/>
                  </a:lnTo>
                  <a:lnTo>
                    <a:pt x="6141" y="1535"/>
                  </a:lnTo>
                  <a:lnTo>
                    <a:pt x="5905" y="1181"/>
                  </a:lnTo>
                  <a:lnTo>
                    <a:pt x="5551" y="827"/>
                  </a:lnTo>
                  <a:lnTo>
                    <a:pt x="5196" y="591"/>
                  </a:lnTo>
                  <a:lnTo>
                    <a:pt x="4783" y="355"/>
                  </a:lnTo>
                  <a:lnTo>
                    <a:pt x="4370" y="178"/>
                  </a:lnTo>
                  <a:lnTo>
                    <a:pt x="3956" y="59"/>
                  </a:lnTo>
                  <a:lnTo>
                    <a:pt x="34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98" name="Google Shape;2098;p30"/>
            <p:cNvSpPr/>
            <p:nvPr/>
          </p:nvSpPr>
          <p:spPr>
            <a:xfrm>
              <a:off x="4209975" y="1530575"/>
              <a:ext cx="186000" cy="153525"/>
            </a:xfrm>
            <a:custGeom>
              <a:avLst/>
              <a:gdLst/>
              <a:ahLst/>
              <a:cxnLst/>
              <a:rect l="l" t="t" r="r" b="b"/>
              <a:pathLst>
                <a:path w="7440" h="6141" extrusionOk="0">
                  <a:moveTo>
                    <a:pt x="1477" y="1"/>
                  </a:moveTo>
                  <a:lnTo>
                    <a:pt x="1" y="1477"/>
                  </a:lnTo>
                  <a:lnTo>
                    <a:pt x="4547" y="6141"/>
                  </a:lnTo>
                  <a:lnTo>
                    <a:pt x="7440" y="3307"/>
                  </a:lnTo>
                  <a:lnTo>
                    <a:pt x="6318" y="2185"/>
                  </a:lnTo>
                  <a:lnTo>
                    <a:pt x="4901" y="3602"/>
                  </a:lnTo>
                  <a:lnTo>
                    <a:pt x="14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99" name="Google Shape;2099;p30"/>
            <p:cNvSpPr/>
            <p:nvPr/>
          </p:nvSpPr>
          <p:spPr>
            <a:xfrm>
              <a:off x="4307400" y="1440550"/>
              <a:ext cx="144675" cy="156475"/>
            </a:xfrm>
            <a:custGeom>
              <a:avLst/>
              <a:gdLst/>
              <a:ahLst/>
              <a:cxnLst/>
              <a:rect l="l" t="t" r="r" b="b"/>
              <a:pathLst>
                <a:path w="5787" h="6259" extrusionOk="0">
                  <a:moveTo>
                    <a:pt x="1535" y="0"/>
                  </a:moveTo>
                  <a:lnTo>
                    <a:pt x="0" y="1358"/>
                  </a:lnTo>
                  <a:lnTo>
                    <a:pt x="4251" y="6259"/>
                  </a:lnTo>
                  <a:lnTo>
                    <a:pt x="5786" y="4960"/>
                  </a:lnTo>
                  <a:lnTo>
                    <a:pt x="15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00" name="Google Shape;2100;p30"/>
            <p:cNvSpPr/>
            <p:nvPr/>
          </p:nvSpPr>
          <p:spPr>
            <a:xfrm>
              <a:off x="4406275" y="1346075"/>
              <a:ext cx="168300" cy="168300"/>
            </a:xfrm>
            <a:custGeom>
              <a:avLst/>
              <a:gdLst/>
              <a:ahLst/>
              <a:cxnLst/>
              <a:rect l="l" t="t" r="r" b="b"/>
              <a:pathLst>
                <a:path w="6732" h="6732" extrusionOk="0">
                  <a:moveTo>
                    <a:pt x="3484" y="1949"/>
                  </a:moveTo>
                  <a:lnTo>
                    <a:pt x="3720" y="2067"/>
                  </a:lnTo>
                  <a:lnTo>
                    <a:pt x="3956" y="2185"/>
                  </a:lnTo>
                  <a:lnTo>
                    <a:pt x="4193" y="2363"/>
                  </a:lnTo>
                  <a:lnTo>
                    <a:pt x="4429" y="2599"/>
                  </a:lnTo>
                  <a:lnTo>
                    <a:pt x="4547" y="2894"/>
                  </a:lnTo>
                  <a:lnTo>
                    <a:pt x="4665" y="3130"/>
                  </a:lnTo>
                  <a:lnTo>
                    <a:pt x="4724" y="3425"/>
                  </a:lnTo>
                  <a:lnTo>
                    <a:pt x="4783" y="3661"/>
                  </a:lnTo>
                  <a:lnTo>
                    <a:pt x="4724" y="3898"/>
                  </a:lnTo>
                  <a:lnTo>
                    <a:pt x="4606" y="4134"/>
                  </a:lnTo>
                  <a:lnTo>
                    <a:pt x="4429" y="4370"/>
                  </a:lnTo>
                  <a:lnTo>
                    <a:pt x="4252" y="4547"/>
                  </a:lnTo>
                  <a:lnTo>
                    <a:pt x="3956" y="4665"/>
                  </a:lnTo>
                  <a:lnTo>
                    <a:pt x="3720" y="4783"/>
                  </a:lnTo>
                  <a:lnTo>
                    <a:pt x="3248" y="4783"/>
                  </a:lnTo>
                  <a:lnTo>
                    <a:pt x="3012" y="4665"/>
                  </a:lnTo>
                  <a:lnTo>
                    <a:pt x="2776" y="4547"/>
                  </a:lnTo>
                  <a:lnTo>
                    <a:pt x="2540" y="4370"/>
                  </a:lnTo>
                  <a:lnTo>
                    <a:pt x="2362" y="4134"/>
                  </a:lnTo>
                  <a:lnTo>
                    <a:pt x="2185" y="3838"/>
                  </a:lnTo>
                  <a:lnTo>
                    <a:pt x="2067" y="3602"/>
                  </a:lnTo>
                  <a:lnTo>
                    <a:pt x="2008" y="3307"/>
                  </a:lnTo>
                  <a:lnTo>
                    <a:pt x="2008" y="3071"/>
                  </a:lnTo>
                  <a:lnTo>
                    <a:pt x="2008" y="2835"/>
                  </a:lnTo>
                  <a:lnTo>
                    <a:pt x="2126" y="2599"/>
                  </a:lnTo>
                  <a:lnTo>
                    <a:pt x="2303" y="2363"/>
                  </a:lnTo>
                  <a:lnTo>
                    <a:pt x="2540" y="2185"/>
                  </a:lnTo>
                  <a:lnTo>
                    <a:pt x="2776" y="2067"/>
                  </a:lnTo>
                  <a:lnTo>
                    <a:pt x="3012" y="1949"/>
                  </a:lnTo>
                  <a:close/>
                  <a:moveTo>
                    <a:pt x="3012" y="1"/>
                  </a:moveTo>
                  <a:lnTo>
                    <a:pt x="2599" y="119"/>
                  </a:lnTo>
                  <a:lnTo>
                    <a:pt x="2185" y="237"/>
                  </a:lnTo>
                  <a:lnTo>
                    <a:pt x="1772" y="414"/>
                  </a:lnTo>
                  <a:lnTo>
                    <a:pt x="1418" y="650"/>
                  </a:lnTo>
                  <a:lnTo>
                    <a:pt x="1064" y="946"/>
                  </a:lnTo>
                  <a:lnTo>
                    <a:pt x="768" y="1300"/>
                  </a:lnTo>
                  <a:lnTo>
                    <a:pt x="473" y="1654"/>
                  </a:lnTo>
                  <a:lnTo>
                    <a:pt x="296" y="2008"/>
                  </a:lnTo>
                  <a:lnTo>
                    <a:pt x="119" y="2422"/>
                  </a:lnTo>
                  <a:lnTo>
                    <a:pt x="60" y="2835"/>
                  </a:lnTo>
                  <a:lnTo>
                    <a:pt x="1" y="3248"/>
                  </a:lnTo>
                  <a:lnTo>
                    <a:pt x="1" y="3720"/>
                  </a:lnTo>
                  <a:lnTo>
                    <a:pt x="60" y="4134"/>
                  </a:lnTo>
                  <a:lnTo>
                    <a:pt x="237" y="4547"/>
                  </a:lnTo>
                  <a:lnTo>
                    <a:pt x="414" y="4960"/>
                  </a:lnTo>
                  <a:lnTo>
                    <a:pt x="650" y="5374"/>
                  </a:lnTo>
                  <a:lnTo>
                    <a:pt x="945" y="5728"/>
                  </a:lnTo>
                  <a:lnTo>
                    <a:pt x="1300" y="6023"/>
                  </a:lnTo>
                  <a:lnTo>
                    <a:pt x="1654" y="6259"/>
                  </a:lnTo>
                  <a:lnTo>
                    <a:pt x="2067" y="6495"/>
                  </a:lnTo>
                  <a:lnTo>
                    <a:pt x="2481" y="6613"/>
                  </a:lnTo>
                  <a:lnTo>
                    <a:pt x="2894" y="6731"/>
                  </a:lnTo>
                  <a:lnTo>
                    <a:pt x="3720" y="6731"/>
                  </a:lnTo>
                  <a:lnTo>
                    <a:pt x="4193" y="6613"/>
                  </a:lnTo>
                  <a:lnTo>
                    <a:pt x="4606" y="6495"/>
                  </a:lnTo>
                  <a:lnTo>
                    <a:pt x="4960" y="6318"/>
                  </a:lnTo>
                  <a:lnTo>
                    <a:pt x="5373" y="6082"/>
                  </a:lnTo>
                  <a:lnTo>
                    <a:pt x="5728" y="5787"/>
                  </a:lnTo>
                  <a:lnTo>
                    <a:pt x="6023" y="5492"/>
                  </a:lnTo>
                  <a:lnTo>
                    <a:pt x="6259" y="5137"/>
                  </a:lnTo>
                  <a:lnTo>
                    <a:pt x="6436" y="4724"/>
                  </a:lnTo>
                  <a:lnTo>
                    <a:pt x="6613" y="4311"/>
                  </a:lnTo>
                  <a:lnTo>
                    <a:pt x="6731" y="3898"/>
                  </a:lnTo>
                  <a:lnTo>
                    <a:pt x="6731" y="3484"/>
                  </a:lnTo>
                  <a:lnTo>
                    <a:pt x="6731" y="3071"/>
                  </a:lnTo>
                  <a:lnTo>
                    <a:pt x="6672" y="2599"/>
                  </a:lnTo>
                  <a:lnTo>
                    <a:pt x="6495" y="2185"/>
                  </a:lnTo>
                  <a:lnTo>
                    <a:pt x="6318" y="1772"/>
                  </a:lnTo>
                  <a:lnTo>
                    <a:pt x="6082" y="1418"/>
                  </a:lnTo>
                  <a:lnTo>
                    <a:pt x="5787" y="1005"/>
                  </a:lnTo>
                  <a:lnTo>
                    <a:pt x="5432" y="709"/>
                  </a:lnTo>
                  <a:lnTo>
                    <a:pt x="5078" y="473"/>
                  </a:lnTo>
                  <a:lnTo>
                    <a:pt x="4724" y="296"/>
                  </a:lnTo>
                  <a:lnTo>
                    <a:pt x="4311" y="119"/>
                  </a:lnTo>
                  <a:lnTo>
                    <a:pt x="389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101" name="Google Shape;2101;p30"/>
          <p:cNvGrpSpPr/>
          <p:nvPr/>
        </p:nvGrpSpPr>
        <p:grpSpPr>
          <a:xfrm>
            <a:off x="672446" y="4390501"/>
            <a:ext cx="599510" cy="352226"/>
            <a:chOff x="-1861775" y="1644025"/>
            <a:chExt cx="1612018" cy="947100"/>
          </a:xfrm>
        </p:grpSpPr>
        <p:sp>
          <p:nvSpPr>
            <p:cNvPr id="2102" name="Google Shape;2102;p30"/>
            <p:cNvSpPr/>
            <p:nvPr/>
          </p:nvSpPr>
          <p:spPr>
            <a:xfrm>
              <a:off x="-1861775" y="1879738"/>
              <a:ext cx="105300" cy="4758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03" name="Google Shape;2103;p30"/>
            <p:cNvSpPr/>
            <p:nvPr/>
          </p:nvSpPr>
          <p:spPr>
            <a:xfrm>
              <a:off x="-1693475" y="1748150"/>
              <a:ext cx="105300" cy="7389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04" name="Google Shape;2104;p30"/>
            <p:cNvSpPr/>
            <p:nvPr/>
          </p:nvSpPr>
          <p:spPr>
            <a:xfrm>
              <a:off x="-1525175" y="1644025"/>
              <a:ext cx="105300" cy="9471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05" name="Google Shape;2105;p30"/>
            <p:cNvSpPr/>
            <p:nvPr/>
          </p:nvSpPr>
          <p:spPr>
            <a:xfrm>
              <a:off x="-1356875" y="1748150"/>
              <a:ext cx="105300" cy="7389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06" name="Google Shape;2106;p30"/>
            <p:cNvSpPr/>
            <p:nvPr/>
          </p:nvSpPr>
          <p:spPr>
            <a:xfrm>
              <a:off x="-1188575" y="1879738"/>
              <a:ext cx="105300" cy="4758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07" name="Google Shape;2107;p30"/>
            <p:cNvSpPr/>
            <p:nvPr/>
          </p:nvSpPr>
          <p:spPr>
            <a:xfrm>
              <a:off x="-1028257" y="1879738"/>
              <a:ext cx="105300" cy="4758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08" name="Google Shape;2108;p30"/>
            <p:cNvSpPr/>
            <p:nvPr/>
          </p:nvSpPr>
          <p:spPr>
            <a:xfrm>
              <a:off x="-859957" y="1748150"/>
              <a:ext cx="105300" cy="7389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09" name="Google Shape;2109;p30"/>
            <p:cNvSpPr/>
            <p:nvPr/>
          </p:nvSpPr>
          <p:spPr>
            <a:xfrm>
              <a:off x="-691657" y="1644025"/>
              <a:ext cx="105300" cy="9471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10" name="Google Shape;2110;p30"/>
            <p:cNvSpPr/>
            <p:nvPr/>
          </p:nvSpPr>
          <p:spPr>
            <a:xfrm>
              <a:off x="-523357" y="1748150"/>
              <a:ext cx="105300" cy="7389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11" name="Google Shape;2111;p30"/>
            <p:cNvSpPr/>
            <p:nvPr/>
          </p:nvSpPr>
          <p:spPr>
            <a:xfrm>
              <a:off x="-355057" y="1879738"/>
              <a:ext cx="105300" cy="4758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2"/>
        <p:cNvGrpSpPr/>
        <p:nvPr/>
      </p:nvGrpSpPr>
      <p:grpSpPr>
        <a:xfrm>
          <a:off x="0" y="0"/>
          <a:ext cx="0" cy="0"/>
          <a:chOff x="0" y="0"/>
          <a:chExt cx="0" cy="0"/>
        </a:xfrm>
      </p:grpSpPr>
      <p:sp>
        <p:nvSpPr>
          <p:cNvPr id="43" name="Google Shape;43;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44" name="Google Shape;44;p4"/>
          <p:cNvSpPr txBox="1">
            <a:spLocks noGrp="1"/>
          </p:cNvSpPr>
          <p:nvPr>
            <p:ph type="body" idx="1"/>
          </p:nvPr>
        </p:nvSpPr>
        <p:spPr>
          <a:xfrm>
            <a:off x="720000" y="1215752"/>
            <a:ext cx="7704000" cy="34164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SzPts val="1200"/>
              <a:buAutoNum type="arabicPeriod"/>
              <a:defRPr sz="1200"/>
            </a:lvl1pPr>
            <a:lvl2pPr marL="914400" lvl="1" indent="-304800" rtl="0">
              <a:lnSpc>
                <a:spcPct val="115000"/>
              </a:lnSpc>
              <a:spcBef>
                <a:spcPts val="1600"/>
              </a:spcBef>
              <a:spcAft>
                <a:spcPts val="0"/>
              </a:spcAft>
              <a:buSzPts val="1200"/>
              <a:buFont typeface="Roboto Condensed Light"/>
              <a:buChar char="○"/>
              <a:defRPr/>
            </a:lvl2pPr>
            <a:lvl3pPr marL="1371600" lvl="2" indent="-304800" rtl="0">
              <a:lnSpc>
                <a:spcPct val="115000"/>
              </a:lnSpc>
              <a:spcBef>
                <a:spcPts val="1600"/>
              </a:spcBef>
              <a:spcAft>
                <a:spcPts val="0"/>
              </a:spcAft>
              <a:buSzPts val="1200"/>
              <a:buFont typeface="Roboto Condensed Light"/>
              <a:buChar char="■"/>
              <a:defRPr/>
            </a:lvl3pPr>
            <a:lvl4pPr marL="1828800" lvl="3" indent="-304800" rtl="0">
              <a:lnSpc>
                <a:spcPct val="115000"/>
              </a:lnSpc>
              <a:spcBef>
                <a:spcPts val="1600"/>
              </a:spcBef>
              <a:spcAft>
                <a:spcPts val="0"/>
              </a:spcAft>
              <a:buSzPts val="1200"/>
              <a:buFont typeface="Roboto Condensed Light"/>
              <a:buChar char="●"/>
              <a:defRPr/>
            </a:lvl4pPr>
            <a:lvl5pPr marL="2286000" lvl="4" indent="-304800" rtl="0">
              <a:lnSpc>
                <a:spcPct val="115000"/>
              </a:lnSpc>
              <a:spcBef>
                <a:spcPts val="1600"/>
              </a:spcBef>
              <a:spcAft>
                <a:spcPts val="0"/>
              </a:spcAft>
              <a:buSzPts val="1200"/>
              <a:buFont typeface="Roboto Condensed Light"/>
              <a:buChar char="○"/>
              <a:defRPr/>
            </a:lvl5pPr>
            <a:lvl6pPr marL="2743200" lvl="5" indent="-304800" rtl="0">
              <a:lnSpc>
                <a:spcPct val="115000"/>
              </a:lnSpc>
              <a:spcBef>
                <a:spcPts val="1600"/>
              </a:spcBef>
              <a:spcAft>
                <a:spcPts val="0"/>
              </a:spcAft>
              <a:buSzPts val="1200"/>
              <a:buFont typeface="Roboto Condensed Light"/>
              <a:buChar char="■"/>
              <a:defRPr/>
            </a:lvl6pPr>
            <a:lvl7pPr marL="3200400" lvl="6" indent="-304800" rtl="0">
              <a:lnSpc>
                <a:spcPct val="115000"/>
              </a:lnSpc>
              <a:spcBef>
                <a:spcPts val="1600"/>
              </a:spcBef>
              <a:spcAft>
                <a:spcPts val="0"/>
              </a:spcAft>
              <a:buSzPts val="1200"/>
              <a:buFont typeface="Roboto Condensed Light"/>
              <a:buChar char="●"/>
              <a:defRPr/>
            </a:lvl7pPr>
            <a:lvl8pPr marL="3657600" lvl="7" indent="-304800" rtl="0">
              <a:lnSpc>
                <a:spcPct val="115000"/>
              </a:lnSpc>
              <a:spcBef>
                <a:spcPts val="1600"/>
              </a:spcBef>
              <a:spcAft>
                <a:spcPts val="0"/>
              </a:spcAft>
              <a:buSzPts val="1200"/>
              <a:buFont typeface="Roboto Condensed Light"/>
              <a:buChar char="○"/>
              <a:defRPr/>
            </a:lvl8pPr>
            <a:lvl9pPr marL="4114800" lvl="8" indent="-304800" rtl="0">
              <a:lnSpc>
                <a:spcPct val="115000"/>
              </a:lnSpc>
              <a:spcBef>
                <a:spcPts val="1600"/>
              </a:spcBef>
              <a:spcAft>
                <a:spcPts val="1600"/>
              </a:spcAft>
              <a:buSzPts val="1200"/>
              <a:buFont typeface="Roboto Condensed Light"/>
              <a:buChar char="■"/>
              <a:defRPr/>
            </a:lvl9pPr>
          </a:lstStyle>
          <a:p>
            <a:endParaRPr/>
          </a:p>
        </p:txBody>
      </p:sp>
      <p:grpSp>
        <p:nvGrpSpPr>
          <p:cNvPr id="45" name="Google Shape;45;p4"/>
          <p:cNvGrpSpPr/>
          <p:nvPr/>
        </p:nvGrpSpPr>
        <p:grpSpPr>
          <a:xfrm>
            <a:off x="6808655" y="4513492"/>
            <a:ext cx="1834255" cy="1834975"/>
            <a:chOff x="3684525" y="1008100"/>
            <a:chExt cx="3697350" cy="3698800"/>
          </a:xfrm>
        </p:grpSpPr>
        <p:sp>
          <p:nvSpPr>
            <p:cNvPr id="46" name="Google Shape;46;p4"/>
            <p:cNvSpPr/>
            <p:nvPr/>
          </p:nvSpPr>
          <p:spPr>
            <a:xfrm>
              <a:off x="4642450" y="1210300"/>
              <a:ext cx="180075" cy="199275"/>
            </a:xfrm>
            <a:custGeom>
              <a:avLst/>
              <a:gdLst/>
              <a:ahLst/>
              <a:cxnLst/>
              <a:rect l="l" t="t" r="r" b="b"/>
              <a:pathLst>
                <a:path w="7203" h="7971" extrusionOk="0">
                  <a:moveTo>
                    <a:pt x="2067" y="2480"/>
                  </a:moveTo>
                  <a:lnTo>
                    <a:pt x="3424" y="3779"/>
                  </a:lnTo>
                  <a:lnTo>
                    <a:pt x="2362" y="4369"/>
                  </a:lnTo>
                  <a:lnTo>
                    <a:pt x="2067" y="2480"/>
                  </a:lnTo>
                  <a:close/>
                  <a:moveTo>
                    <a:pt x="2067" y="0"/>
                  </a:moveTo>
                  <a:lnTo>
                    <a:pt x="0" y="1122"/>
                  </a:lnTo>
                  <a:lnTo>
                    <a:pt x="945" y="7971"/>
                  </a:lnTo>
                  <a:lnTo>
                    <a:pt x="2834" y="6967"/>
                  </a:lnTo>
                  <a:lnTo>
                    <a:pt x="2657" y="5963"/>
                  </a:lnTo>
                  <a:lnTo>
                    <a:pt x="4546" y="4901"/>
                  </a:lnTo>
                  <a:lnTo>
                    <a:pt x="5314" y="5668"/>
                  </a:lnTo>
                  <a:lnTo>
                    <a:pt x="7203" y="4605"/>
                  </a:lnTo>
                  <a:lnTo>
                    <a:pt x="206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 name="Google Shape;47;p4"/>
            <p:cNvSpPr/>
            <p:nvPr/>
          </p:nvSpPr>
          <p:spPr>
            <a:xfrm>
              <a:off x="4778225" y="1114350"/>
              <a:ext cx="174200" cy="187475"/>
            </a:xfrm>
            <a:custGeom>
              <a:avLst/>
              <a:gdLst/>
              <a:ahLst/>
              <a:cxnLst/>
              <a:rect l="l" t="t" r="r" b="b"/>
              <a:pathLst>
                <a:path w="6968" h="7499" extrusionOk="0">
                  <a:moveTo>
                    <a:pt x="5373" y="1"/>
                  </a:moveTo>
                  <a:lnTo>
                    <a:pt x="3484" y="768"/>
                  </a:lnTo>
                  <a:lnTo>
                    <a:pt x="4842" y="4193"/>
                  </a:lnTo>
                  <a:lnTo>
                    <a:pt x="4960" y="4547"/>
                  </a:lnTo>
                  <a:lnTo>
                    <a:pt x="4901" y="4901"/>
                  </a:lnTo>
                  <a:lnTo>
                    <a:pt x="4842" y="5078"/>
                  </a:lnTo>
                  <a:lnTo>
                    <a:pt x="4724" y="5196"/>
                  </a:lnTo>
                  <a:lnTo>
                    <a:pt x="4606" y="5314"/>
                  </a:lnTo>
                  <a:lnTo>
                    <a:pt x="4370" y="5432"/>
                  </a:lnTo>
                  <a:lnTo>
                    <a:pt x="4193" y="5491"/>
                  </a:lnTo>
                  <a:lnTo>
                    <a:pt x="3838" y="5491"/>
                  </a:lnTo>
                  <a:lnTo>
                    <a:pt x="3720" y="5432"/>
                  </a:lnTo>
                  <a:lnTo>
                    <a:pt x="3425" y="5196"/>
                  </a:lnTo>
                  <a:lnTo>
                    <a:pt x="3248" y="4842"/>
                  </a:lnTo>
                  <a:lnTo>
                    <a:pt x="1890" y="1418"/>
                  </a:lnTo>
                  <a:lnTo>
                    <a:pt x="1" y="2185"/>
                  </a:lnTo>
                  <a:lnTo>
                    <a:pt x="1359" y="5550"/>
                  </a:lnTo>
                  <a:lnTo>
                    <a:pt x="1536" y="5964"/>
                  </a:lnTo>
                  <a:lnTo>
                    <a:pt x="1772" y="6318"/>
                  </a:lnTo>
                  <a:lnTo>
                    <a:pt x="2008" y="6672"/>
                  </a:lnTo>
                  <a:lnTo>
                    <a:pt x="2303" y="6908"/>
                  </a:lnTo>
                  <a:lnTo>
                    <a:pt x="2598" y="7145"/>
                  </a:lnTo>
                  <a:lnTo>
                    <a:pt x="2894" y="7263"/>
                  </a:lnTo>
                  <a:lnTo>
                    <a:pt x="3248" y="7381"/>
                  </a:lnTo>
                  <a:lnTo>
                    <a:pt x="3602" y="7440"/>
                  </a:lnTo>
                  <a:lnTo>
                    <a:pt x="3956" y="7499"/>
                  </a:lnTo>
                  <a:lnTo>
                    <a:pt x="4311" y="7440"/>
                  </a:lnTo>
                  <a:lnTo>
                    <a:pt x="4665" y="7381"/>
                  </a:lnTo>
                  <a:lnTo>
                    <a:pt x="5078" y="7204"/>
                  </a:lnTo>
                  <a:lnTo>
                    <a:pt x="5432" y="7026"/>
                  </a:lnTo>
                  <a:lnTo>
                    <a:pt x="5787" y="6849"/>
                  </a:lnTo>
                  <a:lnTo>
                    <a:pt x="6082" y="6613"/>
                  </a:lnTo>
                  <a:lnTo>
                    <a:pt x="6318" y="6377"/>
                  </a:lnTo>
                  <a:lnTo>
                    <a:pt x="6554" y="6082"/>
                  </a:lnTo>
                  <a:lnTo>
                    <a:pt x="6731" y="5728"/>
                  </a:lnTo>
                  <a:lnTo>
                    <a:pt x="6849" y="5432"/>
                  </a:lnTo>
                  <a:lnTo>
                    <a:pt x="6967" y="5019"/>
                  </a:lnTo>
                  <a:lnTo>
                    <a:pt x="6967" y="4665"/>
                  </a:lnTo>
                  <a:lnTo>
                    <a:pt x="6967" y="4252"/>
                  </a:lnTo>
                  <a:lnTo>
                    <a:pt x="6849" y="3838"/>
                  </a:lnTo>
                  <a:lnTo>
                    <a:pt x="6731" y="3425"/>
                  </a:lnTo>
                  <a:lnTo>
                    <a:pt x="53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 name="Google Shape;48;p4"/>
            <p:cNvSpPr/>
            <p:nvPr/>
          </p:nvSpPr>
          <p:spPr>
            <a:xfrm>
              <a:off x="4955350" y="1077450"/>
              <a:ext cx="172725" cy="178625"/>
            </a:xfrm>
            <a:custGeom>
              <a:avLst/>
              <a:gdLst/>
              <a:ahLst/>
              <a:cxnLst/>
              <a:rect l="l" t="t" r="r" b="b"/>
              <a:pathLst>
                <a:path w="6909" h="7145" extrusionOk="0">
                  <a:moveTo>
                    <a:pt x="3543" y="1831"/>
                  </a:moveTo>
                  <a:lnTo>
                    <a:pt x="3838" y="1890"/>
                  </a:lnTo>
                  <a:lnTo>
                    <a:pt x="4074" y="1949"/>
                  </a:lnTo>
                  <a:lnTo>
                    <a:pt x="4310" y="2126"/>
                  </a:lnTo>
                  <a:lnTo>
                    <a:pt x="4487" y="2362"/>
                  </a:lnTo>
                  <a:lnTo>
                    <a:pt x="4665" y="2599"/>
                  </a:lnTo>
                  <a:lnTo>
                    <a:pt x="4783" y="2894"/>
                  </a:lnTo>
                  <a:lnTo>
                    <a:pt x="4842" y="3248"/>
                  </a:lnTo>
                  <a:lnTo>
                    <a:pt x="4842" y="3543"/>
                  </a:lnTo>
                  <a:lnTo>
                    <a:pt x="4783" y="3779"/>
                  </a:lnTo>
                  <a:lnTo>
                    <a:pt x="4665" y="4075"/>
                  </a:lnTo>
                  <a:lnTo>
                    <a:pt x="4487" y="4252"/>
                  </a:lnTo>
                  <a:lnTo>
                    <a:pt x="4310" y="4429"/>
                  </a:lnTo>
                  <a:lnTo>
                    <a:pt x="4015" y="4606"/>
                  </a:lnTo>
                  <a:lnTo>
                    <a:pt x="3720" y="4724"/>
                  </a:lnTo>
                  <a:lnTo>
                    <a:pt x="3248" y="4842"/>
                  </a:lnTo>
                  <a:lnTo>
                    <a:pt x="2480" y="2067"/>
                  </a:lnTo>
                  <a:lnTo>
                    <a:pt x="2952" y="1890"/>
                  </a:lnTo>
                  <a:lnTo>
                    <a:pt x="3248" y="1831"/>
                  </a:lnTo>
                  <a:close/>
                  <a:moveTo>
                    <a:pt x="3543" y="1"/>
                  </a:moveTo>
                  <a:lnTo>
                    <a:pt x="3071" y="60"/>
                  </a:lnTo>
                  <a:lnTo>
                    <a:pt x="2598" y="119"/>
                  </a:lnTo>
                  <a:lnTo>
                    <a:pt x="0" y="886"/>
                  </a:lnTo>
                  <a:lnTo>
                    <a:pt x="1772" y="7145"/>
                  </a:lnTo>
                  <a:lnTo>
                    <a:pt x="4428" y="6436"/>
                  </a:lnTo>
                  <a:lnTo>
                    <a:pt x="4842" y="6259"/>
                  </a:lnTo>
                  <a:lnTo>
                    <a:pt x="5314" y="6023"/>
                  </a:lnTo>
                  <a:lnTo>
                    <a:pt x="5668" y="5787"/>
                  </a:lnTo>
                  <a:lnTo>
                    <a:pt x="6022" y="5491"/>
                  </a:lnTo>
                  <a:lnTo>
                    <a:pt x="6318" y="5196"/>
                  </a:lnTo>
                  <a:lnTo>
                    <a:pt x="6495" y="4842"/>
                  </a:lnTo>
                  <a:lnTo>
                    <a:pt x="6672" y="4488"/>
                  </a:lnTo>
                  <a:lnTo>
                    <a:pt x="6849" y="4075"/>
                  </a:lnTo>
                  <a:lnTo>
                    <a:pt x="6908" y="3661"/>
                  </a:lnTo>
                  <a:lnTo>
                    <a:pt x="6908" y="3189"/>
                  </a:lnTo>
                  <a:lnTo>
                    <a:pt x="6849" y="2776"/>
                  </a:lnTo>
                  <a:lnTo>
                    <a:pt x="6790" y="2362"/>
                  </a:lnTo>
                  <a:lnTo>
                    <a:pt x="6613" y="1890"/>
                  </a:lnTo>
                  <a:lnTo>
                    <a:pt x="6436" y="1536"/>
                  </a:lnTo>
                  <a:lnTo>
                    <a:pt x="6200" y="1182"/>
                  </a:lnTo>
                  <a:lnTo>
                    <a:pt x="5904" y="827"/>
                  </a:lnTo>
                  <a:lnTo>
                    <a:pt x="5609" y="591"/>
                  </a:lnTo>
                  <a:lnTo>
                    <a:pt x="5255" y="355"/>
                  </a:lnTo>
                  <a:lnTo>
                    <a:pt x="4842" y="178"/>
                  </a:lnTo>
                  <a:lnTo>
                    <a:pt x="4428" y="60"/>
                  </a:lnTo>
                  <a:lnTo>
                    <a:pt x="40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 name="Google Shape;49;p4"/>
            <p:cNvSpPr/>
            <p:nvPr/>
          </p:nvSpPr>
          <p:spPr>
            <a:xfrm>
              <a:off x="5139850" y="1040550"/>
              <a:ext cx="82675" cy="169775"/>
            </a:xfrm>
            <a:custGeom>
              <a:avLst/>
              <a:gdLst/>
              <a:ahLst/>
              <a:cxnLst/>
              <a:rect l="l" t="t" r="r" b="b"/>
              <a:pathLst>
                <a:path w="3307" h="6791" extrusionOk="0">
                  <a:moveTo>
                    <a:pt x="2008" y="1"/>
                  </a:moveTo>
                  <a:lnTo>
                    <a:pt x="0" y="414"/>
                  </a:lnTo>
                  <a:lnTo>
                    <a:pt x="1299" y="6790"/>
                  </a:lnTo>
                  <a:lnTo>
                    <a:pt x="3307" y="6377"/>
                  </a:lnTo>
                  <a:lnTo>
                    <a:pt x="200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 name="Google Shape;50;p4"/>
            <p:cNvSpPr/>
            <p:nvPr/>
          </p:nvSpPr>
          <p:spPr>
            <a:xfrm>
              <a:off x="5237250" y="1018425"/>
              <a:ext cx="168300" cy="168275"/>
            </a:xfrm>
            <a:custGeom>
              <a:avLst/>
              <a:gdLst/>
              <a:ahLst/>
              <a:cxnLst/>
              <a:rect l="l" t="t" r="r" b="b"/>
              <a:pathLst>
                <a:path w="6732" h="6731" extrusionOk="0">
                  <a:moveTo>
                    <a:pt x="3484" y="1890"/>
                  </a:moveTo>
                  <a:lnTo>
                    <a:pt x="3720" y="1949"/>
                  </a:lnTo>
                  <a:lnTo>
                    <a:pt x="3957" y="2067"/>
                  </a:lnTo>
                  <a:lnTo>
                    <a:pt x="4193" y="2185"/>
                  </a:lnTo>
                  <a:lnTo>
                    <a:pt x="4370" y="2362"/>
                  </a:lnTo>
                  <a:lnTo>
                    <a:pt x="4488" y="2598"/>
                  </a:lnTo>
                  <a:lnTo>
                    <a:pt x="4606" y="2893"/>
                  </a:lnTo>
                  <a:lnTo>
                    <a:pt x="4665" y="3188"/>
                  </a:lnTo>
                  <a:lnTo>
                    <a:pt x="4665" y="3543"/>
                  </a:lnTo>
                  <a:lnTo>
                    <a:pt x="4606" y="3779"/>
                  </a:lnTo>
                  <a:lnTo>
                    <a:pt x="4547" y="4074"/>
                  </a:lnTo>
                  <a:lnTo>
                    <a:pt x="4429" y="4310"/>
                  </a:lnTo>
                  <a:lnTo>
                    <a:pt x="4252" y="4487"/>
                  </a:lnTo>
                  <a:lnTo>
                    <a:pt x="4075" y="4605"/>
                  </a:lnTo>
                  <a:lnTo>
                    <a:pt x="3839" y="4723"/>
                  </a:lnTo>
                  <a:lnTo>
                    <a:pt x="3543" y="4782"/>
                  </a:lnTo>
                  <a:lnTo>
                    <a:pt x="3012" y="4782"/>
                  </a:lnTo>
                  <a:lnTo>
                    <a:pt x="2776" y="4664"/>
                  </a:lnTo>
                  <a:lnTo>
                    <a:pt x="2540" y="4546"/>
                  </a:lnTo>
                  <a:lnTo>
                    <a:pt x="2363" y="4310"/>
                  </a:lnTo>
                  <a:lnTo>
                    <a:pt x="2244" y="4074"/>
                  </a:lnTo>
                  <a:lnTo>
                    <a:pt x="2185" y="3838"/>
                  </a:lnTo>
                  <a:lnTo>
                    <a:pt x="2126" y="3484"/>
                  </a:lnTo>
                  <a:lnTo>
                    <a:pt x="2067" y="3188"/>
                  </a:lnTo>
                  <a:lnTo>
                    <a:pt x="2126" y="2893"/>
                  </a:lnTo>
                  <a:lnTo>
                    <a:pt x="2185" y="2657"/>
                  </a:lnTo>
                  <a:lnTo>
                    <a:pt x="2303" y="2421"/>
                  </a:lnTo>
                  <a:lnTo>
                    <a:pt x="2481" y="2244"/>
                  </a:lnTo>
                  <a:lnTo>
                    <a:pt x="2658" y="2067"/>
                  </a:lnTo>
                  <a:lnTo>
                    <a:pt x="2894" y="1949"/>
                  </a:lnTo>
                  <a:lnTo>
                    <a:pt x="3189" y="1890"/>
                  </a:lnTo>
                  <a:close/>
                  <a:moveTo>
                    <a:pt x="3425" y="0"/>
                  </a:moveTo>
                  <a:lnTo>
                    <a:pt x="2953" y="59"/>
                  </a:lnTo>
                  <a:lnTo>
                    <a:pt x="2540" y="118"/>
                  </a:lnTo>
                  <a:lnTo>
                    <a:pt x="2126" y="236"/>
                  </a:lnTo>
                  <a:lnTo>
                    <a:pt x="1713" y="414"/>
                  </a:lnTo>
                  <a:lnTo>
                    <a:pt x="1359" y="650"/>
                  </a:lnTo>
                  <a:lnTo>
                    <a:pt x="1005" y="945"/>
                  </a:lnTo>
                  <a:lnTo>
                    <a:pt x="709" y="1240"/>
                  </a:lnTo>
                  <a:lnTo>
                    <a:pt x="473" y="1594"/>
                  </a:lnTo>
                  <a:lnTo>
                    <a:pt x="296" y="2008"/>
                  </a:lnTo>
                  <a:lnTo>
                    <a:pt x="119" y="2421"/>
                  </a:lnTo>
                  <a:lnTo>
                    <a:pt x="60" y="2834"/>
                  </a:lnTo>
                  <a:lnTo>
                    <a:pt x="1" y="3306"/>
                  </a:lnTo>
                  <a:lnTo>
                    <a:pt x="60" y="3779"/>
                  </a:lnTo>
                  <a:lnTo>
                    <a:pt x="119" y="4192"/>
                  </a:lnTo>
                  <a:lnTo>
                    <a:pt x="237" y="4664"/>
                  </a:lnTo>
                  <a:lnTo>
                    <a:pt x="473" y="5019"/>
                  </a:lnTo>
                  <a:lnTo>
                    <a:pt x="709" y="5432"/>
                  </a:lnTo>
                  <a:lnTo>
                    <a:pt x="1005" y="5727"/>
                  </a:lnTo>
                  <a:lnTo>
                    <a:pt x="1300" y="6022"/>
                  </a:lnTo>
                  <a:lnTo>
                    <a:pt x="1654" y="6258"/>
                  </a:lnTo>
                  <a:lnTo>
                    <a:pt x="2067" y="6436"/>
                  </a:lnTo>
                  <a:lnTo>
                    <a:pt x="2481" y="6613"/>
                  </a:lnTo>
                  <a:lnTo>
                    <a:pt x="2894" y="6672"/>
                  </a:lnTo>
                  <a:lnTo>
                    <a:pt x="3307" y="6731"/>
                  </a:lnTo>
                  <a:lnTo>
                    <a:pt x="3779" y="6672"/>
                  </a:lnTo>
                  <a:lnTo>
                    <a:pt x="4193" y="6613"/>
                  </a:lnTo>
                  <a:lnTo>
                    <a:pt x="4606" y="6495"/>
                  </a:lnTo>
                  <a:lnTo>
                    <a:pt x="5019" y="6317"/>
                  </a:lnTo>
                  <a:lnTo>
                    <a:pt x="5374" y="6081"/>
                  </a:lnTo>
                  <a:lnTo>
                    <a:pt x="5728" y="5786"/>
                  </a:lnTo>
                  <a:lnTo>
                    <a:pt x="6023" y="5491"/>
                  </a:lnTo>
                  <a:lnTo>
                    <a:pt x="6259" y="5137"/>
                  </a:lnTo>
                  <a:lnTo>
                    <a:pt x="6436" y="4723"/>
                  </a:lnTo>
                  <a:lnTo>
                    <a:pt x="6613" y="4310"/>
                  </a:lnTo>
                  <a:lnTo>
                    <a:pt x="6672" y="3897"/>
                  </a:lnTo>
                  <a:lnTo>
                    <a:pt x="6731" y="3425"/>
                  </a:lnTo>
                  <a:lnTo>
                    <a:pt x="6672" y="2952"/>
                  </a:lnTo>
                  <a:lnTo>
                    <a:pt x="6613" y="2480"/>
                  </a:lnTo>
                  <a:lnTo>
                    <a:pt x="6495" y="2067"/>
                  </a:lnTo>
                  <a:lnTo>
                    <a:pt x="6259" y="1653"/>
                  </a:lnTo>
                  <a:lnTo>
                    <a:pt x="6023" y="1299"/>
                  </a:lnTo>
                  <a:lnTo>
                    <a:pt x="5787" y="945"/>
                  </a:lnTo>
                  <a:lnTo>
                    <a:pt x="5433" y="709"/>
                  </a:lnTo>
                  <a:lnTo>
                    <a:pt x="5078" y="473"/>
                  </a:lnTo>
                  <a:lnTo>
                    <a:pt x="4724" y="236"/>
                  </a:lnTo>
                  <a:lnTo>
                    <a:pt x="4311" y="118"/>
                  </a:lnTo>
                  <a:lnTo>
                    <a:pt x="3839" y="59"/>
                  </a:lnTo>
                  <a:lnTo>
                    <a:pt x="34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 name="Google Shape;51;p4"/>
            <p:cNvSpPr/>
            <p:nvPr/>
          </p:nvSpPr>
          <p:spPr>
            <a:xfrm>
              <a:off x="5488175" y="1008100"/>
              <a:ext cx="112200" cy="165325"/>
            </a:xfrm>
            <a:custGeom>
              <a:avLst/>
              <a:gdLst/>
              <a:ahLst/>
              <a:cxnLst/>
              <a:rect l="l" t="t" r="r" b="b"/>
              <a:pathLst>
                <a:path w="4488" h="6613" extrusionOk="0">
                  <a:moveTo>
                    <a:pt x="119" y="0"/>
                  </a:moveTo>
                  <a:lnTo>
                    <a:pt x="1" y="6494"/>
                  </a:lnTo>
                  <a:lnTo>
                    <a:pt x="4370" y="6612"/>
                  </a:lnTo>
                  <a:lnTo>
                    <a:pt x="4370" y="4959"/>
                  </a:lnTo>
                  <a:lnTo>
                    <a:pt x="2067" y="4900"/>
                  </a:lnTo>
                  <a:lnTo>
                    <a:pt x="2126" y="4015"/>
                  </a:lnTo>
                  <a:lnTo>
                    <a:pt x="4133" y="4015"/>
                  </a:lnTo>
                  <a:lnTo>
                    <a:pt x="4133" y="2480"/>
                  </a:lnTo>
                  <a:lnTo>
                    <a:pt x="2126" y="2480"/>
                  </a:lnTo>
                  <a:lnTo>
                    <a:pt x="2126" y="1653"/>
                  </a:lnTo>
                  <a:lnTo>
                    <a:pt x="4429" y="1712"/>
                  </a:lnTo>
                  <a:lnTo>
                    <a:pt x="4488" y="59"/>
                  </a:lnTo>
                  <a:lnTo>
                    <a:pt x="1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 name="Google Shape;52;p4"/>
            <p:cNvSpPr/>
            <p:nvPr/>
          </p:nvSpPr>
          <p:spPr>
            <a:xfrm>
              <a:off x="5623975" y="1009575"/>
              <a:ext cx="171225" cy="178600"/>
            </a:xfrm>
            <a:custGeom>
              <a:avLst/>
              <a:gdLst/>
              <a:ahLst/>
              <a:cxnLst/>
              <a:rect l="l" t="t" r="r" b="b"/>
              <a:pathLst>
                <a:path w="6849" h="7144" extrusionOk="0">
                  <a:moveTo>
                    <a:pt x="650" y="0"/>
                  </a:moveTo>
                  <a:lnTo>
                    <a:pt x="0" y="6494"/>
                  </a:lnTo>
                  <a:lnTo>
                    <a:pt x="2008" y="6730"/>
                  </a:lnTo>
                  <a:lnTo>
                    <a:pt x="2362" y="3424"/>
                  </a:lnTo>
                  <a:lnTo>
                    <a:pt x="4192" y="6908"/>
                  </a:lnTo>
                  <a:lnTo>
                    <a:pt x="6199" y="7144"/>
                  </a:lnTo>
                  <a:lnTo>
                    <a:pt x="6849" y="649"/>
                  </a:lnTo>
                  <a:lnTo>
                    <a:pt x="4782" y="413"/>
                  </a:lnTo>
                  <a:lnTo>
                    <a:pt x="4487" y="3779"/>
                  </a:lnTo>
                  <a:lnTo>
                    <a:pt x="2657" y="236"/>
                  </a:lnTo>
                  <a:lnTo>
                    <a:pt x="6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 name="Google Shape;53;p4"/>
            <p:cNvSpPr/>
            <p:nvPr/>
          </p:nvSpPr>
          <p:spPr>
            <a:xfrm>
              <a:off x="5818800" y="1044975"/>
              <a:ext cx="162375" cy="166825"/>
            </a:xfrm>
            <a:custGeom>
              <a:avLst/>
              <a:gdLst/>
              <a:ahLst/>
              <a:cxnLst/>
              <a:rect l="l" t="t" r="r" b="b"/>
              <a:pathLst>
                <a:path w="6495" h="6673" extrusionOk="0">
                  <a:moveTo>
                    <a:pt x="3011" y="1"/>
                  </a:moveTo>
                  <a:lnTo>
                    <a:pt x="2598" y="60"/>
                  </a:lnTo>
                  <a:lnTo>
                    <a:pt x="2185" y="119"/>
                  </a:lnTo>
                  <a:lnTo>
                    <a:pt x="1772" y="296"/>
                  </a:lnTo>
                  <a:lnTo>
                    <a:pt x="1417" y="473"/>
                  </a:lnTo>
                  <a:lnTo>
                    <a:pt x="1122" y="768"/>
                  </a:lnTo>
                  <a:lnTo>
                    <a:pt x="827" y="1064"/>
                  </a:lnTo>
                  <a:lnTo>
                    <a:pt x="532" y="1418"/>
                  </a:lnTo>
                  <a:lnTo>
                    <a:pt x="355" y="1772"/>
                  </a:lnTo>
                  <a:lnTo>
                    <a:pt x="178" y="2185"/>
                  </a:lnTo>
                  <a:lnTo>
                    <a:pt x="59" y="2658"/>
                  </a:lnTo>
                  <a:lnTo>
                    <a:pt x="0" y="3130"/>
                  </a:lnTo>
                  <a:lnTo>
                    <a:pt x="0" y="3602"/>
                  </a:lnTo>
                  <a:lnTo>
                    <a:pt x="0" y="4016"/>
                  </a:lnTo>
                  <a:lnTo>
                    <a:pt x="119" y="4429"/>
                  </a:lnTo>
                  <a:lnTo>
                    <a:pt x="237" y="4842"/>
                  </a:lnTo>
                  <a:lnTo>
                    <a:pt x="473" y="5196"/>
                  </a:lnTo>
                  <a:lnTo>
                    <a:pt x="709" y="5492"/>
                  </a:lnTo>
                  <a:lnTo>
                    <a:pt x="1004" y="5787"/>
                  </a:lnTo>
                  <a:lnTo>
                    <a:pt x="1358" y="6082"/>
                  </a:lnTo>
                  <a:lnTo>
                    <a:pt x="1713" y="6318"/>
                  </a:lnTo>
                  <a:lnTo>
                    <a:pt x="2185" y="6436"/>
                  </a:lnTo>
                  <a:lnTo>
                    <a:pt x="2657" y="6613"/>
                  </a:lnTo>
                  <a:lnTo>
                    <a:pt x="3189" y="6672"/>
                  </a:lnTo>
                  <a:lnTo>
                    <a:pt x="3661" y="6672"/>
                  </a:lnTo>
                  <a:lnTo>
                    <a:pt x="4133" y="6613"/>
                  </a:lnTo>
                  <a:lnTo>
                    <a:pt x="4605" y="6436"/>
                  </a:lnTo>
                  <a:lnTo>
                    <a:pt x="4960" y="6259"/>
                  </a:lnTo>
                  <a:lnTo>
                    <a:pt x="5373" y="6023"/>
                  </a:lnTo>
                  <a:lnTo>
                    <a:pt x="5668" y="5787"/>
                  </a:lnTo>
                  <a:lnTo>
                    <a:pt x="5963" y="5492"/>
                  </a:lnTo>
                  <a:lnTo>
                    <a:pt x="6436" y="3484"/>
                  </a:lnTo>
                  <a:lnTo>
                    <a:pt x="3130" y="2776"/>
                  </a:lnTo>
                  <a:lnTo>
                    <a:pt x="2834" y="4193"/>
                  </a:lnTo>
                  <a:lnTo>
                    <a:pt x="4428" y="4547"/>
                  </a:lnTo>
                  <a:lnTo>
                    <a:pt x="4192" y="4724"/>
                  </a:lnTo>
                  <a:lnTo>
                    <a:pt x="3897" y="4842"/>
                  </a:lnTo>
                  <a:lnTo>
                    <a:pt x="3543" y="4901"/>
                  </a:lnTo>
                  <a:lnTo>
                    <a:pt x="3189" y="4901"/>
                  </a:lnTo>
                  <a:lnTo>
                    <a:pt x="2893" y="4783"/>
                  </a:lnTo>
                  <a:lnTo>
                    <a:pt x="2598" y="4665"/>
                  </a:lnTo>
                  <a:lnTo>
                    <a:pt x="2362" y="4488"/>
                  </a:lnTo>
                  <a:lnTo>
                    <a:pt x="2185" y="4252"/>
                  </a:lnTo>
                  <a:lnTo>
                    <a:pt x="2126" y="4016"/>
                  </a:lnTo>
                  <a:lnTo>
                    <a:pt x="2067" y="3779"/>
                  </a:lnTo>
                  <a:lnTo>
                    <a:pt x="2067" y="3425"/>
                  </a:lnTo>
                  <a:lnTo>
                    <a:pt x="2067" y="3071"/>
                  </a:lnTo>
                  <a:lnTo>
                    <a:pt x="2185" y="2776"/>
                  </a:lnTo>
                  <a:lnTo>
                    <a:pt x="2303" y="2540"/>
                  </a:lnTo>
                  <a:lnTo>
                    <a:pt x="2421" y="2304"/>
                  </a:lnTo>
                  <a:lnTo>
                    <a:pt x="2598" y="2126"/>
                  </a:lnTo>
                  <a:lnTo>
                    <a:pt x="2834" y="2008"/>
                  </a:lnTo>
                  <a:lnTo>
                    <a:pt x="3070" y="1949"/>
                  </a:lnTo>
                  <a:lnTo>
                    <a:pt x="3307" y="1890"/>
                  </a:lnTo>
                  <a:lnTo>
                    <a:pt x="3602" y="1949"/>
                  </a:lnTo>
                  <a:lnTo>
                    <a:pt x="3897" y="2008"/>
                  </a:lnTo>
                  <a:lnTo>
                    <a:pt x="4074" y="2126"/>
                  </a:lnTo>
                  <a:lnTo>
                    <a:pt x="4251" y="2304"/>
                  </a:lnTo>
                  <a:lnTo>
                    <a:pt x="4369" y="2540"/>
                  </a:lnTo>
                  <a:lnTo>
                    <a:pt x="6495" y="2953"/>
                  </a:lnTo>
                  <a:lnTo>
                    <a:pt x="6495" y="2422"/>
                  </a:lnTo>
                  <a:lnTo>
                    <a:pt x="6377" y="1949"/>
                  </a:lnTo>
                  <a:lnTo>
                    <a:pt x="6200" y="1536"/>
                  </a:lnTo>
                  <a:lnTo>
                    <a:pt x="5904" y="1123"/>
                  </a:lnTo>
                  <a:lnTo>
                    <a:pt x="5550" y="768"/>
                  </a:lnTo>
                  <a:lnTo>
                    <a:pt x="5078" y="473"/>
                  </a:lnTo>
                  <a:lnTo>
                    <a:pt x="4546" y="237"/>
                  </a:lnTo>
                  <a:lnTo>
                    <a:pt x="3956" y="119"/>
                  </a:lnTo>
                  <a:lnTo>
                    <a:pt x="34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 name="Google Shape;54;p4"/>
            <p:cNvSpPr/>
            <p:nvPr/>
          </p:nvSpPr>
          <p:spPr>
            <a:xfrm>
              <a:off x="5984100" y="1075975"/>
              <a:ext cx="95975" cy="171250"/>
            </a:xfrm>
            <a:custGeom>
              <a:avLst/>
              <a:gdLst/>
              <a:ahLst/>
              <a:cxnLst/>
              <a:rect l="l" t="t" r="r" b="b"/>
              <a:pathLst>
                <a:path w="3839" h="6850" extrusionOk="0">
                  <a:moveTo>
                    <a:pt x="1831" y="1"/>
                  </a:moveTo>
                  <a:lnTo>
                    <a:pt x="1" y="6259"/>
                  </a:lnTo>
                  <a:lnTo>
                    <a:pt x="1949" y="6849"/>
                  </a:lnTo>
                  <a:lnTo>
                    <a:pt x="3838" y="591"/>
                  </a:lnTo>
                  <a:lnTo>
                    <a:pt x="18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 name="Google Shape;55;p4"/>
            <p:cNvSpPr/>
            <p:nvPr/>
          </p:nvSpPr>
          <p:spPr>
            <a:xfrm>
              <a:off x="6062325" y="1102550"/>
              <a:ext cx="205200" cy="208150"/>
            </a:xfrm>
            <a:custGeom>
              <a:avLst/>
              <a:gdLst/>
              <a:ahLst/>
              <a:cxnLst/>
              <a:rect l="l" t="t" r="r" b="b"/>
              <a:pathLst>
                <a:path w="8208" h="8326" extrusionOk="0">
                  <a:moveTo>
                    <a:pt x="2362" y="1"/>
                  </a:moveTo>
                  <a:lnTo>
                    <a:pt x="1" y="6082"/>
                  </a:lnTo>
                  <a:lnTo>
                    <a:pt x="1949" y="6790"/>
                  </a:lnTo>
                  <a:lnTo>
                    <a:pt x="3130" y="3779"/>
                  </a:lnTo>
                  <a:lnTo>
                    <a:pt x="3957" y="7617"/>
                  </a:lnTo>
                  <a:lnTo>
                    <a:pt x="5846" y="8325"/>
                  </a:lnTo>
                  <a:lnTo>
                    <a:pt x="8207" y="2244"/>
                  </a:lnTo>
                  <a:lnTo>
                    <a:pt x="6259" y="1476"/>
                  </a:lnTo>
                  <a:lnTo>
                    <a:pt x="5078" y="4606"/>
                  </a:lnTo>
                  <a:lnTo>
                    <a:pt x="4252" y="709"/>
                  </a:lnTo>
                  <a:lnTo>
                    <a:pt x="23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 name="Google Shape;56;p4"/>
            <p:cNvSpPr/>
            <p:nvPr/>
          </p:nvSpPr>
          <p:spPr>
            <a:xfrm>
              <a:off x="6236500" y="1177825"/>
              <a:ext cx="169775" cy="194850"/>
            </a:xfrm>
            <a:custGeom>
              <a:avLst/>
              <a:gdLst/>
              <a:ahLst/>
              <a:cxnLst/>
              <a:rect l="l" t="t" r="r" b="b"/>
              <a:pathLst>
                <a:path w="6791" h="7794" extrusionOk="0">
                  <a:moveTo>
                    <a:pt x="2893" y="0"/>
                  </a:moveTo>
                  <a:lnTo>
                    <a:pt x="1" y="5845"/>
                  </a:lnTo>
                  <a:lnTo>
                    <a:pt x="3897" y="7794"/>
                  </a:lnTo>
                  <a:lnTo>
                    <a:pt x="4606" y="6318"/>
                  </a:lnTo>
                  <a:lnTo>
                    <a:pt x="2539" y="5314"/>
                  </a:lnTo>
                  <a:lnTo>
                    <a:pt x="2953" y="4487"/>
                  </a:lnTo>
                  <a:lnTo>
                    <a:pt x="4783" y="5373"/>
                  </a:lnTo>
                  <a:lnTo>
                    <a:pt x="5432" y="4015"/>
                  </a:lnTo>
                  <a:lnTo>
                    <a:pt x="3661" y="3071"/>
                  </a:lnTo>
                  <a:lnTo>
                    <a:pt x="4015" y="2362"/>
                  </a:lnTo>
                  <a:lnTo>
                    <a:pt x="6082" y="3366"/>
                  </a:lnTo>
                  <a:lnTo>
                    <a:pt x="6790" y="1949"/>
                  </a:lnTo>
                  <a:lnTo>
                    <a:pt x="28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 name="Google Shape;57;p4"/>
            <p:cNvSpPr/>
            <p:nvPr/>
          </p:nvSpPr>
          <p:spPr>
            <a:xfrm>
              <a:off x="6356050" y="1245725"/>
              <a:ext cx="177150" cy="194850"/>
            </a:xfrm>
            <a:custGeom>
              <a:avLst/>
              <a:gdLst/>
              <a:ahLst/>
              <a:cxnLst/>
              <a:rect l="l" t="t" r="r" b="b"/>
              <a:pathLst>
                <a:path w="7086" h="7794" extrusionOk="0">
                  <a:moveTo>
                    <a:pt x="3366" y="0"/>
                  </a:moveTo>
                  <a:lnTo>
                    <a:pt x="1" y="5550"/>
                  </a:lnTo>
                  <a:lnTo>
                    <a:pt x="3779" y="7793"/>
                  </a:lnTo>
                  <a:lnTo>
                    <a:pt x="4606" y="6436"/>
                  </a:lnTo>
                  <a:lnTo>
                    <a:pt x="2598" y="5255"/>
                  </a:lnTo>
                  <a:lnTo>
                    <a:pt x="3071" y="4428"/>
                  </a:lnTo>
                  <a:lnTo>
                    <a:pt x="4842" y="5491"/>
                  </a:lnTo>
                  <a:lnTo>
                    <a:pt x="5609" y="4192"/>
                  </a:lnTo>
                  <a:lnTo>
                    <a:pt x="3897" y="3129"/>
                  </a:lnTo>
                  <a:lnTo>
                    <a:pt x="4311" y="2421"/>
                  </a:lnTo>
                  <a:lnTo>
                    <a:pt x="6259" y="3602"/>
                  </a:lnTo>
                  <a:lnTo>
                    <a:pt x="7085" y="2244"/>
                  </a:lnTo>
                  <a:lnTo>
                    <a:pt x="33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 name="Google Shape;58;p4"/>
            <p:cNvSpPr/>
            <p:nvPr/>
          </p:nvSpPr>
          <p:spPr>
            <a:xfrm>
              <a:off x="6472650" y="1323950"/>
              <a:ext cx="186000" cy="212550"/>
            </a:xfrm>
            <a:custGeom>
              <a:avLst/>
              <a:gdLst/>
              <a:ahLst/>
              <a:cxnLst/>
              <a:rect l="l" t="t" r="r" b="b"/>
              <a:pathLst>
                <a:path w="7440" h="8502" extrusionOk="0">
                  <a:moveTo>
                    <a:pt x="4488" y="2598"/>
                  </a:moveTo>
                  <a:lnTo>
                    <a:pt x="5137" y="3070"/>
                  </a:lnTo>
                  <a:lnTo>
                    <a:pt x="5314" y="3248"/>
                  </a:lnTo>
                  <a:lnTo>
                    <a:pt x="5373" y="3425"/>
                  </a:lnTo>
                  <a:lnTo>
                    <a:pt x="5373" y="3661"/>
                  </a:lnTo>
                  <a:lnTo>
                    <a:pt x="5255" y="3838"/>
                  </a:lnTo>
                  <a:lnTo>
                    <a:pt x="5078" y="4015"/>
                  </a:lnTo>
                  <a:lnTo>
                    <a:pt x="4901" y="4133"/>
                  </a:lnTo>
                  <a:lnTo>
                    <a:pt x="4724" y="4074"/>
                  </a:lnTo>
                  <a:lnTo>
                    <a:pt x="4488" y="3956"/>
                  </a:lnTo>
                  <a:lnTo>
                    <a:pt x="3838" y="3484"/>
                  </a:lnTo>
                  <a:lnTo>
                    <a:pt x="4488" y="2598"/>
                  </a:lnTo>
                  <a:close/>
                  <a:moveTo>
                    <a:pt x="3838" y="0"/>
                  </a:moveTo>
                  <a:lnTo>
                    <a:pt x="1" y="5255"/>
                  </a:lnTo>
                  <a:lnTo>
                    <a:pt x="1654" y="6495"/>
                  </a:lnTo>
                  <a:lnTo>
                    <a:pt x="3012" y="4605"/>
                  </a:lnTo>
                  <a:lnTo>
                    <a:pt x="2658" y="7203"/>
                  </a:lnTo>
                  <a:lnTo>
                    <a:pt x="4429" y="8502"/>
                  </a:lnTo>
                  <a:lnTo>
                    <a:pt x="4783" y="5668"/>
                  </a:lnTo>
                  <a:lnTo>
                    <a:pt x="5137" y="5727"/>
                  </a:lnTo>
                  <a:lnTo>
                    <a:pt x="5432" y="5786"/>
                  </a:lnTo>
                  <a:lnTo>
                    <a:pt x="5728" y="5786"/>
                  </a:lnTo>
                  <a:lnTo>
                    <a:pt x="6023" y="5668"/>
                  </a:lnTo>
                  <a:lnTo>
                    <a:pt x="6318" y="5550"/>
                  </a:lnTo>
                  <a:lnTo>
                    <a:pt x="6613" y="5432"/>
                  </a:lnTo>
                  <a:lnTo>
                    <a:pt x="6849" y="5196"/>
                  </a:lnTo>
                  <a:lnTo>
                    <a:pt x="7027" y="4960"/>
                  </a:lnTo>
                  <a:lnTo>
                    <a:pt x="7204" y="4723"/>
                  </a:lnTo>
                  <a:lnTo>
                    <a:pt x="7322" y="4487"/>
                  </a:lnTo>
                  <a:lnTo>
                    <a:pt x="7381" y="4192"/>
                  </a:lnTo>
                  <a:lnTo>
                    <a:pt x="7440" y="3897"/>
                  </a:lnTo>
                  <a:lnTo>
                    <a:pt x="7440" y="3661"/>
                  </a:lnTo>
                  <a:lnTo>
                    <a:pt x="7440" y="3366"/>
                  </a:lnTo>
                  <a:lnTo>
                    <a:pt x="7322" y="3070"/>
                  </a:lnTo>
                  <a:lnTo>
                    <a:pt x="7204" y="2834"/>
                  </a:lnTo>
                  <a:lnTo>
                    <a:pt x="7027" y="2539"/>
                  </a:lnTo>
                  <a:lnTo>
                    <a:pt x="6849" y="2244"/>
                  </a:lnTo>
                  <a:lnTo>
                    <a:pt x="6554" y="2008"/>
                  </a:lnTo>
                  <a:lnTo>
                    <a:pt x="6259" y="1772"/>
                  </a:lnTo>
                  <a:lnTo>
                    <a:pt x="38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 name="Google Shape;59;p4"/>
            <p:cNvSpPr/>
            <p:nvPr/>
          </p:nvSpPr>
          <p:spPr>
            <a:xfrm>
              <a:off x="6639450" y="1464175"/>
              <a:ext cx="186000" cy="153525"/>
            </a:xfrm>
            <a:custGeom>
              <a:avLst/>
              <a:gdLst/>
              <a:ahLst/>
              <a:cxnLst/>
              <a:rect l="l" t="t" r="r" b="b"/>
              <a:pathLst>
                <a:path w="7440" h="6141" extrusionOk="0">
                  <a:moveTo>
                    <a:pt x="4782" y="2598"/>
                  </a:moveTo>
                  <a:lnTo>
                    <a:pt x="5255" y="3011"/>
                  </a:lnTo>
                  <a:lnTo>
                    <a:pt x="5432" y="3188"/>
                  </a:lnTo>
                  <a:lnTo>
                    <a:pt x="5491" y="3424"/>
                  </a:lnTo>
                  <a:lnTo>
                    <a:pt x="5432" y="3661"/>
                  </a:lnTo>
                  <a:lnTo>
                    <a:pt x="5314" y="3838"/>
                  </a:lnTo>
                  <a:lnTo>
                    <a:pt x="5078" y="4015"/>
                  </a:lnTo>
                  <a:lnTo>
                    <a:pt x="4841" y="4074"/>
                  </a:lnTo>
                  <a:lnTo>
                    <a:pt x="4664" y="4015"/>
                  </a:lnTo>
                  <a:lnTo>
                    <a:pt x="4428" y="3838"/>
                  </a:lnTo>
                  <a:lnTo>
                    <a:pt x="4015" y="3483"/>
                  </a:lnTo>
                  <a:lnTo>
                    <a:pt x="4782" y="2598"/>
                  </a:lnTo>
                  <a:close/>
                  <a:moveTo>
                    <a:pt x="4428" y="0"/>
                  </a:moveTo>
                  <a:lnTo>
                    <a:pt x="0" y="4782"/>
                  </a:lnTo>
                  <a:lnTo>
                    <a:pt x="1476" y="6140"/>
                  </a:lnTo>
                  <a:lnTo>
                    <a:pt x="2893" y="4664"/>
                  </a:lnTo>
                  <a:lnTo>
                    <a:pt x="3484" y="5196"/>
                  </a:lnTo>
                  <a:lnTo>
                    <a:pt x="3779" y="5432"/>
                  </a:lnTo>
                  <a:lnTo>
                    <a:pt x="4074" y="5609"/>
                  </a:lnTo>
                  <a:lnTo>
                    <a:pt x="4369" y="5786"/>
                  </a:lnTo>
                  <a:lnTo>
                    <a:pt x="4664" y="5904"/>
                  </a:lnTo>
                  <a:lnTo>
                    <a:pt x="4960" y="5963"/>
                  </a:lnTo>
                  <a:lnTo>
                    <a:pt x="5550" y="5963"/>
                  </a:lnTo>
                  <a:lnTo>
                    <a:pt x="5845" y="5904"/>
                  </a:lnTo>
                  <a:lnTo>
                    <a:pt x="6081" y="5786"/>
                  </a:lnTo>
                  <a:lnTo>
                    <a:pt x="6317" y="5668"/>
                  </a:lnTo>
                  <a:lnTo>
                    <a:pt x="6554" y="5491"/>
                  </a:lnTo>
                  <a:lnTo>
                    <a:pt x="6790" y="5255"/>
                  </a:lnTo>
                  <a:lnTo>
                    <a:pt x="7085" y="4900"/>
                  </a:lnTo>
                  <a:lnTo>
                    <a:pt x="7321" y="4487"/>
                  </a:lnTo>
                  <a:lnTo>
                    <a:pt x="7439" y="4074"/>
                  </a:lnTo>
                  <a:lnTo>
                    <a:pt x="7439" y="3661"/>
                  </a:lnTo>
                  <a:lnTo>
                    <a:pt x="7380" y="3188"/>
                  </a:lnTo>
                  <a:lnTo>
                    <a:pt x="7203" y="2775"/>
                  </a:lnTo>
                  <a:lnTo>
                    <a:pt x="6908" y="2362"/>
                  </a:lnTo>
                  <a:lnTo>
                    <a:pt x="6495" y="1948"/>
                  </a:lnTo>
                  <a:lnTo>
                    <a:pt x="44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 name="Google Shape;60;p4"/>
            <p:cNvSpPr/>
            <p:nvPr/>
          </p:nvSpPr>
          <p:spPr>
            <a:xfrm>
              <a:off x="6782625" y="1611750"/>
              <a:ext cx="168275" cy="168300"/>
            </a:xfrm>
            <a:custGeom>
              <a:avLst/>
              <a:gdLst/>
              <a:ahLst/>
              <a:cxnLst/>
              <a:rect l="l" t="t" r="r" b="b"/>
              <a:pathLst>
                <a:path w="6731" h="6732" extrusionOk="0">
                  <a:moveTo>
                    <a:pt x="3542" y="1949"/>
                  </a:moveTo>
                  <a:lnTo>
                    <a:pt x="3779" y="2008"/>
                  </a:lnTo>
                  <a:lnTo>
                    <a:pt x="4015" y="2067"/>
                  </a:lnTo>
                  <a:lnTo>
                    <a:pt x="4251" y="2185"/>
                  </a:lnTo>
                  <a:lnTo>
                    <a:pt x="4428" y="2422"/>
                  </a:lnTo>
                  <a:lnTo>
                    <a:pt x="4605" y="2658"/>
                  </a:lnTo>
                  <a:lnTo>
                    <a:pt x="4723" y="2894"/>
                  </a:lnTo>
                  <a:lnTo>
                    <a:pt x="4782" y="3130"/>
                  </a:lnTo>
                  <a:lnTo>
                    <a:pt x="4782" y="3366"/>
                  </a:lnTo>
                  <a:lnTo>
                    <a:pt x="4723" y="3602"/>
                  </a:lnTo>
                  <a:lnTo>
                    <a:pt x="4605" y="3898"/>
                  </a:lnTo>
                  <a:lnTo>
                    <a:pt x="4428" y="4075"/>
                  </a:lnTo>
                  <a:lnTo>
                    <a:pt x="4192" y="4311"/>
                  </a:lnTo>
                  <a:lnTo>
                    <a:pt x="3956" y="4547"/>
                  </a:lnTo>
                  <a:lnTo>
                    <a:pt x="3720" y="4665"/>
                  </a:lnTo>
                  <a:lnTo>
                    <a:pt x="3424" y="4724"/>
                  </a:lnTo>
                  <a:lnTo>
                    <a:pt x="3188" y="4783"/>
                  </a:lnTo>
                  <a:lnTo>
                    <a:pt x="2952" y="4724"/>
                  </a:lnTo>
                  <a:lnTo>
                    <a:pt x="2716" y="4665"/>
                  </a:lnTo>
                  <a:lnTo>
                    <a:pt x="2480" y="4547"/>
                  </a:lnTo>
                  <a:lnTo>
                    <a:pt x="2244" y="4311"/>
                  </a:lnTo>
                  <a:lnTo>
                    <a:pt x="2125" y="4075"/>
                  </a:lnTo>
                  <a:lnTo>
                    <a:pt x="2007" y="3839"/>
                  </a:lnTo>
                  <a:lnTo>
                    <a:pt x="1948" y="3602"/>
                  </a:lnTo>
                  <a:lnTo>
                    <a:pt x="1948" y="3366"/>
                  </a:lnTo>
                  <a:lnTo>
                    <a:pt x="2007" y="3071"/>
                  </a:lnTo>
                  <a:lnTo>
                    <a:pt x="2125" y="2835"/>
                  </a:lnTo>
                  <a:lnTo>
                    <a:pt x="2303" y="2658"/>
                  </a:lnTo>
                  <a:lnTo>
                    <a:pt x="2539" y="2422"/>
                  </a:lnTo>
                  <a:lnTo>
                    <a:pt x="2775" y="2185"/>
                  </a:lnTo>
                  <a:lnTo>
                    <a:pt x="3011" y="2067"/>
                  </a:lnTo>
                  <a:lnTo>
                    <a:pt x="3306" y="2008"/>
                  </a:lnTo>
                  <a:lnTo>
                    <a:pt x="3542" y="1949"/>
                  </a:lnTo>
                  <a:close/>
                  <a:moveTo>
                    <a:pt x="3188" y="1"/>
                  </a:moveTo>
                  <a:lnTo>
                    <a:pt x="2716" y="60"/>
                  </a:lnTo>
                  <a:lnTo>
                    <a:pt x="2303" y="178"/>
                  </a:lnTo>
                  <a:lnTo>
                    <a:pt x="1889" y="296"/>
                  </a:lnTo>
                  <a:lnTo>
                    <a:pt x="1535" y="532"/>
                  </a:lnTo>
                  <a:lnTo>
                    <a:pt x="1122" y="828"/>
                  </a:lnTo>
                  <a:lnTo>
                    <a:pt x="827" y="1182"/>
                  </a:lnTo>
                  <a:lnTo>
                    <a:pt x="531" y="1536"/>
                  </a:lnTo>
                  <a:lnTo>
                    <a:pt x="295" y="1890"/>
                  </a:lnTo>
                  <a:lnTo>
                    <a:pt x="177" y="2304"/>
                  </a:lnTo>
                  <a:lnTo>
                    <a:pt x="59" y="2717"/>
                  </a:lnTo>
                  <a:lnTo>
                    <a:pt x="0" y="3130"/>
                  </a:lnTo>
                  <a:lnTo>
                    <a:pt x="0" y="3602"/>
                  </a:lnTo>
                  <a:lnTo>
                    <a:pt x="59" y="4016"/>
                  </a:lnTo>
                  <a:lnTo>
                    <a:pt x="177" y="4429"/>
                  </a:lnTo>
                  <a:lnTo>
                    <a:pt x="354" y="4842"/>
                  </a:lnTo>
                  <a:lnTo>
                    <a:pt x="531" y="5196"/>
                  </a:lnTo>
                  <a:lnTo>
                    <a:pt x="827" y="5551"/>
                  </a:lnTo>
                  <a:lnTo>
                    <a:pt x="1122" y="5905"/>
                  </a:lnTo>
                  <a:lnTo>
                    <a:pt x="1476" y="6141"/>
                  </a:lnTo>
                  <a:lnTo>
                    <a:pt x="1889" y="6377"/>
                  </a:lnTo>
                  <a:lnTo>
                    <a:pt x="2244" y="6554"/>
                  </a:lnTo>
                  <a:lnTo>
                    <a:pt x="2657" y="6672"/>
                  </a:lnTo>
                  <a:lnTo>
                    <a:pt x="3129" y="6731"/>
                  </a:lnTo>
                  <a:lnTo>
                    <a:pt x="3542" y="6731"/>
                  </a:lnTo>
                  <a:lnTo>
                    <a:pt x="3956" y="6672"/>
                  </a:lnTo>
                  <a:lnTo>
                    <a:pt x="4369" y="6554"/>
                  </a:lnTo>
                  <a:lnTo>
                    <a:pt x="4782" y="6377"/>
                  </a:lnTo>
                  <a:lnTo>
                    <a:pt x="5196" y="6200"/>
                  </a:lnTo>
                  <a:lnTo>
                    <a:pt x="5550" y="5905"/>
                  </a:lnTo>
                  <a:lnTo>
                    <a:pt x="5904" y="5551"/>
                  </a:lnTo>
                  <a:lnTo>
                    <a:pt x="6199" y="5196"/>
                  </a:lnTo>
                  <a:lnTo>
                    <a:pt x="6376" y="4842"/>
                  </a:lnTo>
                  <a:lnTo>
                    <a:pt x="6553" y="4429"/>
                  </a:lnTo>
                  <a:lnTo>
                    <a:pt x="6672" y="4016"/>
                  </a:lnTo>
                  <a:lnTo>
                    <a:pt x="6731" y="3602"/>
                  </a:lnTo>
                  <a:lnTo>
                    <a:pt x="6731" y="3130"/>
                  </a:lnTo>
                  <a:lnTo>
                    <a:pt x="6672" y="2717"/>
                  </a:lnTo>
                  <a:lnTo>
                    <a:pt x="6553" y="2304"/>
                  </a:lnTo>
                  <a:lnTo>
                    <a:pt x="6376" y="1890"/>
                  </a:lnTo>
                  <a:lnTo>
                    <a:pt x="6140" y="1536"/>
                  </a:lnTo>
                  <a:lnTo>
                    <a:pt x="5904" y="1182"/>
                  </a:lnTo>
                  <a:lnTo>
                    <a:pt x="5550" y="828"/>
                  </a:lnTo>
                  <a:lnTo>
                    <a:pt x="5196" y="591"/>
                  </a:lnTo>
                  <a:lnTo>
                    <a:pt x="4841" y="355"/>
                  </a:lnTo>
                  <a:lnTo>
                    <a:pt x="4428" y="178"/>
                  </a:lnTo>
                  <a:lnTo>
                    <a:pt x="4015" y="60"/>
                  </a:lnTo>
                  <a:lnTo>
                    <a:pt x="360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 name="Google Shape;61;p4"/>
            <p:cNvSpPr/>
            <p:nvPr/>
          </p:nvSpPr>
          <p:spPr>
            <a:xfrm>
              <a:off x="6874125" y="1740175"/>
              <a:ext cx="191900" cy="206650"/>
            </a:xfrm>
            <a:custGeom>
              <a:avLst/>
              <a:gdLst/>
              <a:ahLst/>
              <a:cxnLst/>
              <a:rect l="l" t="t" r="r" b="b"/>
              <a:pathLst>
                <a:path w="7676" h="8266" extrusionOk="0">
                  <a:moveTo>
                    <a:pt x="5137" y="2657"/>
                  </a:moveTo>
                  <a:lnTo>
                    <a:pt x="5609" y="3307"/>
                  </a:lnTo>
                  <a:lnTo>
                    <a:pt x="5727" y="3543"/>
                  </a:lnTo>
                  <a:lnTo>
                    <a:pt x="5727" y="3720"/>
                  </a:lnTo>
                  <a:lnTo>
                    <a:pt x="5668" y="3956"/>
                  </a:lnTo>
                  <a:lnTo>
                    <a:pt x="5491" y="4074"/>
                  </a:lnTo>
                  <a:lnTo>
                    <a:pt x="5255" y="4192"/>
                  </a:lnTo>
                  <a:lnTo>
                    <a:pt x="5078" y="4192"/>
                  </a:lnTo>
                  <a:lnTo>
                    <a:pt x="4842" y="4133"/>
                  </a:lnTo>
                  <a:lnTo>
                    <a:pt x="4665" y="3956"/>
                  </a:lnTo>
                  <a:lnTo>
                    <a:pt x="4192" y="3248"/>
                  </a:lnTo>
                  <a:lnTo>
                    <a:pt x="5137" y="2657"/>
                  </a:lnTo>
                  <a:close/>
                  <a:moveTo>
                    <a:pt x="5314" y="0"/>
                  </a:moveTo>
                  <a:lnTo>
                    <a:pt x="1" y="3720"/>
                  </a:lnTo>
                  <a:lnTo>
                    <a:pt x="1181" y="5373"/>
                  </a:lnTo>
                  <a:lnTo>
                    <a:pt x="3130" y="4074"/>
                  </a:lnTo>
                  <a:lnTo>
                    <a:pt x="1890" y="6436"/>
                  </a:lnTo>
                  <a:lnTo>
                    <a:pt x="3189" y="8266"/>
                  </a:lnTo>
                  <a:lnTo>
                    <a:pt x="4428" y="5668"/>
                  </a:lnTo>
                  <a:lnTo>
                    <a:pt x="4724" y="5845"/>
                  </a:lnTo>
                  <a:lnTo>
                    <a:pt x="5019" y="5963"/>
                  </a:lnTo>
                  <a:lnTo>
                    <a:pt x="5314" y="6081"/>
                  </a:lnTo>
                  <a:lnTo>
                    <a:pt x="5904" y="6081"/>
                  </a:lnTo>
                  <a:lnTo>
                    <a:pt x="6200" y="5963"/>
                  </a:lnTo>
                  <a:lnTo>
                    <a:pt x="6495" y="5904"/>
                  </a:lnTo>
                  <a:lnTo>
                    <a:pt x="6790" y="5727"/>
                  </a:lnTo>
                  <a:lnTo>
                    <a:pt x="7026" y="5550"/>
                  </a:lnTo>
                  <a:lnTo>
                    <a:pt x="7203" y="5314"/>
                  </a:lnTo>
                  <a:lnTo>
                    <a:pt x="7380" y="5078"/>
                  </a:lnTo>
                  <a:lnTo>
                    <a:pt x="7498" y="4842"/>
                  </a:lnTo>
                  <a:lnTo>
                    <a:pt x="7617" y="4605"/>
                  </a:lnTo>
                  <a:lnTo>
                    <a:pt x="7676" y="4310"/>
                  </a:lnTo>
                  <a:lnTo>
                    <a:pt x="7676" y="4015"/>
                  </a:lnTo>
                  <a:lnTo>
                    <a:pt x="7617" y="3720"/>
                  </a:lnTo>
                  <a:lnTo>
                    <a:pt x="7558" y="3425"/>
                  </a:lnTo>
                  <a:lnTo>
                    <a:pt x="7439" y="3070"/>
                  </a:lnTo>
                  <a:lnTo>
                    <a:pt x="7321" y="2775"/>
                  </a:lnTo>
                  <a:lnTo>
                    <a:pt x="7085" y="2480"/>
                  </a:lnTo>
                  <a:lnTo>
                    <a:pt x="53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 name="Google Shape;62;p4"/>
            <p:cNvSpPr/>
            <p:nvPr/>
          </p:nvSpPr>
          <p:spPr>
            <a:xfrm>
              <a:off x="6983350" y="1877450"/>
              <a:ext cx="187475" cy="162375"/>
            </a:xfrm>
            <a:custGeom>
              <a:avLst/>
              <a:gdLst/>
              <a:ahLst/>
              <a:cxnLst/>
              <a:rect l="l" t="t" r="r" b="b"/>
              <a:pathLst>
                <a:path w="7499" h="6495" extrusionOk="0">
                  <a:moveTo>
                    <a:pt x="4783" y="0"/>
                  </a:moveTo>
                  <a:lnTo>
                    <a:pt x="3366" y="768"/>
                  </a:lnTo>
                  <a:lnTo>
                    <a:pt x="4251" y="2244"/>
                  </a:lnTo>
                  <a:lnTo>
                    <a:pt x="0" y="4723"/>
                  </a:lnTo>
                  <a:lnTo>
                    <a:pt x="1004" y="6494"/>
                  </a:lnTo>
                  <a:lnTo>
                    <a:pt x="5255" y="4015"/>
                  </a:lnTo>
                  <a:lnTo>
                    <a:pt x="6081" y="5550"/>
                  </a:lnTo>
                  <a:lnTo>
                    <a:pt x="7498" y="4723"/>
                  </a:lnTo>
                  <a:lnTo>
                    <a:pt x="47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 name="Google Shape;63;p4"/>
            <p:cNvSpPr/>
            <p:nvPr/>
          </p:nvSpPr>
          <p:spPr>
            <a:xfrm>
              <a:off x="7039425" y="2028000"/>
              <a:ext cx="196350" cy="129900"/>
            </a:xfrm>
            <a:custGeom>
              <a:avLst/>
              <a:gdLst/>
              <a:ahLst/>
              <a:cxnLst/>
              <a:rect l="l" t="t" r="r" b="b"/>
              <a:pathLst>
                <a:path w="7854" h="5196" extrusionOk="0">
                  <a:moveTo>
                    <a:pt x="5905" y="0"/>
                  </a:moveTo>
                  <a:lnTo>
                    <a:pt x="1" y="2716"/>
                  </a:lnTo>
                  <a:lnTo>
                    <a:pt x="827" y="4605"/>
                  </a:lnTo>
                  <a:lnTo>
                    <a:pt x="3071" y="3542"/>
                  </a:lnTo>
                  <a:lnTo>
                    <a:pt x="3838" y="5195"/>
                  </a:lnTo>
                  <a:lnTo>
                    <a:pt x="5255" y="4546"/>
                  </a:lnTo>
                  <a:lnTo>
                    <a:pt x="4488" y="2893"/>
                  </a:lnTo>
                  <a:lnTo>
                    <a:pt x="5314" y="2539"/>
                  </a:lnTo>
                  <a:lnTo>
                    <a:pt x="6377" y="4841"/>
                  </a:lnTo>
                  <a:lnTo>
                    <a:pt x="7853" y="4133"/>
                  </a:lnTo>
                  <a:lnTo>
                    <a:pt x="59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 name="Google Shape;64;p4"/>
            <p:cNvSpPr/>
            <p:nvPr/>
          </p:nvSpPr>
          <p:spPr>
            <a:xfrm>
              <a:off x="7117650" y="2185925"/>
              <a:ext cx="168300" cy="168275"/>
            </a:xfrm>
            <a:custGeom>
              <a:avLst/>
              <a:gdLst/>
              <a:ahLst/>
              <a:cxnLst/>
              <a:rect l="l" t="t" r="r" b="b"/>
              <a:pathLst>
                <a:path w="6732" h="6731" extrusionOk="0">
                  <a:moveTo>
                    <a:pt x="3780" y="2067"/>
                  </a:moveTo>
                  <a:lnTo>
                    <a:pt x="4075" y="2126"/>
                  </a:lnTo>
                  <a:lnTo>
                    <a:pt x="4252" y="2244"/>
                  </a:lnTo>
                  <a:lnTo>
                    <a:pt x="4488" y="2421"/>
                  </a:lnTo>
                  <a:lnTo>
                    <a:pt x="4606" y="2598"/>
                  </a:lnTo>
                  <a:lnTo>
                    <a:pt x="4724" y="2893"/>
                  </a:lnTo>
                  <a:lnTo>
                    <a:pt x="4783" y="3188"/>
                  </a:lnTo>
                  <a:lnTo>
                    <a:pt x="4842" y="3424"/>
                  </a:lnTo>
                  <a:lnTo>
                    <a:pt x="4783" y="3661"/>
                  </a:lnTo>
                  <a:lnTo>
                    <a:pt x="4665" y="3897"/>
                  </a:lnTo>
                  <a:lnTo>
                    <a:pt x="4547" y="4133"/>
                  </a:lnTo>
                  <a:lnTo>
                    <a:pt x="4311" y="4310"/>
                  </a:lnTo>
                  <a:lnTo>
                    <a:pt x="4075" y="4428"/>
                  </a:lnTo>
                  <a:lnTo>
                    <a:pt x="3780" y="4546"/>
                  </a:lnTo>
                  <a:lnTo>
                    <a:pt x="3484" y="4664"/>
                  </a:lnTo>
                  <a:lnTo>
                    <a:pt x="2953" y="4664"/>
                  </a:lnTo>
                  <a:lnTo>
                    <a:pt x="2658" y="4605"/>
                  </a:lnTo>
                  <a:lnTo>
                    <a:pt x="2481" y="4487"/>
                  </a:lnTo>
                  <a:lnTo>
                    <a:pt x="2244" y="4310"/>
                  </a:lnTo>
                  <a:lnTo>
                    <a:pt x="2126" y="4133"/>
                  </a:lnTo>
                  <a:lnTo>
                    <a:pt x="2008" y="3838"/>
                  </a:lnTo>
                  <a:lnTo>
                    <a:pt x="1949" y="3543"/>
                  </a:lnTo>
                  <a:lnTo>
                    <a:pt x="1890" y="3306"/>
                  </a:lnTo>
                  <a:lnTo>
                    <a:pt x="1949" y="3070"/>
                  </a:lnTo>
                  <a:lnTo>
                    <a:pt x="2067" y="2834"/>
                  </a:lnTo>
                  <a:lnTo>
                    <a:pt x="2185" y="2598"/>
                  </a:lnTo>
                  <a:lnTo>
                    <a:pt x="2422" y="2421"/>
                  </a:lnTo>
                  <a:lnTo>
                    <a:pt x="2658" y="2303"/>
                  </a:lnTo>
                  <a:lnTo>
                    <a:pt x="2953" y="2185"/>
                  </a:lnTo>
                  <a:lnTo>
                    <a:pt x="3248" y="2067"/>
                  </a:lnTo>
                  <a:close/>
                  <a:moveTo>
                    <a:pt x="3130" y="0"/>
                  </a:moveTo>
                  <a:lnTo>
                    <a:pt x="2717" y="59"/>
                  </a:lnTo>
                  <a:lnTo>
                    <a:pt x="2244" y="177"/>
                  </a:lnTo>
                  <a:lnTo>
                    <a:pt x="1831" y="354"/>
                  </a:lnTo>
                  <a:lnTo>
                    <a:pt x="1418" y="591"/>
                  </a:lnTo>
                  <a:lnTo>
                    <a:pt x="1064" y="886"/>
                  </a:lnTo>
                  <a:lnTo>
                    <a:pt x="768" y="1181"/>
                  </a:lnTo>
                  <a:lnTo>
                    <a:pt x="532" y="1535"/>
                  </a:lnTo>
                  <a:lnTo>
                    <a:pt x="296" y="1949"/>
                  </a:lnTo>
                  <a:lnTo>
                    <a:pt x="178" y="2303"/>
                  </a:lnTo>
                  <a:lnTo>
                    <a:pt x="60" y="2716"/>
                  </a:lnTo>
                  <a:lnTo>
                    <a:pt x="1" y="3188"/>
                  </a:lnTo>
                  <a:lnTo>
                    <a:pt x="1" y="3602"/>
                  </a:lnTo>
                  <a:lnTo>
                    <a:pt x="60" y="4074"/>
                  </a:lnTo>
                  <a:lnTo>
                    <a:pt x="178" y="4487"/>
                  </a:lnTo>
                  <a:lnTo>
                    <a:pt x="355" y="4900"/>
                  </a:lnTo>
                  <a:lnTo>
                    <a:pt x="591" y="5255"/>
                  </a:lnTo>
                  <a:lnTo>
                    <a:pt x="887" y="5609"/>
                  </a:lnTo>
                  <a:lnTo>
                    <a:pt x="1182" y="5904"/>
                  </a:lnTo>
                  <a:lnTo>
                    <a:pt x="1536" y="6199"/>
                  </a:lnTo>
                  <a:lnTo>
                    <a:pt x="1890" y="6376"/>
                  </a:lnTo>
                  <a:lnTo>
                    <a:pt x="2304" y="6554"/>
                  </a:lnTo>
                  <a:lnTo>
                    <a:pt x="2717" y="6672"/>
                  </a:lnTo>
                  <a:lnTo>
                    <a:pt x="3130" y="6731"/>
                  </a:lnTo>
                  <a:lnTo>
                    <a:pt x="3602" y="6731"/>
                  </a:lnTo>
                  <a:lnTo>
                    <a:pt x="4016" y="6672"/>
                  </a:lnTo>
                  <a:lnTo>
                    <a:pt x="4488" y="6495"/>
                  </a:lnTo>
                  <a:lnTo>
                    <a:pt x="4901" y="6317"/>
                  </a:lnTo>
                  <a:lnTo>
                    <a:pt x="5315" y="6140"/>
                  </a:lnTo>
                  <a:lnTo>
                    <a:pt x="5669" y="5845"/>
                  </a:lnTo>
                  <a:lnTo>
                    <a:pt x="5964" y="5550"/>
                  </a:lnTo>
                  <a:lnTo>
                    <a:pt x="6200" y="5196"/>
                  </a:lnTo>
                  <a:lnTo>
                    <a:pt x="6436" y="4782"/>
                  </a:lnTo>
                  <a:lnTo>
                    <a:pt x="6554" y="4428"/>
                  </a:lnTo>
                  <a:lnTo>
                    <a:pt x="6672" y="4015"/>
                  </a:lnTo>
                  <a:lnTo>
                    <a:pt x="6731" y="3543"/>
                  </a:lnTo>
                  <a:lnTo>
                    <a:pt x="6731" y="3129"/>
                  </a:lnTo>
                  <a:lnTo>
                    <a:pt x="6613" y="2716"/>
                  </a:lnTo>
                  <a:lnTo>
                    <a:pt x="6495" y="2244"/>
                  </a:lnTo>
                  <a:lnTo>
                    <a:pt x="6318" y="1830"/>
                  </a:lnTo>
                  <a:lnTo>
                    <a:pt x="6141" y="1476"/>
                  </a:lnTo>
                  <a:lnTo>
                    <a:pt x="5846" y="1122"/>
                  </a:lnTo>
                  <a:lnTo>
                    <a:pt x="5551" y="827"/>
                  </a:lnTo>
                  <a:lnTo>
                    <a:pt x="5196" y="532"/>
                  </a:lnTo>
                  <a:lnTo>
                    <a:pt x="4842" y="295"/>
                  </a:lnTo>
                  <a:lnTo>
                    <a:pt x="4429" y="177"/>
                  </a:lnTo>
                  <a:lnTo>
                    <a:pt x="4016" y="59"/>
                  </a:lnTo>
                  <a:lnTo>
                    <a:pt x="36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 name="Google Shape;65;p4"/>
            <p:cNvSpPr/>
            <p:nvPr/>
          </p:nvSpPr>
          <p:spPr>
            <a:xfrm>
              <a:off x="7157525" y="2361550"/>
              <a:ext cx="171225" cy="137300"/>
            </a:xfrm>
            <a:custGeom>
              <a:avLst/>
              <a:gdLst/>
              <a:ahLst/>
              <a:cxnLst/>
              <a:rect l="l" t="t" r="r" b="b"/>
              <a:pathLst>
                <a:path w="6849" h="5492" extrusionOk="0">
                  <a:moveTo>
                    <a:pt x="6317" y="1"/>
                  </a:moveTo>
                  <a:lnTo>
                    <a:pt x="0" y="1595"/>
                  </a:lnTo>
                  <a:lnTo>
                    <a:pt x="1004" y="5492"/>
                  </a:lnTo>
                  <a:lnTo>
                    <a:pt x="2480" y="5078"/>
                  </a:lnTo>
                  <a:lnTo>
                    <a:pt x="2007" y="3189"/>
                  </a:lnTo>
                  <a:lnTo>
                    <a:pt x="6849" y="2008"/>
                  </a:lnTo>
                  <a:lnTo>
                    <a:pt x="63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 name="Google Shape;66;p4"/>
            <p:cNvSpPr/>
            <p:nvPr/>
          </p:nvSpPr>
          <p:spPr>
            <a:xfrm>
              <a:off x="7187025" y="2492925"/>
              <a:ext cx="169775" cy="79725"/>
            </a:xfrm>
            <a:custGeom>
              <a:avLst/>
              <a:gdLst/>
              <a:ahLst/>
              <a:cxnLst/>
              <a:rect l="l" t="t" r="r" b="b"/>
              <a:pathLst>
                <a:path w="6791" h="3189" extrusionOk="0">
                  <a:moveTo>
                    <a:pt x="6377" y="0"/>
                  </a:moveTo>
                  <a:lnTo>
                    <a:pt x="1" y="1181"/>
                  </a:lnTo>
                  <a:lnTo>
                    <a:pt x="355" y="3188"/>
                  </a:lnTo>
                  <a:lnTo>
                    <a:pt x="6790" y="2008"/>
                  </a:lnTo>
                  <a:lnTo>
                    <a:pt x="63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 name="Google Shape;67;p4"/>
            <p:cNvSpPr/>
            <p:nvPr/>
          </p:nvSpPr>
          <p:spPr>
            <a:xfrm>
              <a:off x="7207700" y="2588850"/>
              <a:ext cx="168275" cy="168300"/>
            </a:xfrm>
            <a:custGeom>
              <a:avLst/>
              <a:gdLst/>
              <a:ahLst/>
              <a:cxnLst/>
              <a:rect l="l" t="t" r="r" b="b"/>
              <a:pathLst>
                <a:path w="6731" h="6732" extrusionOk="0">
                  <a:moveTo>
                    <a:pt x="3543" y="2067"/>
                  </a:moveTo>
                  <a:lnTo>
                    <a:pt x="3838" y="2126"/>
                  </a:lnTo>
                  <a:lnTo>
                    <a:pt x="4133" y="2185"/>
                  </a:lnTo>
                  <a:lnTo>
                    <a:pt x="4369" y="2303"/>
                  </a:lnTo>
                  <a:lnTo>
                    <a:pt x="4546" y="2481"/>
                  </a:lnTo>
                  <a:lnTo>
                    <a:pt x="4664" y="2717"/>
                  </a:lnTo>
                  <a:lnTo>
                    <a:pt x="4783" y="2953"/>
                  </a:lnTo>
                  <a:lnTo>
                    <a:pt x="4842" y="3248"/>
                  </a:lnTo>
                  <a:lnTo>
                    <a:pt x="4842" y="3543"/>
                  </a:lnTo>
                  <a:lnTo>
                    <a:pt x="4783" y="3779"/>
                  </a:lnTo>
                  <a:lnTo>
                    <a:pt x="4664" y="4016"/>
                  </a:lnTo>
                  <a:lnTo>
                    <a:pt x="4546" y="4193"/>
                  </a:lnTo>
                  <a:lnTo>
                    <a:pt x="4310" y="4370"/>
                  </a:lnTo>
                  <a:lnTo>
                    <a:pt x="4074" y="4488"/>
                  </a:lnTo>
                  <a:lnTo>
                    <a:pt x="3838" y="4606"/>
                  </a:lnTo>
                  <a:lnTo>
                    <a:pt x="3484" y="4665"/>
                  </a:lnTo>
                  <a:lnTo>
                    <a:pt x="3189" y="4665"/>
                  </a:lnTo>
                  <a:lnTo>
                    <a:pt x="2893" y="4606"/>
                  </a:lnTo>
                  <a:lnTo>
                    <a:pt x="2657" y="4547"/>
                  </a:lnTo>
                  <a:lnTo>
                    <a:pt x="2421" y="4429"/>
                  </a:lnTo>
                  <a:lnTo>
                    <a:pt x="2244" y="4252"/>
                  </a:lnTo>
                  <a:lnTo>
                    <a:pt x="2067" y="4075"/>
                  </a:lnTo>
                  <a:lnTo>
                    <a:pt x="2008" y="3779"/>
                  </a:lnTo>
                  <a:lnTo>
                    <a:pt x="1949" y="3543"/>
                  </a:lnTo>
                  <a:lnTo>
                    <a:pt x="1949" y="3248"/>
                  </a:lnTo>
                  <a:lnTo>
                    <a:pt x="2008" y="2953"/>
                  </a:lnTo>
                  <a:lnTo>
                    <a:pt x="2067" y="2717"/>
                  </a:lnTo>
                  <a:lnTo>
                    <a:pt x="2244" y="2540"/>
                  </a:lnTo>
                  <a:lnTo>
                    <a:pt x="2421" y="2362"/>
                  </a:lnTo>
                  <a:lnTo>
                    <a:pt x="2657" y="2244"/>
                  </a:lnTo>
                  <a:lnTo>
                    <a:pt x="2952" y="2185"/>
                  </a:lnTo>
                  <a:lnTo>
                    <a:pt x="3248" y="2126"/>
                  </a:lnTo>
                  <a:lnTo>
                    <a:pt x="3543" y="2067"/>
                  </a:lnTo>
                  <a:close/>
                  <a:moveTo>
                    <a:pt x="3484" y="1"/>
                  </a:moveTo>
                  <a:lnTo>
                    <a:pt x="3011" y="60"/>
                  </a:lnTo>
                  <a:lnTo>
                    <a:pt x="2598" y="119"/>
                  </a:lnTo>
                  <a:lnTo>
                    <a:pt x="2126" y="237"/>
                  </a:lnTo>
                  <a:lnTo>
                    <a:pt x="1713" y="414"/>
                  </a:lnTo>
                  <a:lnTo>
                    <a:pt x="1358" y="650"/>
                  </a:lnTo>
                  <a:lnTo>
                    <a:pt x="1004" y="946"/>
                  </a:lnTo>
                  <a:lnTo>
                    <a:pt x="768" y="1241"/>
                  </a:lnTo>
                  <a:lnTo>
                    <a:pt x="473" y="1595"/>
                  </a:lnTo>
                  <a:lnTo>
                    <a:pt x="296" y="2008"/>
                  </a:lnTo>
                  <a:lnTo>
                    <a:pt x="178" y="2421"/>
                  </a:lnTo>
                  <a:lnTo>
                    <a:pt x="59" y="2835"/>
                  </a:lnTo>
                  <a:lnTo>
                    <a:pt x="0" y="3248"/>
                  </a:lnTo>
                  <a:lnTo>
                    <a:pt x="59" y="3720"/>
                  </a:lnTo>
                  <a:lnTo>
                    <a:pt x="118" y="4193"/>
                  </a:lnTo>
                  <a:lnTo>
                    <a:pt x="237" y="4606"/>
                  </a:lnTo>
                  <a:lnTo>
                    <a:pt x="414" y="4960"/>
                  </a:lnTo>
                  <a:lnTo>
                    <a:pt x="650" y="5373"/>
                  </a:lnTo>
                  <a:lnTo>
                    <a:pt x="945" y="5669"/>
                  </a:lnTo>
                  <a:lnTo>
                    <a:pt x="1240" y="5964"/>
                  </a:lnTo>
                  <a:lnTo>
                    <a:pt x="1594" y="6259"/>
                  </a:lnTo>
                  <a:lnTo>
                    <a:pt x="1949" y="6436"/>
                  </a:lnTo>
                  <a:lnTo>
                    <a:pt x="2362" y="6613"/>
                  </a:lnTo>
                  <a:lnTo>
                    <a:pt x="2834" y="6672"/>
                  </a:lnTo>
                  <a:lnTo>
                    <a:pt x="3248" y="6731"/>
                  </a:lnTo>
                  <a:lnTo>
                    <a:pt x="3720" y="6672"/>
                  </a:lnTo>
                  <a:lnTo>
                    <a:pt x="4192" y="6613"/>
                  </a:lnTo>
                  <a:lnTo>
                    <a:pt x="4605" y="6495"/>
                  </a:lnTo>
                  <a:lnTo>
                    <a:pt x="5019" y="6318"/>
                  </a:lnTo>
                  <a:lnTo>
                    <a:pt x="5373" y="6082"/>
                  </a:lnTo>
                  <a:lnTo>
                    <a:pt x="5727" y="5787"/>
                  </a:lnTo>
                  <a:lnTo>
                    <a:pt x="6022" y="5492"/>
                  </a:lnTo>
                  <a:lnTo>
                    <a:pt x="6259" y="5137"/>
                  </a:lnTo>
                  <a:lnTo>
                    <a:pt x="6436" y="4724"/>
                  </a:lnTo>
                  <a:lnTo>
                    <a:pt x="6613" y="4370"/>
                  </a:lnTo>
                  <a:lnTo>
                    <a:pt x="6672" y="3897"/>
                  </a:lnTo>
                  <a:lnTo>
                    <a:pt x="6731" y="3484"/>
                  </a:lnTo>
                  <a:lnTo>
                    <a:pt x="6731" y="3012"/>
                  </a:lnTo>
                  <a:lnTo>
                    <a:pt x="6613" y="2599"/>
                  </a:lnTo>
                  <a:lnTo>
                    <a:pt x="6495" y="2185"/>
                  </a:lnTo>
                  <a:lnTo>
                    <a:pt x="6318" y="1772"/>
                  </a:lnTo>
                  <a:lnTo>
                    <a:pt x="6081" y="1418"/>
                  </a:lnTo>
                  <a:lnTo>
                    <a:pt x="5845" y="1064"/>
                  </a:lnTo>
                  <a:lnTo>
                    <a:pt x="5550" y="768"/>
                  </a:lnTo>
                  <a:lnTo>
                    <a:pt x="5196" y="532"/>
                  </a:lnTo>
                  <a:lnTo>
                    <a:pt x="4783" y="296"/>
                  </a:lnTo>
                  <a:lnTo>
                    <a:pt x="4369" y="119"/>
                  </a:lnTo>
                  <a:lnTo>
                    <a:pt x="3956" y="60"/>
                  </a:lnTo>
                  <a:lnTo>
                    <a:pt x="34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 name="Google Shape;68;p4"/>
            <p:cNvSpPr/>
            <p:nvPr/>
          </p:nvSpPr>
          <p:spPr>
            <a:xfrm>
              <a:off x="7215075" y="2826500"/>
              <a:ext cx="166800" cy="178600"/>
            </a:xfrm>
            <a:custGeom>
              <a:avLst/>
              <a:gdLst/>
              <a:ahLst/>
              <a:cxnLst/>
              <a:rect l="l" t="t" r="r" b="b"/>
              <a:pathLst>
                <a:path w="6672" h="7144" extrusionOk="0">
                  <a:moveTo>
                    <a:pt x="2657" y="3070"/>
                  </a:moveTo>
                  <a:lnTo>
                    <a:pt x="4488" y="3720"/>
                  </a:lnTo>
                  <a:lnTo>
                    <a:pt x="2657" y="4251"/>
                  </a:lnTo>
                  <a:lnTo>
                    <a:pt x="2657" y="3070"/>
                  </a:lnTo>
                  <a:close/>
                  <a:moveTo>
                    <a:pt x="237" y="0"/>
                  </a:moveTo>
                  <a:lnTo>
                    <a:pt x="178" y="2185"/>
                  </a:lnTo>
                  <a:lnTo>
                    <a:pt x="1181" y="2539"/>
                  </a:lnTo>
                  <a:lnTo>
                    <a:pt x="1063" y="4664"/>
                  </a:lnTo>
                  <a:lnTo>
                    <a:pt x="119" y="4959"/>
                  </a:lnTo>
                  <a:lnTo>
                    <a:pt x="1" y="7144"/>
                  </a:lnTo>
                  <a:lnTo>
                    <a:pt x="1" y="7144"/>
                  </a:lnTo>
                  <a:lnTo>
                    <a:pt x="6613" y="4959"/>
                  </a:lnTo>
                  <a:lnTo>
                    <a:pt x="6672" y="2598"/>
                  </a:lnTo>
                  <a:lnTo>
                    <a:pt x="2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 name="Google Shape;69;p4"/>
            <p:cNvSpPr/>
            <p:nvPr/>
          </p:nvSpPr>
          <p:spPr>
            <a:xfrm>
              <a:off x="7200325" y="3030175"/>
              <a:ext cx="174175" cy="156475"/>
            </a:xfrm>
            <a:custGeom>
              <a:avLst/>
              <a:gdLst/>
              <a:ahLst/>
              <a:cxnLst/>
              <a:rect l="l" t="t" r="r" b="b"/>
              <a:pathLst>
                <a:path w="6967" h="6259" extrusionOk="0">
                  <a:moveTo>
                    <a:pt x="2480" y="1"/>
                  </a:moveTo>
                  <a:lnTo>
                    <a:pt x="2067" y="60"/>
                  </a:lnTo>
                  <a:lnTo>
                    <a:pt x="1712" y="178"/>
                  </a:lnTo>
                  <a:lnTo>
                    <a:pt x="1358" y="355"/>
                  </a:lnTo>
                  <a:lnTo>
                    <a:pt x="1063" y="532"/>
                  </a:lnTo>
                  <a:lnTo>
                    <a:pt x="827" y="768"/>
                  </a:lnTo>
                  <a:lnTo>
                    <a:pt x="591" y="1063"/>
                  </a:lnTo>
                  <a:lnTo>
                    <a:pt x="413" y="1358"/>
                  </a:lnTo>
                  <a:lnTo>
                    <a:pt x="236" y="1713"/>
                  </a:lnTo>
                  <a:lnTo>
                    <a:pt x="118" y="2067"/>
                  </a:lnTo>
                  <a:lnTo>
                    <a:pt x="59" y="2480"/>
                  </a:lnTo>
                  <a:lnTo>
                    <a:pt x="0" y="2834"/>
                  </a:lnTo>
                  <a:lnTo>
                    <a:pt x="59" y="3248"/>
                  </a:lnTo>
                  <a:lnTo>
                    <a:pt x="59" y="3602"/>
                  </a:lnTo>
                  <a:lnTo>
                    <a:pt x="177" y="4015"/>
                  </a:lnTo>
                  <a:lnTo>
                    <a:pt x="295" y="4310"/>
                  </a:lnTo>
                  <a:lnTo>
                    <a:pt x="532" y="4665"/>
                  </a:lnTo>
                  <a:lnTo>
                    <a:pt x="709" y="4901"/>
                  </a:lnTo>
                  <a:lnTo>
                    <a:pt x="1004" y="5196"/>
                  </a:lnTo>
                  <a:lnTo>
                    <a:pt x="1358" y="5373"/>
                  </a:lnTo>
                  <a:lnTo>
                    <a:pt x="1712" y="5550"/>
                  </a:lnTo>
                  <a:lnTo>
                    <a:pt x="2067" y="5668"/>
                  </a:lnTo>
                  <a:lnTo>
                    <a:pt x="2539" y="5786"/>
                  </a:lnTo>
                  <a:lnTo>
                    <a:pt x="6199" y="6259"/>
                  </a:lnTo>
                  <a:lnTo>
                    <a:pt x="6435" y="4251"/>
                  </a:lnTo>
                  <a:lnTo>
                    <a:pt x="2834" y="3779"/>
                  </a:lnTo>
                  <a:lnTo>
                    <a:pt x="2421" y="3661"/>
                  </a:lnTo>
                  <a:lnTo>
                    <a:pt x="2126" y="3425"/>
                  </a:lnTo>
                  <a:lnTo>
                    <a:pt x="2067" y="3307"/>
                  </a:lnTo>
                  <a:lnTo>
                    <a:pt x="2008" y="3130"/>
                  </a:lnTo>
                  <a:lnTo>
                    <a:pt x="1948" y="2953"/>
                  </a:lnTo>
                  <a:lnTo>
                    <a:pt x="1948" y="2775"/>
                  </a:lnTo>
                  <a:lnTo>
                    <a:pt x="2008" y="2539"/>
                  </a:lnTo>
                  <a:lnTo>
                    <a:pt x="2067" y="2421"/>
                  </a:lnTo>
                  <a:lnTo>
                    <a:pt x="2185" y="2244"/>
                  </a:lnTo>
                  <a:lnTo>
                    <a:pt x="2303" y="2185"/>
                  </a:lnTo>
                  <a:lnTo>
                    <a:pt x="2657" y="2067"/>
                  </a:lnTo>
                  <a:lnTo>
                    <a:pt x="3070" y="2067"/>
                  </a:lnTo>
                  <a:lnTo>
                    <a:pt x="6672" y="2598"/>
                  </a:lnTo>
                  <a:lnTo>
                    <a:pt x="6967" y="591"/>
                  </a:lnTo>
                  <a:lnTo>
                    <a:pt x="3306" y="60"/>
                  </a:lnTo>
                  <a:lnTo>
                    <a:pt x="28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 name="Google Shape;70;p4"/>
            <p:cNvSpPr/>
            <p:nvPr/>
          </p:nvSpPr>
          <p:spPr>
            <a:xfrm>
              <a:off x="7167850" y="3192525"/>
              <a:ext cx="178625" cy="171250"/>
            </a:xfrm>
            <a:custGeom>
              <a:avLst/>
              <a:gdLst/>
              <a:ahLst/>
              <a:cxnLst/>
              <a:rect l="l" t="t" r="r" b="b"/>
              <a:pathLst>
                <a:path w="7145" h="6850" extrusionOk="0">
                  <a:moveTo>
                    <a:pt x="2067" y="2421"/>
                  </a:moveTo>
                  <a:lnTo>
                    <a:pt x="4901" y="3130"/>
                  </a:lnTo>
                  <a:lnTo>
                    <a:pt x="4783" y="3602"/>
                  </a:lnTo>
                  <a:lnTo>
                    <a:pt x="4664" y="3957"/>
                  </a:lnTo>
                  <a:lnTo>
                    <a:pt x="4546" y="4193"/>
                  </a:lnTo>
                  <a:lnTo>
                    <a:pt x="4369" y="4429"/>
                  </a:lnTo>
                  <a:lnTo>
                    <a:pt x="4133" y="4606"/>
                  </a:lnTo>
                  <a:lnTo>
                    <a:pt x="3897" y="4724"/>
                  </a:lnTo>
                  <a:lnTo>
                    <a:pt x="3661" y="4783"/>
                  </a:lnTo>
                  <a:lnTo>
                    <a:pt x="3307" y="4783"/>
                  </a:lnTo>
                  <a:lnTo>
                    <a:pt x="3011" y="4724"/>
                  </a:lnTo>
                  <a:lnTo>
                    <a:pt x="2716" y="4606"/>
                  </a:lnTo>
                  <a:lnTo>
                    <a:pt x="2421" y="4488"/>
                  </a:lnTo>
                  <a:lnTo>
                    <a:pt x="2244" y="4311"/>
                  </a:lnTo>
                  <a:lnTo>
                    <a:pt x="2067" y="4075"/>
                  </a:lnTo>
                  <a:lnTo>
                    <a:pt x="1949" y="3838"/>
                  </a:lnTo>
                  <a:lnTo>
                    <a:pt x="1890" y="3543"/>
                  </a:lnTo>
                  <a:lnTo>
                    <a:pt x="1890" y="3248"/>
                  </a:lnTo>
                  <a:lnTo>
                    <a:pt x="1949" y="2894"/>
                  </a:lnTo>
                  <a:lnTo>
                    <a:pt x="2067" y="2421"/>
                  </a:lnTo>
                  <a:close/>
                  <a:moveTo>
                    <a:pt x="827" y="1"/>
                  </a:moveTo>
                  <a:lnTo>
                    <a:pt x="118" y="2658"/>
                  </a:lnTo>
                  <a:lnTo>
                    <a:pt x="59" y="3130"/>
                  </a:lnTo>
                  <a:lnTo>
                    <a:pt x="0" y="3602"/>
                  </a:lnTo>
                  <a:lnTo>
                    <a:pt x="59" y="4075"/>
                  </a:lnTo>
                  <a:lnTo>
                    <a:pt x="118" y="4488"/>
                  </a:lnTo>
                  <a:lnTo>
                    <a:pt x="296" y="4901"/>
                  </a:lnTo>
                  <a:lnTo>
                    <a:pt x="473" y="5255"/>
                  </a:lnTo>
                  <a:lnTo>
                    <a:pt x="709" y="5610"/>
                  </a:lnTo>
                  <a:lnTo>
                    <a:pt x="1004" y="5905"/>
                  </a:lnTo>
                  <a:lnTo>
                    <a:pt x="1299" y="6200"/>
                  </a:lnTo>
                  <a:lnTo>
                    <a:pt x="1653" y="6436"/>
                  </a:lnTo>
                  <a:lnTo>
                    <a:pt x="2067" y="6613"/>
                  </a:lnTo>
                  <a:lnTo>
                    <a:pt x="2480" y="6731"/>
                  </a:lnTo>
                  <a:lnTo>
                    <a:pt x="2952" y="6849"/>
                  </a:lnTo>
                  <a:lnTo>
                    <a:pt x="3838" y="6849"/>
                  </a:lnTo>
                  <a:lnTo>
                    <a:pt x="4251" y="6731"/>
                  </a:lnTo>
                  <a:lnTo>
                    <a:pt x="4605" y="6613"/>
                  </a:lnTo>
                  <a:lnTo>
                    <a:pt x="5019" y="6377"/>
                  </a:lnTo>
                  <a:lnTo>
                    <a:pt x="5314" y="6141"/>
                  </a:lnTo>
                  <a:lnTo>
                    <a:pt x="5668" y="5846"/>
                  </a:lnTo>
                  <a:lnTo>
                    <a:pt x="5904" y="5492"/>
                  </a:lnTo>
                  <a:lnTo>
                    <a:pt x="6140" y="5137"/>
                  </a:lnTo>
                  <a:lnTo>
                    <a:pt x="6318" y="4724"/>
                  </a:lnTo>
                  <a:lnTo>
                    <a:pt x="6495" y="4252"/>
                  </a:lnTo>
                  <a:lnTo>
                    <a:pt x="7144" y="1595"/>
                  </a:lnTo>
                  <a:lnTo>
                    <a:pt x="8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 name="Google Shape;71;p4"/>
            <p:cNvSpPr/>
            <p:nvPr/>
          </p:nvSpPr>
          <p:spPr>
            <a:xfrm>
              <a:off x="7125050" y="3365225"/>
              <a:ext cx="171225" cy="100400"/>
            </a:xfrm>
            <a:custGeom>
              <a:avLst/>
              <a:gdLst/>
              <a:ahLst/>
              <a:cxnLst/>
              <a:rect l="l" t="t" r="r" b="b"/>
              <a:pathLst>
                <a:path w="6849" h="4016" extrusionOk="0">
                  <a:moveTo>
                    <a:pt x="650" y="0"/>
                  </a:moveTo>
                  <a:lnTo>
                    <a:pt x="0" y="1949"/>
                  </a:lnTo>
                  <a:lnTo>
                    <a:pt x="6199" y="4015"/>
                  </a:lnTo>
                  <a:lnTo>
                    <a:pt x="6849" y="2067"/>
                  </a:lnTo>
                  <a:lnTo>
                    <a:pt x="6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 name="Google Shape;72;p4"/>
            <p:cNvSpPr/>
            <p:nvPr/>
          </p:nvSpPr>
          <p:spPr>
            <a:xfrm>
              <a:off x="7077800" y="3464125"/>
              <a:ext cx="168300" cy="168275"/>
            </a:xfrm>
            <a:custGeom>
              <a:avLst/>
              <a:gdLst/>
              <a:ahLst/>
              <a:cxnLst/>
              <a:rect l="l" t="t" r="r" b="b"/>
              <a:pathLst>
                <a:path w="6732" h="6731" extrusionOk="0">
                  <a:moveTo>
                    <a:pt x="3248" y="2066"/>
                  </a:moveTo>
                  <a:lnTo>
                    <a:pt x="3543" y="2125"/>
                  </a:lnTo>
                  <a:lnTo>
                    <a:pt x="3838" y="2185"/>
                  </a:lnTo>
                  <a:lnTo>
                    <a:pt x="4134" y="2362"/>
                  </a:lnTo>
                  <a:lnTo>
                    <a:pt x="4370" y="2539"/>
                  </a:lnTo>
                  <a:lnTo>
                    <a:pt x="4547" y="2716"/>
                  </a:lnTo>
                  <a:lnTo>
                    <a:pt x="4724" y="2952"/>
                  </a:lnTo>
                  <a:lnTo>
                    <a:pt x="4783" y="3188"/>
                  </a:lnTo>
                  <a:lnTo>
                    <a:pt x="4783" y="3424"/>
                  </a:lnTo>
                  <a:lnTo>
                    <a:pt x="4783" y="3661"/>
                  </a:lnTo>
                  <a:lnTo>
                    <a:pt x="4665" y="3956"/>
                  </a:lnTo>
                  <a:lnTo>
                    <a:pt x="4547" y="4192"/>
                  </a:lnTo>
                  <a:lnTo>
                    <a:pt x="4370" y="4428"/>
                  </a:lnTo>
                  <a:lnTo>
                    <a:pt x="4193" y="4546"/>
                  </a:lnTo>
                  <a:lnTo>
                    <a:pt x="3957" y="4664"/>
                  </a:lnTo>
                  <a:lnTo>
                    <a:pt x="3720" y="4723"/>
                  </a:lnTo>
                  <a:lnTo>
                    <a:pt x="3425" y="4723"/>
                  </a:lnTo>
                  <a:lnTo>
                    <a:pt x="3130" y="4664"/>
                  </a:lnTo>
                  <a:lnTo>
                    <a:pt x="2835" y="4546"/>
                  </a:lnTo>
                  <a:lnTo>
                    <a:pt x="2540" y="4428"/>
                  </a:lnTo>
                  <a:lnTo>
                    <a:pt x="2362" y="4251"/>
                  </a:lnTo>
                  <a:lnTo>
                    <a:pt x="2126" y="4074"/>
                  </a:lnTo>
                  <a:lnTo>
                    <a:pt x="2008" y="3838"/>
                  </a:lnTo>
                  <a:lnTo>
                    <a:pt x="1949" y="3601"/>
                  </a:lnTo>
                  <a:lnTo>
                    <a:pt x="1890" y="3365"/>
                  </a:lnTo>
                  <a:lnTo>
                    <a:pt x="1949" y="3070"/>
                  </a:lnTo>
                  <a:lnTo>
                    <a:pt x="2008" y="2834"/>
                  </a:lnTo>
                  <a:lnTo>
                    <a:pt x="2126" y="2539"/>
                  </a:lnTo>
                  <a:lnTo>
                    <a:pt x="2303" y="2362"/>
                  </a:lnTo>
                  <a:lnTo>
                    <a:pt x="2540" y="2185"/>
                  </a:lnTo>
                  <a:lnTo>
                    <a:pt x="2776" y="2066"/>
                  </a:lnTo>
                  <a:close/>
                  <a:moveTo>
                    <a:pt x="2894" y="0"/>
                  </a:moveTo>
                  <a:lnTo>
                    <a:pt x="2481" y="118"/>
                  </a:lnTo>
                  <a:lnTo>
                    <a:pt x="2067" y="236"/>
                  </a:lnTo>
                  <a:lnTo>
                    <a:pt x="1654" y="413"/>
                  </a:lnTo>
                  <a:lnTo>
                    <a:pt x="1300" y="709"/>
                  </a:lnTo>
                  <a:lnTo>
                    <a:pt x="1005" y="945"/>
                  </a:lnTo>
                  <a:lnTo>
                    <a:pt x="709" y="1299"/>
                  </a:lnTo>
                  <a:lnTo>
                    <a:pt x="473" y="1653"/>
                  </a:lnTo>
                  <a:lnTo>
                    <a:pt x="237" y="2066"/>
                  </a:lnTo>
                  <a:lnTo>
                    <a:pt x="119" y="2480"/>
                  </a:lnTo>
                  <a:lnTo>
                    <a:pt x="1" y="2893"/>
                  </a:lnTo>
                  <a:lnTo>
                    <a:pt x="1" y="3365"/>
                  </a:lnTo>
                  <a:lnTo>
                    <a:pt x="1" y="3779"/>
                  </a:lnTo>
                  <a:lnTo>
                    <a:pt x="60" y="4192"/>
                  </a:lnTo>
                  <a:lnTo>
                    <a:pt x="237" y="4605"/>
                  </a:lnTo>
                  <a:lnTo>
                    <a:pt x="414" y="5018"/>
                  </a:lnTo>
                  <a:lnTo>
                    <a:pt x="650" y="5373"/>
                  </a:lnTo>
                  <a:lnTo>
                    <a:pt x="887" y="5727"/>
                  </a:lnTo>
                  <a:lnTo>
                    <a:pt x="1241" y="6022"/>
                  </a:lnTo>
                  <a:lnTo>
                    <a:pt x="1595" y="6258"/>
                  </a:lnTo>
                  <a:lnTo>
                    <a:pt x="2067" y="6435"/>
                  </a:lnTo>
                  <a:lnTo>
                    <a:pt x="2481" y="6612"/>
                  </a:lnTo>
                  <a:lnTo>
                    <a:pt x="2894" y="6731"/>
                  </a:lnTo>
                  <a:lnTo>
                    <a:pt x="3779" y="6731"/>
                  </a:lnTo>
                  <a:lnTo>
                    <a:pt x="4252" y="6612"/>
                  </a:lnTo>
                  <a:lnTo>
                    <a:pt x="4606" y="6494"/>
                  </a:lnTo>
                  <a:lnTo>
                    <a:pt x="5019" y="6317"/>
                  </a:lnTo>
                  <a:lnTo>
                    <a:pt x="5374" y="6081"/>
                  </a:lnTo>
                  <a:lnTo>
                    <a:pt x="5669" y="5786"/>
                  </a:lnTo>
                  <a:lnTo>
                    <a:pt x="5964" y="5432"/>
                  </a:lnTo>
                  <a:lnTo>
                    <a:pt x="6200" y="5077"/>
                  </a:lnTo>
                  <a:lnTo>
                    <a:pt x="6436" y="4664"/>
                  </a:lnTo>
                  <a:lnTo>
                    <a:pt x="6554" y="4251"/>
                  </a:lnTo>
                  <a:lnTo>
                    <a:pt x="6672" y="3838"/>
                  </a:lnTo>
                  <a:lnTo>
                    <a:pt x="6731" y="3424"/>
                  </a:lnTo>
                  <a:lnTo>
                    <a:pt x="6672" y="2952"/>
                  </a:lnTo>
                  <a:lnTo>
                    <a:pt x="6613" y="2539"/>
                  </a:lnTo>
                  <a:lnTo>
                    <a:pt x="6495" y="2125"/>
                  </a:lnTo>
                  <a:lnTo>
                    <a:pt x="6318" y="1771"/>
                  </a:lnTo>
                  <a:lnTo>
                    <a:pt x="6082" y="1358"/>
                  </a:lnTo>
                  <a:lnTo>
                    <a:pt x="5787" y="1063"/>
                  </a:lnTo>
                  <a:lnTo>
                    <a:pt x="5433" y="768"/>
                  </a:lnTo>
                  <a:lnTo>
                    <a:pt x="5078" y="472"/>
                  </a:lnTo>
                  <a:lnTo>
                    <a:pt x="4665" y="295"/>
                  </a:lnTo>
                  <a:lnTo>
                    <a:pt x="4193" y="118"/>
                  </a:lnTo>
                  <a:lnTo>
                    <a:pt x="3779" y="59"/>
                  </a:lnTo>
                  <a:lnTo>
                    <a:pt x="33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 name="Google Shape;73;p4"/>
            <p:cNvSpPr/>
            <p:nvPr/>
          </p:nvSpPr>
          <p:spPr>
            <a:xfrm>
              <a:off x="6964150" y="3658950"/>
              <a:ext cx="194875" cy="175650"/>
            </a:xfrm>
            <a:custGeom>
              <a:avLst/>
              <a:gdLst/>
              <a:ahLst/>
              <a:cxnLst/>
              <a:rect l="l" t="t" r="r" b="b"/>
              <a:pathLst>
                <a:path w="7795" h="7026" extrusionOk="0">
                  <a:moveTo>
                    <a:pt x="2185" y="0"/>
                  </a:moveTo>
                  <a:lnTo>
                    <a:pt x="1" y="3720"/>
                  </a:lnTo>
                  <a:lnTo>
                    <a:pt x="1359" y="4546"/>
                  </a:lnTo>
                  <a:lnTo>
                    <a:pt x="2540" y="2598"/>
                  </a:lnTo>
                  <a:lnTo>
                    <a:pt x="3366" y="3011"/>
                  </a:lnTo>
                  <a:lnTo>
                    <a:pt x="2303" y="4782"/>
                  </a:lnTo>
                  <a:lnTo>
                    <a:pt x="3661" y="5550"/>
                  </a:lnTo>
                  <a:lnTo>
                    <a:pt x="4665" y="3838"/>
                  </a:lnTo>
                  <a:lnTo>
                    <a:pt x="5373" y="4192"/>
                  </a:lnTo>
                  <a:lnTo>
                    <a:pt x="4193" y="6199"/>
                  </a:lnTo>
                  <a:lnTo>
                    <a:pt x="5610" y="7026"/>
                  </a:lnTo>
                  <a:lnTo>
                    <a:pt x="7794" y="3247"/>
                  </a:lnTo>
                  <a:lnTo>
                    <a:pt x="218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 name="Google Shape;74;p4"/>
            <p:cNvSpPr/>
            <p:nvPr/>
          </p:nvSpPr>
          <p:spPr>
            <a:xfrm>
              <a:off x="6859375" y="3775550"/>
              <a:ext cx="222900" cy="221425"/>
            </a:xfrm>
            <a:custGeom>
              <a:avLst/>
              <a:gdLst/>
              <a:ahLst/>
              <a:cxnLst/>
              <a:rect l="l" t="t" r="r" b="b"/>
              <a:pathLst>
                <a:path w="8916" h="8857" extrusionOk="0">
                  <a:moveTo>
                    <a:pt x="3602" y="0"/>
                  </a:moveTo>
                  <a:lnTo>
                    <a:pt x="2421" y="1653"/>
                  </a:lnTo>
                  <a:lnTo>
                    <a:pt x="5077" y="3543"/>
                  </a:lnTo>
                  <a:lnTo>
                    <a:pt x="5077" y="3543"/>
                  </a:lnTo>
                  <a:lnTo>
                    <a:pt x="1181" y="3425"/>
                  </a:lnTo>
                  <a:lnTo>
                    <a:pt x="0" y="5078"/>
                  </a:lnTo>
                  <a:lnTo>
                    <a:pt x="5255" y="8856"/>
                  </a:lnTo>
                  <a:lnTo>
                    <a:pt x="6494" y="7203"/>
                  </a:lnTo>
                  <a:lnTo>
                    <a:pt x="3779" y="5255"/>
                  </a:lnTo>
                  <a:lnTo>
                    <a:pt x="7734" y="5432"/>
                  </a:lnTo>
                  <a:lnTo>
                    <a:pt x="8915" y="3779"/>
                  </a:lnTo>
                  <a:lnTo>
                    <a:pt x="36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 name="Google Shape;75;p4"/>
            <p:cNvSpPr/>
            <p:nvPr/>
          </p:nvSpPr>
          <p:spPr>
            <a:xfrm>
              <a:off x="6764900" y="3952675"/>
              <a:ext cx="169775" cy="169750"/>
            </a:xfrm>
            <a:custGeom>
              <a:avLst/>
              <a:gdLst/>
              <a:ahLst/>
              <a:cxnLst/>
              <a:rect l="l" t="t" r="r" b="b"/>
              <a:pathLst>
                <a:path w="6791" h="6790" extrusionOk="0">
                  <a:moveTo>
                    <a:pt x="3189" y="0"/>
                  </a:moveTo>
                  <a:lnTo>
                    <a:pt x="2775" y="59"/>
                  </a:lnTo>
                  <a:lnTo>
                    <a:pt x="2362" y="177"/>
                  </a:lnTo>
                  <a:lnTo>
                    <a:pt x="2008" y="354"/>
                  </a:lnTo>
                  <a:lnTo>
                    <a:pt x="1595" y="590"/>
                  </a:lnTo>
                  <a:lnTo>
                    <a:pt x="1240" y="886"/>
                  </a:lnTo>
                  <a:lnTo>
                    <a:pt x="886" y="1181"/>
                  </a:lnTo>
                  <a:lnTo>
                    <a:pt x="532" y="1653"/>
                  </a:lnTo>
                  <a:lnTo>
                    <a:pt x="296" y="2066"/>
                  </a:lnTo>
                  <a:lnTo>
                    <a:pt x="119" y="2539"/>
                  </a:lnTo>
                  <a:lnTo>
                    <a:pt x="1" y="2952"/>
                  </a:lnTo>
                  <a:lnTo>
                    <a:pt x="1" y="3424"/>
                  </a:lnTo>
                  <a:lnTo>
                    <a:pt x="1" y="3838"/>
                  </a:lnTo>
                  <a:lnTo>
                    <a:pt x="60" y="4251"/>
                  </a:lnTo>
                  <a:lnTo>
                    <a:pt x="178" y="4664"/>
                  </a:lnTo>
                  <a:lnTo>
                    <a:pt x="1713" y="6022"/>
                  </a:lnTo>
                  <a:lnTo>
                    <a:pt x="3897" y="3542"/>
                  </a:lnTo>
                  <a:lnTo>
                    <a:pt x="2834" y="2598"/>
                  </a:lnTo>
                  <a:lnTo>
                    <a:pt x="1772" y="3779"/>
                  </a:lnTo>
                  <a:lnTo>
                    <a:pt x="1713" y="3483"/>
                  </a:lnTo>
                  <a:lnTo>
                    <a:pt x="1772" y="3129"/>
                  </a:lnTo>
                  <a:lnTo>
                    <a:pt x="1890" y="2834"/>
                  </a:lnTo>
                  <a:lnTo>
                    <a:pt x="2067" y="2598"/>
                  </a:lnTo>
                  <a:lnTo>
                    <a:pt x="2362" y="2303"/>
                  </a:lnTo>
                  <a:lnTo>
                    <a:pt x="2598" y="2125"/>
                  </a:lnTo>
                  <a:lnTo>
                    <a:pt x="2834" y="2066"/>
                  </a:lnTo>
                  <a:lnTo>
                    <a:pt x="3130" y="2007"/>
                  </a:lnTo>
                  <a:lnTo>
                    <a:pt x="3366" y="2007"/>
                  </a:lnTo>
                  <a:lnTo>
                    <a:pt x="3661" y="2125"/>
                  </a:lnTo>
                  <a:lnTo>
                    <a:pt x="3897" y="2244"/>
                  </a:lnTo>
                  <a:lnTo>
                    <a:pt x="4192" y="2480"/>
                  </a:lnTo>
                  <a:lnTo>
                    <a:pt x="4429" y="2716"/>
                  </a:lnTo>
                  <a:lnTo>
                    <a:pt x="4606" y="2952"/>
                  </a:lnTo>
                  <a:lnTo>
                    <a:pt x="4724" y="3188"/>
                  </a:lnTo>
                  <a:lnTo>
                    <a:pt x="4783" y="3424"/>
                  </a:lnTo>
                  <a:lnTo>
                    <a:pt x="4783" y="3660"/>
                  </a:lnTo>
                  <a:lnTo>
                    <a:pt x="4724" y="3897"/>
                  </a:lnTo>
                  <a:lnTo>
                    <a:pt x="4606" y="4133"/>
                  </a:lnTo>
                  <a:lnTo>
                    <a:pt x="4429" y="4369"/>
                  </a:lnTo>
                  <a:lnTo>
                    <a:pt x="4251" y="4546"/>
                  </a:lnTo>
                  <a:lnTo>
                    <a:pt x="4015" y="4664"/>
                  </a:lnTo>
                  <a:lnTo>
                    <a:pt x="3779" y="4723"/>
                  </a:lnTo>
                  <a:lnTo>
                    <a:pt x="3543" y="4723"/>
                  </a:lnTo>
                  <a:lnTo>
                    <a:pt x="2126" y="6376"/>
                  </a:lnTo>
                  <a:lnTo>
                    <a:pt x="2539" y="6612"/>
                  </a:lnTo>
                  <a:lnTo>
                    <a:pt x="3012" y="6730"/>
                  </a:lnTo>
                  <a:lnTo>
                    <a:pt x="3484" y="6790"/>
                  </a:lnTo>
                  <a:lnTo>
                    <a:pt x="4015" y="6730"/>
                  </a:lnTo>
                  <a:lnTo>
                    <a:pt x="4488" y="6612"/>
                  </a:lnTo>
                  <a:lnTo>
                    <a:pt x="4960" y="6376"/>
                  </a:lnTo>
                  <a:lnTo>
                    <a:pt x="5432" y="6022"/>
                  </a:lnTo>
                  <a:lnTo>
                    <a:pt x="5845" y="5609"/>
                  </a:lnTo>
                  <a:lnTo>
                    <a:pt x="6141" y="5255"/>
                  </a:lnTo>
                  <a:lnTo>
                    <a:pt x="6377" y="4841"/>
                  </a:lnTo>
                  <a:lnTo>
                    <a:pt x="6554" y="4428"/>
                  </a:lnTo>
                  <a:lnTo>
                    <a:pt x="6731" y="4015"/>
                  </a:lnTo>
                  <a:lnTo>
                    <a:pt x="6790" y="3601"/>
                  </a:lnTo>
                  <a:lnTo>
                    <a:pt x="6790" y="3188"/>
                  </a:lnTo>
                  <a:lnTo>
                    <a:pt x="6731" y="2775"/>
                  </a:lnTo>
                  <a:lnTo>
                    <a:pt x="6613" y="2421"/>
                  </a:lnTo>
                  <a:lnTo>
                    <a:pt x="6436" y="2007"/>
                  </a:lnTo>
                  <a:lnTo>
                    <a:pt x="6200" y="1653"/>
                  </a:lnTo>
                  <a:lnTo>
                    <a:pt x="5905" y="1299"/>
                  </a:lnTo>
                  <a:lnTo>
                    <a:pt x="5550" y="945"/>
                  </a:lnTo>
                  <a:lnTo>
                    <a:pt x="5196" y="649"/>
                  </a:lnTo>
                  <a:lnTo>
                    <a:pt x="4842" y="413"/>
                  </a:lnTo>
                  <a:lnTo>
                    <a:pt x="4429" y="236"/>
                  </a:lnTo>
                  <a:lnTo>
                    <a:pt x="4015" y="118"/>
                  </a:lnTo>
                  <a:lnTo>
                    <a:pt x="36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 name="Google Shape;76;p4"/>
            <p:cNvSpPr/>
            <p:nvPr/>
          </p:nvSpPr>
          <p:spPr>
            <a:xfrm>
              <a:off x="6680775" y="4057450"/>
              <a:ext cx="149100" cy="153525"/>
            </a:xfrm>
            <a:custGeom>
              <a:avLst/>
              <a:gdLst/>
              <a:ahLst/>
              <a:cxnLst/>
              <a:rect l="l" t="t" r="r" b="b"/>
              <a:pathLst>
                <a:path w="5964" h="6141" extrusionOk="0">
                  <a:moveTo>
                    <a:pt x="1476" y="1"/>
                  </a:moveTo>
                  <a:lnTo>
                    <a:pt x="0" y="1418"/>
                  </a:lnTo>
                  <a:lnTo>
                    <a:pt x="4487" y="6141"/>
                  </a:lnTo>
                  <a:lnTo>
                    <a:pt x="5963" y="4724"/>
                  </a:lnTo>
                  <a:lnTo>
                    <a:pt x="147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 name="Google Shape;77;p4"/>
            <p:cNvSpPr/>
            <p:nvPr/>
          </p:nvSpPr>
          <p:spPr>
            <a:xfrm>
              <a:off x="6537600" y="4115025"/>
              <a:ext cx="224375" cy="225850"/>
            </a:xfrm>
            <a:custGeom>
              <a:avLst/>
              <a:gdLst/>
              <a:ahLst/>
              <a:cxnLst/>
              <a:rect l="l" t="t" r="r" b="b"/>
              <a:pathLst>
                <a:path w="8975" h="9034" extrusionOk="0">
                  <a:moveTo>
                    <a:pt x="4842" y="0"/>
                  </a:moveTo>
                  <a:lnTo>
                    <a:pt x="3248" y="1299"/>
                  </a:lnTo>
                  <a:lnTo>
                    <a:pt x="5373" y="3838"/>
                  </a:lnTo>
                  <a:lnTo>
                    <a:pt x="1595" y="2657"/>
                  </a:lnTo>
                  <a:lnTo>
                    <a:pt x="1" y="3956"/>
                  </a:lnTo>
                  <a:lnTo>
                    <a:pt x="4133" y="9033"/>
                  </a:lnTo>
                  <a:lnTo>
                    <a:pt x="5727" y="7734"/>
                  </a:lnTo>
                  <a:lnTo>
                    <a:pt x="3602" y="5137"/>
                  </a:lnTo>
                  <a:lnTo>
                    <a:pt x="7380" y="6318"/>
                  </a:lnTo>
                  <a:lnTo>
                    <a:pt x="8975" y="5078"/>
                  </a:lnTo>
                  <a:lnTo>
                    <a:pt x="48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 name="Google Shape;78;p4"/>
            <p:cNvSpPr/>
            <p:nvPr/>
          </p:nvSpPr>
          <p:spPr>
            <a:xfrm>
              <a:off x="6422475" y="4230150"/>
              <a:ext cx="181575" cy="196325"/>
            </a:xfrm>
            <a:custGeom>
              <a:avLst/>
              <a:gdLst/>
              <a:ahLst/>
              <a:cxnLst/>
              <a:rect l="l" t="t" r="r" b="b"/>
              <a:pathLst>
                <a:path w="7263" h="7853" extrusionOk="0">
                  <a:moveTo>
                    <a:pt x="3602" y="0"/>
                  </a:moveTo>
                  <a:lnTo>
                    <a:pt x="0" y="2421"/>
                  </a:lnTo>
                  <a:lnTo>
                    <a:pt x="886" y="3779"/>
                  </a:lnTo>
                  <a:lnTo>
                    <a:pt x="2834" y="2539"/>
                  </a:lnTo>
                  <a:lnTo>
                    <a:pt x="3366" y="3307"/>
                  </a:lnTo>
                  <a:lnTo>
                    <a:pt x="1654" y="4428"/>
                  </a:lnTo>
                  <a:lnTo>
                    <a:pt x="2539" y="5668"/>
                  </a:lnTo>
                  <a:lnTo>
                    <a:pt x="4192" y="4546"/>
                  </a:lnTo>
                  <a:lnTo>
                    <a:pt x="4665" y="5196"/>
                  </a:lnTo>
                  <a:lnTo>
                    <a:pt x="2716" y="6495"/>
                  </a:lnTo>
                  <a:lnTo>
                    <a:pt x="3661" y="7853"/>
                  </a:lnTo>
                  <a:lnTo>
                    <a:pt x="7262" y="5432"/>
                  </a:lnTo>
                  <a:lnTo>
                    <a:pt x="36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 name="Google Shape;79;p4"/>
            <p:cNvSpPr/>
            <p:nvPr/>
          </p:nvSpPr>
          <p:spPr>
            <a:xfrm>
              <a:off x="6304400" y="4305425"/>
              <a:ext cx="174175" cy="194850"/>
            </a:xfrm>
            <a:custGeom>
              <a:avLst/>
              <a:gdLst/>
              <a:ahLst/>
              <a:cxnLst/>
              <a:rect l="l" t="t" r="r" b="b"/>
              <a:pathLst>
                <a:path w="6967" h="7794" extrusionOk="0">
                  <a:moveTo>
                    <a:pt x="3838" y="0"/>
                  </a:moveTo>
                  <a:lnTo>
                    <a:pt x="0" y="2126"/>
                  </a:lnTo>
                  <a:lnTo>
                    <a:pt x="827" y="3543"/>
                  </a:lnTo>
                  <a:lnTo>
                    <a:pt x="2834" y="2421"/>
                  </a:lnTo>
                  <a:lnTo>
                    <a:pt x="3248" y="3188"/>
                  </a:lnTo>
                  <a:lnTo>
                    <a:pt x="1476" y="4192"/>
                  </a:lnTo>
                  <a:lnTo>
                    <a:pt x="2244" y="5550"/>
                  </a:lnTo>
                  <a:lnTo>
                    <a:pt x="4015" y="4546"/>
                  </a:lnTo>
                  <a:lnTo>
                    <a:pt x="4428" y="5255"/>
                  </a:lnTo>
                  <a:lnTo>
                    <a:pt x="2421" y="6377"/>
                  </a:lnTo>
                  <a:lnTo>
                    <a:pt x="3188" y="7794"/>
                  </a:lnTo>
                  <a:lnTo>
                    <a:pt x="6967" y="5668"/>
                  </a:lnTo>
                  <a:lnTo>
                    <a:pt x="38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 name="Google Shape;80;p4"/>
            <p:cNvSpPr/>
            <p:nvPr/>
          </p:nvSpPr>
          <p:spPr>
            <a:xfrm>
              <a:off x="6155325" y="4370375"/>
              <a:ext cx="191900" cy="187475"/>
            </a:xfrm>
            <a:custGeom>
              <a:avLst/>
              <a:gdLst/>
              <a:ahLst/>
              <a:cxnLst/>
              <a:rect l="l" t="t" r="r" b="b"/>
              <a:pathLst>
                <a:path w="7676" h="7499" extrusionOk="0">
                  <a:moveTo>
                    <a:pt x="4664" y="4192"/>
                  </a:moveTo>
                  <a:lnTo>
                    <a:pt x="5137" y="5196"/>
                  </a:lnTo>
                  <a:lnTo>
                    <a:pt x="4369" y="5550"/>
                  </a:lnTo>
                  <a:lnTo>
                    <a:pt x="4133" y="5609"/>
                  </a:lnTo>
                  <a:lnTo>
                    <a:pt x="3956" y="5609"/>
                  </a:lnTo>
                  <a:lnTo>
                    <a:pt x="3779" y="5491"/>
                  </a:lnTo>
                  <a:lnTo>
                    <a:pt x="3602" y="5255"/>
                  </a:lnTo>
                  <a:lnTo>
                    <a:pt x="3543" y="5018"/>
                  </a:lnTo>
                  <a:lnTo>
                    <a:pt x="3602" y="4841"/>
                  </a:lnTo>
                  <a:lnTo>
                    <a:pt x="3720" y="4664"/>
                  </a:lnTo>
                  <a:lnTo>
                    <a:pt x="3956" y="4546"/>
                  </a:lnTo>
                  <a:lnTo>
                    <a:pt x="4664" y="4192"/>
                  </a:lnTo>
                  <a:close/>
                  <a:moveTo>
                    <a:pt x="5019" y="0"/>
                  </a:moveTo>
                  <a:lnTo>
                    <a:pt x="3189" y="827"/>
                  </a:lnTo>
                  <a:lnTo>
                    <a:pt x="4133" y="2952"/>
                  </a:lnTo>
                  <a:lnTo>
                    <a:pt x="2067" y="1358"/>
                  </a:lnTo>
                  <a:lnTo>
                    <a:pt x="0" y="2244"/>
                  </a:lnTo>
                  <a:lnTo>
                    <a:pt x="2303" y="3956"/>
                  </a:lnTo>
                  <a:lnTo>
                    <a:pt x="2067" y="4192"/>
                  </a:lnTo>
                  <a:lnTo>
                    <a:pt x="1890" y="4487"/>
                  </a:lnTo>
                  <a:lnTo>
                    <a:pt x="1713" y="4723"/>
                  </a:lnTo>
                  <a:lnTo>
                    <a:pt x="1653" y="5018"/>
                  </a:lnTo>
                  <a:lnTo>
                    <a:pt x="1594" y="5373"/>
                  </a:lnTo>
                  <a:lnTo>
                    <a:pt x="1594" y="5668"/>
                  </a:lnTo>
                  <a:lnTo>
                    <a:pt x="1653" y="5963"/>
                  </a:lnTo>
                  <a:lnTo>
                    <a:pt x="1772" y="6258"/>
                  </a:lnTo>
                  <a:lnTo>
                    <a:pt x="1949" y="6494"/>
                  </a:lnTo>
                  <a:lnTo>
                    <a:pt x="2067" y="6731"/>
                  </a:lnTo>
                  <a:lnTo>
                    <a:pt x="2303" y="6967"/>
                  </a:lnTo>
                  <a:lnTo>
                    <a:pt x="2480" y="7144"/>
                  </a:lnTo>
                  <a:lnTo>
                    <a:pt x="2716" y="7262"/>
                  </a:lnTo>
                  <a:lnTo>
                    <a:pt x="3011" y="7380"/>
                  </a:lnTo>
                  <a:lnTo>
                    <a:pt x="3248" y="7439"/>
                  </a:lnTo>
                  <a:lnTo>
                    <a:pt x="3602" y="7498"/>
                  </a:lnTo>
                  <a:lnTo>
                    <a:pt x="3897" y="7498"/>
                  </a:lnTo>
                  <a:lnTo>
                    <a:pt x="4251" y="7439"/>
                  </a:lnTo>
                  <a:lnTo>
                    <a:pt x="4546" y="7321"/>
                  </a:lnTo>
                  <a:lnTo>
                    <a:pt x="4901" y="7203"/>
                  </a:lnTo>
                  <a:lnTo>
                    <a:pt x="7675" y="5963"/>
                  </a:lnTo>
                  <a:lnTo>
                    <a:pt x="50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 name="Google Shape;81;p4"/>
            <p:cNvSpPr/>
            <p:nvPr/>
          </p:nvSpPr>
          <p:spPr>
            <a:xfrm>
              <a:off x="5988525" y="4451550"/>
              <a:ext cx="146150" cy="180075"/>
            </a:xfrm>
            <a:custGeom>
              <a:avLst/>
              <a:gdLst/>
              <a:ahLst/>
              <a:cxnLst/>
              <a:rect l="l" t="t" r="r" b="b"/>
              <a:pathLst>
                <a:path w="5846" h="7203" extrusionOk="0">
                  <a:moveTo>
                    <a:pt x="3071" y="4133"/>
                  </a:moveTo>
                  <a:lnTo>
                    <a:pt x="3425" y="5255"/>
                  </a:lnTo>
                  <a:lnTo>
                    <a:pt x="2894" y="5432"/>
                  </a:lnTo>
                  <a:lnTo>
                    <a:pt x="2599" y="5491"/>
                  </a:lnTo>
                  <a:lnTo>
                    <a:pt x="2363" y="5432"/>
                  </a:lnTo>
                  <a:lnTo>
                    <a:pt x="2244" y="5255"/>
                  </a:lnTo>
                  <a:lnTo>
                    <a:pt x="2126" y="5019"/>
                  </a:lnTo>
                  <a:lnTo>
                    <a:pt x="2067" y="4782"/>
                  </a:lnTo>
                  <a:lnTo>
                    <a:pt x="2126" y="4546"/>
                  </a:lnTo>
                  <a:lnTo>
                    <a:pt x="2303" y="4369"/>
                  </a:lnTo>
                  <a:lnTo>
                    <a:pt x="2540" y="4251"/>
                  </a:lnTo>
                  <a:lnTo>
                    <a:pt x="3071" y="4133"/>
                  </a:lnTo>
                  <a:close/>
                  <a:moveTo>
                    <a:pt x="3957" y="0"/>
                  </a:moveTo>
                  <a:lnTo>
                    <a:pt x="2008" y="591"/>
                  </a:lnTo>
                  <a:lnTo>
                    <a:pt x="2599" y="2539"/>
                  </a:lnTo>
                  <a:lnTo>
                    <a:pt x="1831" y="2775"/>
                  </a:lnTo>
                  <a:lnTo>
                    <a:pt x="1477" y="2952"/>
                  </a:lnTo>
                  <a:lnTo>
                    <a:pt x="1182" y="3070"/>
                  </a:lnTo>
                  <a:lnTo>
                    <a:pt x="887" y="3247"/>
                  </a:lnTo>
                  <a:lnTo>
                    <a:pt x="650" y="3484"/>
                  </a:lnTo>
                  <a:lnTo>
                    <a:pt x="414" y="3720"/>
                  </a:lnTo>
                  <a:lnTo>
                    <a:pt x="296" y="3956"/>
                  </a:lnTo>
                  <a:lnTo>
                    <a:pt x="178" y="4192"/>
                  </a:lnTo>
                  <a:lnTo>
                    <a:pt x="60" y="4487"/>
                  </a:lnTo>
                  <a:lnTo>
                    <a:pt x="1" y="4782"/>
                  </a:lnTo>
                  <a:lnTo>
                    <a:pt x="1" y="5078"/>
                  </a:lnTo>
                  <a:lnTo>
                    <a:pt x="60" y="5373"/>
                  </a:lnTo>
                  <a:lnTo>
                    <a:pt x="119" y="5668"/>
                  </a:lnTo>
                  <a:lnTo>
                    <a:pt x="296" y="6081"/>
                  </a:lnTo>
                  <a:lnTo>
                    <a:pt x="532" y="6495"/>
                  </a:lnTo>
                  <a:lnTo>
                    <a:pt x="827" y="6790"/>
                  </a:lnTo>
                  <a:lnTo>
                    <a:pt x="1182" y="7026"/>
                  </a:lnTo>
                  <a:lnTo>
                    <a:pt x="1654" y="7144"/>
                  </a:lnTo>
                  <a:lnTo>
                    <a:pt x="2067" y="7203"/>
                  </a:lnTo>
                  <a:lnTo>
                    <a:pt x="2599" y="7203"/>
                  </a:lnTo>
                  <a:lnTo>
                    <a:pt x="3130" y="7085"/>
                  </a:lnTo>
                  <a:lnTo>
                    <a:pt x="5846" y="6199"/>
                  </a:lnTo>
                  <a:lnTo>
                    <a:pt x="39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 name="Google Shape;82;p4"/>
            <p:cNvSpPr/>
            <p:nvPr/>
          </p:nvSpPr>
          <p:spPr>
            <a:xfrm>
              <a:off x="5792225" y="4507625"/>
              <a:ext cx="168300" cy="168300"/>
            </a:xfrm>
            <a:custGeom>
              <a:avLst/>
              <a:gdLst/>
              <a:ahLst/>
              <a:cxnLst/>
              <a:rect l="l" t="t" r="r" b="b"/>
              <a:pathLst>
                <a:path w="6732" h="6732" extrusionOk="0">
                  <a:moveTo>
                    <a:pt x="3602" y="1949"/>
                  </a:moveTo>
                  <a:lnTo>
                    <a:pt x="3897" y="2008"/>
                  </a:lnTo>
                  <a:lnTo>
                    <a:pt x="4074" y="2185"/>
                  </a:lnTo>
                  <a:lnTo>
                    <a:pt x="4252" y="2362"/>
                  </a:lnTo>
                  <a:lnTo>
                    <a:pt x="4429" y="2539"/>
                  </a:lnTo>
                  <a:lnTo>
                    <a:pt x="4547" y="2835"/>
                  </a:lnTo>
                  <a:lnTo>
                    <a:pt x="4606" y="3130"/>
                  </a:lnTo>
                  <a:lnTo>
                    <a:pt x="4665" y="3425"/>
                  </a:lnTo>
                  <a:lnTo>
                    <a:pt x="4665" y="3720"/>
                  </a:lnTo>
                  <a:lnTo>
                    <a:pt x="4606" y="4015"/>
                  </a:lnTo>
                  <a:lnTo>
                    <a:pt x="4488" y="4252"/>
                  </a:lnTo>
                  <a:lnTo>
                    <a:pt x="4370" y="4429"/>
                  </a:lnTo>
                  <a:lnTo>
                    <a:pt x="4133" y="4606"/>
                  </a:lnTo>
                  <a:lnTo>
                    <a:pt x="3897" y="4724"/>
                  </a:lnTo>
                  <a:lnTo>
                    <a:pt x="3661" y="4783"/>
                  </a:lnTo>
                  <a:lnTo>
                    <a:pt x="3366" y="4842"/>
                  </a:lnTo>
                  <a:lnTo>
                    <a:pt x="3071" y="4842"/>
                  </a:lnTo>
                  <a:lnTo>
                    <a:pt x="2835" y="4724"/>
                  </a:lnTo>
                  <a:lnTo>
                    <a:pt x="2657" y="4606"/>
                  </a:lnTo>
                  <a:lnTo>
                    <a:pt x="2480" y="4429"/>
                  </a:lnTo>
                  <a:lnTo>
                    <a:pt x="2303" y="4193"/>
                  </a:lnTo>
                  <a:lnTo>
                    <a:pt x="2185" y="3956"/>
                  </a:lnTo>
                  <a:lnTo>
                    <a:pt x="2126" y="3602"/>
                  </a:lnTo>
                  <a:lnTo>
                    <a:pt x="2067" y="3307"/>
                  </a:lnTo>
                  <a:lnTo>
                    <a:pt x="2067" y="3012"/>
                  </a:lnTo>
                  <a:lnTo>
                    <a:pt x="2126" y="2776"/>
                  </a:lnTo>
                  <a:lnTo>
                    <a:pt x="2244" y="2539"/>
                  </a:lnTo>
                  <a:lnTo>
                    <a:pt x="2362" y="2303"/>
                  </a:lnTo>
                  <a:lnTo>
                    <a:pt x="2539" y="2185"/>
                  </a:lnTo>
                  <a:lnTo>
                    <a:pt x="2776" y="2067"/>
                  </a:lnTo>
                  <a:lnTo>
                    <a:pt x="3071" y="1949"/>
                  </a:lnTo>
                  <a:close/>
                  <a:moveTo>
                    <a:pt x="3602" y="1"/>
                  </a:moveTo>
                  <a:lnTo>
                    <a:pt x="3130" y="60"/>
                  </a:lnTo>
                  <a:lnTo>
                    <a:pt x="2717" y="119"/>
                  </a:lnTo>
                  <a:lnTo>
                    <a:pt x="2303" y="178"/>
                  </a:lnTo>
                  <a:lnTo>
                    <a:pt x="1890" y="355"/>
                  </a:lnTo>
                  <a:lnTo>
                    <a:pt x="1477" y="591"/>
                  </a:lnTo>
                  <a:lnTo>
                    <a:pt x="1122" y="827"/>
                  </a:lnTo>
                  <a:lnTo>
                    <a:pt x="827" y="1122"/>
                  </a:lnTo>
                  <a:lnTo>
                    <a:pt x="591" y="1477"/>
                  </a:lnTo>
                  <a:lnTo>
                    <a:pt x="355" y="1831"/>
                  </a:lnTo>
                  <a:lnTo>
                    <a:pt x="178" y="2244"/>
                  </a:lnTo>
                  <a:lnTo>
                    <a:pt x="60" y="2657"/>
                  </a:lnTo>
                  <a:lnTo>
                    <a:pt x="1" y="3130"/>
                  </a:lnTo>
                  <a:lnTo>
                    <a:pt x="1" y="3543"/>
                  </a:lnTo>
                  <a:lnTo>
                    <a:pt x="60" y="4015"/>
                  </a:lnTo>
                  <a:lnTo>
                    <a:pt x="178" y="4488"/>
                  </a:lnTo>
                  <a:lnTo>
                    <a:pt x="355" y="4901"/>
                  </a:lnTo>
                  <a:lnTo>
                    <a:pt x="591" y="5255"/>
                  </a:lnTo>
                  <a:lnTo>
                    <a:pt x="827" y="5609"/>
                  </a:lnTo>
                  <a:lnTo>
                    <a:pt x="1122" y="5964"/>
                  </a:lnTo>
                  <a:lnTo>
                    <a:pt x="1477" y="6200"/>
                  </a:lnTo>
                  <a:lnTo>
                    <a:pt x="1831" y="6377"/>
                  </a:lnTo>
                  <a:lnTo>
                    <a:pt x="2244" y="6554"/>
                  </a:lnTo>
                  <a:lnTo>
                    <a:pt x="2657" y="6672"/>
                  </a:lnTo>
                  <a:lnTo>
                    <a:pt x="3130" y="6731"/>
                  </a:lnTo>
                  <a:lnTo>
                    <a:pt x="3543" y="6731"/>
                  </a:lnTo>
                  <a:lnTo>
                    <a:pt x="4015" y="6672"/>
                  </a:lnTo>
                  <a:lnTo>
                    <a:pt x="4429" y="6554"/>
                  </a:lnTo>
                  <a:lnTo>
                    <a:pt x="4842" y="6377"/>
                  </a:lnTo>
                  <a:lnTo>
                    <a:pt x="5196" y="6200"/>
                  </a:lnTo>
                  <a:lnTo>
                    <a:pt x="5550" y="5905"/>
                  </a:lnTo>
                  <a:lnTo>
                    <a:pt x="5905" y="5609"/>
                  </a:lnTo>
                  <a:lnTo>
                    <a:pt x="6141" y="5255"/>
                  </a:lnTo>
                  <a:lnTo>
                    <a:pt x="6377" y="4901"/>
                  </a:lnTo>
                  <a:lnTo>
                    <a:pt x="6554" y="4488"/>
                  </a:lnTo>
                  <a:lnTo>
                    <a:pt x="6672" y="4074"/>
                  </a:lnTo>
                  <a:lnTo>
                    <a:pt x="6731" y="3661"/>
                  </a:lnTo>
                  <a:lnTo>
                    <a:pt x="6731" y="3189"/>
                  </a:lnTo>
                  <a:lnTo>
                    <a:pt x="6672" y="2717"/>
                  </a:lnTo>
                  <a:lnTo>
                    <a:pt x="6554" y="2303"/>
                  </a:lnTo>
                  <a:lnTo>
                    <a:pt x="6377" y="1890"/>
                  </a:lnTo>
                  <a:lnTo>
                    <a:pt x="6141" y="1477"/>
                  </a:lnTo>
                  <a:lnTo>
                    <a:pt x="5905" y="1122"/>
                  </a:lnTo>
                  <a:lnTo>
                    <a:pt x="5550" y="827"/>
                  </a:lnTo>
                  <a:lnTo>
                    <a:pt x="5196" y="591"/>
                  </a:lnTo>
                  <a:lnTo>
                    <a:pt x="4842" y="355"/>
                  </a:lnTo>
                  <a:lnTo>
                    <a:pt x="4429" y="178"/>
                  </a:lnTo>
                  <a:lnTo>
                    <a:pt x="4015" y="60"/>
                  </a:lnTo>
                  <a:lnTo>
                    <a:pt x="36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 name="Google Shape;83;p4"/>
            <p:cNvSpPr/>
            <p:nvPr/>
          </p:nvSpPr>
          <p:spPr>
            <a:xfrm>
              <a:off x="5615125" y="4529775"/>
              <a:ext cx="153525" cy="169750"/>
            </a:xfrm>
            <a:custGeom>
              <a:avLst/>
              <a:gdLst/>
              <a:ahLst/>
              <a:cxnLst/>
              <a:rect l="l" t="t" r="r" b="b"/>
              <a:pathLst>
                <a:path w="6141" h="6790" extrusionOk="0">
                  <a:moveTo>
                    <a:pt x="3838" y="3897"/>
                  </a:moveTo>
                  <a:lnTo>
                    <a:pt x="3956" y="5019"/>
                  </a:lnTo>
                  <a:lnTo>
                    <a:pt x="3129" y="5078"/>
                  </a:lnTo>
                  <a:lnTo>
                    <a:pt x="2893" y="5078"/>
                  </a:lnTo>
                  <a:lnTo>
                    <a:pt x="2657" y="4960"/>
                  </a:lnTo>
                  <a:lnTo>
                    <a:pt x="2539" y="4782"/>
                  </a:lnTo>
                  <a:lnTo>
                    <a:pt x="2480" y="4546"/>
                  </a:lnTo>
                  <a:lnTo>
                    <a:pt x="2480" y="4310"/>
                  </a:lnTo>
                  <a:lnTo>
                    <a:pt x="2598" y="4133"/>
                  </a:lnTo>
                  <a:lnTo>
                    <a:pt x="2775" y="4015"/>
                  </a:lnTo>
                  <a:lnTo>
                    <a:pt x="3011" y="3956"/>
                  </a:lnTo>
                  <a:lnTo>
                    <a:pt x="3838" y="3897"/>
                  </a:lnTo>
                  <a:close/>
                  <a:moveTo>
                    <a:pt x="5550" y="0"/>
                  </a:moveTo>
                  <a:lnTo>
                    <a:pt x="3483" y="177"/>
                  </a:lnTo>
                  <a:lnTo>
                    <a:pt x="3719" y="2539"/>
                  </a:lnTo>
                  <a:lnTo>
                    <a:pt x="2244" y="296"/>
                  </a:lnTo>
                  <a:lnTo>
                    <a:pt x="0" y="532"/>
                  </a:lnTo>
                  <a:lnTo>
                    <a:pt x="1653" y="2893"/>
                  </a:lnTo>
                  <a:lnTo>
                    <a:pt x="1358" y="3011"/>
                  </a:lnTo>
                  <a:lnTo>
                    <a:pt x="1063" y="3247"/>
                  </a:lnTo>
                  <a:lnTo>
                    <a:pt x="886" y="3425"/>
                  </a:lnTo>
                  <a:lnTo>
                    <a:pt x="708" y="3720"/>
                  </a:lnTo>
                  <a:lnTo>
                    <a:pt x="531" y="3956"/>
                  </a:lnTo>
                  <a:lnTo>
                    <a:pt x="472" y="4251"/>
                  </a:lnTo>
                  <a:lnTo>
                    <a:pt x="413" y="4546"/>
                  </a:lnTo>
                  <a:lnTo>
                    <a:pt x="413" y="4901"/>
                  </a:lnTo>
                  <a:lnTo>
                    <a:pt x="472" y="5196"/>
                  </a:lnTo>
                  <a:lnTo>
                    <a:pt x="531" y="5432"/>
                  </a:lnTo>
                  <a:lnTo>
                    <a:pt x="649" y="5727"/>
                  </a:lnTo>
                  <a:lnTo>
                    <a:pt x="827" y="5963"/>
                  </a:lnTo>
                  <a:lnTo>
                    <a:pt x="1004" y="6140"/>
                  </a:lnTo>
                  <a:lnTo>
                    <a:pt x="1181" y="6317"/>
                  </a:lnTo>
                  <a:lnTo>
                    <a:pt x="1417" y="6495"/>
                  </a:lnTo>
                  <a:lnTo>
                    <a:pt x="1712" y="6613"/>
                  </a:lnTo>
                  <a:lnTo>
                    <a:pt x="2007" y="6731"/>
                  </a:lnTo>
                  <a:lnTo>
                    <a:pt x="2362" y="6790"/>
                  </a:lnTo>
                  <a:lnTo>
                    <a:pt x="3070" y="6790"/>
                  </a:lnTo>
                  <a:lnTo>
                    <a:pt x="6140" y="6495"/>
                  </a:lnTo>
                  <a:lnTo>
                    <a:pt x="55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 name="Google Shape;84;p4"/>
            <p:cNvSpPr/>
            <p:nvPr/>
          </p:nvSpPr>
          <p:spPr>
            <a:xfrm>
              <a:off x="5461600" y="4543050"/>
              <a:ext cx="138775" cy="163850"/>
            </a:xfrm>
            <a:custGeom>
              <a:avLst/>
              <a:gdLst/>
              <a:ahLst/>
              <a:cxnLst/>
              <a:rect l="l" t="t" r="r" b="b"/>
              <a:pathLst>
                <a:path w="5551" h="6554" extrusionOk="0">
                  <a:moveTo>
                    <a:pt x="1831" y="1"/>
                  </a:moveTo>
                  <a:lnTo>
                    <a:pt x="1772" y="4901"/>
                  </a:lnTo>
                  <a:lnTo>
                    <a:pt x="60" y="4842"/>
                  </a:lnTo>
                  <a:lnTo>
                    <a:pt x="1" y="6495"/>
                  </a:lnTo>
                  <a:lnTo>
                    <a:pt x="5492" y="6554"/>
                  </a:lnTo>
                  <a:lnTo>
                    <a:pt x="5551" y="4960"/>
                  </a:lnTo>
                  <a:lnTo>
                    <a:pt x="3838" y="4901"/>
                  </a:lnTo>
                  <a:lnTo>
                    <a:pt x="38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 name="Google Shape;85;p4"/>
            <p:cNvSpPr/>
            <p:nvPr/>
          </p:nvSpPr>
          <p:spPr>
            <a:xfrm>
              <a:off x="5315500" y="4537150"/>
              <a:ext cx="128425" cy="166800"/>
            </a:xfrm>
            <a:custGeom>
              <a:avLst/>
              <a:gdLst/>
              <a:ahLst/>
              <a:cxnLst/>
              <a:rect l="l" t="t" r="r" b="b"/>
              <a:pathLst>
                <a:path w="5137" h="6672" extrusionOk="0">
                  <a:moveTo>
                    <a:pt x="3070" y="1"/>
                  </a:moveTo>
                  <a:lnTo>
                    <a:pt x="2893" y="2480"/>
                  </a:lnTo>
                  <a:lnTo>
                    <a:pt x="1063" y="2303"/>
                  </a:lnTo>
                  <a:lnTo>
                    <a:pt x="886" y="3838"/>
                  </a:lnTo>
                  <a:lnTo>
                    <a:pt x="2716" y="3956"/>
                  </a:lnTo>
                  <a:lnTo>
                    <a:pt x="2657" y="4901"/>
                  </a:lnTo>
                  <a:lnTo>
                    <a:pt x="118" y="4665"/>
                  </a:lnTo>
                  <a:lnTo>
                    <a:pt x="0" y="6259"/>
                  </a:lnTo>
                  <a:lnTo>
                    <a:pt x="4546" y="6672"/>
                  </a:lnTo>
                  <a:lnTo>
                    <a:pt x="5136" y="178"/>
                  </a:lnTo>
                  <a:lnTo>
                    <a:pt x="30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 name="Google Shape;86;p4"/>
            <p:cNvSpPr/>
            <p:nvPr/>
          </p:nvSpPr>
          <p:spPr>
            <a:xfrm>
              <a:off x="5128050" y="4512050"/>
              <a:ext cx="168275" cy="166825"/>
            </a:xfrm>
            <a:custGeom>
              <a:avLst/>
              <a:gdLst/>
              <a:ahLst/>
              <a:cxnLst/>
              <a:rect l="l" t="t" r="r" b="b"/>
              <a:pathLst>
                <a:path w="6731" h="6673" extrusionOk="0">
                  <a:moveTo>
                    <a:pt x="3306" y="1890"/>
                  </a:moveTo>
                  <a:lnTo>
                    <a:pt x="3601" y="1949"/>
                  </a:lnTo>
                  <a:lnTo>
                    <a:pt x="3897" y="2008"/>
                  </a:lnTo>
                  <a:lnTo>
                    <a:pt x="4133" y="2126"/>
                  </a:lnTo>
                  <a:lnTo>
                    <a:pt x="4310" y="2303"/>
                  </a:lnTo>
                  <a:lnTo>
                    <a:pt x="4487" y="2480"/>
                  </a:lnTo>
                  <a:lnTo>
                    <a:pt x="4546" y="2717"/>
                  </a:lnTo>
                  <a:lnTo>
                    <a:pt x="4605" y="3012"/>
                  </a:lnTo>
                  <a:lnTo>
                    <a:pt x="4664" y="3248"/>
                  </a:lnTo>
                  <a:lnTo>
                    <a:pt x="4605" y="3602"/>
                  </a:lnTo>
                  <a:lnTo>
                    <a:pt x="4546" y="3897"/>
                  </a:lnTo>
                  <a:lnTo>
                    <a:pt x="4428" y="4193"/>
                  </a:lnTo>
                  <a:lnTo>
                    <a:pt x="4251" y="4370"/>
                  </a:lnTo>
                  <a:lnTo>
                    <a:pt x="4074" y="4547"/>
                  </a:lnTo>
                  <a:lnTo>
                    <a:pt x="3897" y="4724"/>
                  </a:lnTo>
                  <a:lnTo>
                    <a:pt x="3601" y="4783"/>
                  </a:lnTo>
                  <a:lnTo>
                    <a:pt x="3365" y="4842"/>
                  </a:lnTo>
                  <a:lnTo>
                    <a:pt x="3070" y="4783"/>
                  </a:lnTo>
                  <a:lnTo>
                    <a:pt x="2775" y="4724"/>
                  </a:lnTo>
                  <a:lnTo>
                    <a:pt x="2539" y="4606"/>
                  </a:lnTo>
                  <a:lnTo>
                    <a:pt x="2362" y="4429"/>
                  </a:lnTo>
                  <a:lnTo>
                    <a:pt x="2244" y="4252"/>
                  </a:lnTo>
                  <a:lnTo>
                    <a:pt x="2125" y="4016"/>
                  </a:lnTo>
                  <a:lnTo>
                    <a:pt x="2066" y="3720"/>
                  </a:lnTo>
                  <a:lnTo>
                    <a:pt x="2066" y="3425"/>
                  </a:lnTo>
                  <a:lnTo>
                    <a:pt x="2066" y="3130"/>
                  </a:lnTo>
                  <a:lnTo>
                    <a:pt x="2185" y="2835"/>
                  </a:lnTo>
                  <a:lnTo>
                    <a:pt x="2303" y="2540"/>
                  </a:lnTo>
                  <a:lnTo>
                    <a:pt x="2421" y="2303"/>
                  </a:lnTo>
                  <a:lnTo>
                    <a:pt x="2598" y="2126"/>
                  </a:lnTo>
                  <a:lnTo>
                    <a:pt x="2834" y="2008"/>
                  </a:lnTo>
                  <a:lnTo>
                    <a:pt x="3070" y="1949"/>
                  </a:lnTo>
                  <a:lnTo>
                    <a:pt x="3306" y="1890"/>
                  </a:lnTo>
                  <a:close/>
                  <a:moveTo>
                    <a:pt x="3070" y="1"/>
                  </a:moveTo>
                  <a:lnTo>
                    <a:pt x="2657" y="60"/>
                  </a:lnTo>
                  <a:lnTo>
                    <a:pt x="2244" y="178"/>
                  </a:lnTo>
                  <a:lnTo>
                    <a:pt x="1830" y="355"/>
                  </a:lnTo>
                  <a:lnTo>
                    <a:pt x="1417" y="532"/>
                  </a:lnTo>
                  <a:lnTo>
                    <a:pt x="1122" y="827"/>
                  </a:lnTo>
                  <a:lnTo>
                    <a:pt x="827" y="1123"/>
                  </a:lnTo>
                  <a:lnTo>
                    <a:pt x="531" y="1477"/>
                  </a:lnTo>
                  <a:lnTo>
                    <a:pt x="354" y="1890"/>
                  </a:lnTo>
                  <a:lnTo>
                    <a:pt x="177" y="2303"/>
                  </a:lnTo>
                  <a:lnTo>
                    <a:pt x="59" y="2776"/>
                  </a:lnTo>
                  <a:lnTo>
                    <a:pt x="0" y="3189"/>
                  </a:lnTo>
                  <a:lnTo>
                    <a:pt x="0" y="3661"/>
                  </a:lnTo>
                  <a:lnTo>
                    <a:pt x="59" y="4075"/>
                  </a:lnTo>
                  <a:lnTo>
                    <a:pt x="177" y="4547"/>
                  </a:lnTo>
                  <a:lnTo>
                    <a:pt x="354" y="4901"/>
                  </a:lnTo>
                  <a:lnTo>
                    <a:pt x="590" y="5314"/>
                  </a:lnTo>
                  <a:lnTo>
                    <a:pt x="827" y="5610"/>
                  </a:lnTo>
                  <a:lnTo>
                    <a:pt x="1181" y="5905"/>
                  </a:lnTo>
                  <a:lnTo>
                    <a:pt x="1535" y="6200"/>
                  </a:lnTo>
                  <a:lnTo>
                    <a:pt x="1889" y="6377"/>
                  </a:lnTo>
                  <a:lnTo>
                    <a:pt x="2303" y="6554"/>
                  </a:lnTo>
                  <a:lnTo>
                    <a:pt x="2716" y="6672"/>
                  </a:lnTo>
                  <a:lnTo>
                    <a:pt x="3601" y="6672"/>
                  </a:lnTo>
                  <a:lnTo>
                    <a:pt x="4074" y="6613"/>
                  </a:lnTo>
                  <a:lnTo>
                    <a:pt x="4487" y="6554"/>
                  </a:lnTo>
                  <a:lnTo>
                    <a:pt x="4900" y="6377"/>
                  </a:lnTo>
                  <a:lnTo>
                    <a:pt x="5255" y="6141"/>
                  </a:lnTo>
                  <a:lnTo>
                    <a:pt x="5609" y="5905"/>
                  </a:lnTo>
                  <a:lnTo>
                    <a:pt x="5904" y="5551"/>
                  </a:lnTo>
                  <a:lnTo>
                    <a:pt x="6140" y="5196"/>
                  </a:lnTo>
                  <a:lnTo>
                    <a:pt x="6376" y="4842"/>
                  </a:lnTo>
                  <a:lnTo>
                    <a:pt x="6553" y="4429"/>
                  </a:lnTo>
                  <a:lnTo>
                    <a:pt x="6671" y="3956"/>
                  </a:lnTo>
                  <a:lnTo>
                    <a:pt x="6731" y="3484"/>
                  </a:lnTo>
                  <a:lnTo>
                    <a:pt x="6671" y="3071"/>
                  </a:lnTo>
                  <a:lnTo>
                    <a:pt x="6612" y="2599"/>
                  </a:lnTo>
                  <a:lnTo>
                    <a:pt x="6494" y="2185"/>
                  </a:lnTo>
                  <a:lnTo>
                    <a:pt x="6317" y="1772"/>
                  </a:lnTo>
                  <a:lnTo>
                    <a:pt x="6140" y="1418"/>
                  </a:lnTo>
                  <a:lnTo>
                    <a:pt x="5845" y="1064"/>
                  </a:lnTo>
                  <a:lnTo>
                    <a:pt x="5550" y="768"/>
                  </a:lnTo>
                  <a:lnTo>
                    <a:pt x="5196" y="532"/>
                  </a:lnTo>
                  <a:lnTo>
                    <a:pt x="4782" y="296"/>
                  </a:lnTo>
                  <a:lnTo>
                    <a:pt x="4369" y="178"/>
                  </a:lnTo>
                  <a:lnTo>
                    <a:pt x="3956" y="60"/>
                  </a:lnTo>
                  <a:lnTo>
                    <a:pt x="34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 name="Google Shape;87;p4"/>
            <p:cNvSpPr/>
            <p:nvPr/>
          </p:nvSpPr>
          <p:spPr>
            <a:xfrm>
              <a:off x="5012925" y="4464825"/>
              <a:ext cx="106275" cy="184525"/>
            </a:xfrm>
            <a:custGeom>
              <a:avLst/>
              <a:gdLst/>
              <a:ahLst/>
              <a:cxnLst/>
              <a:rect l="l" t="t" r="r" b="b"/>
              <a:pathLst>
                <a:path w="4251" h="7381" extrusionOk="0">
                  <a:moveTo>
                    <a:pt x="413" y="1"/>
                  </a:moveTo>
                  <a:lnTo>
                    <a:pt x="0" y="1477"/>
                  </a:lnTo>
                  <a:lnTo>
                    <a:pt x="1889" y="2067"/>
                  </a:lnTo>
                  <a:lnTo>
                    <a:pt x="531" y="6849"/>
                  </a:lnTo>
                  <a:lnTo>
                    <a:pt x="2480" y="7380"/>
                  </a:lnTo>
                  <a:lnTo>
                    <a:pt x="4251" y="1122"/>
                  </a:lnTo>
                  <a:lnTo>
                    <a:pt x="4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 name="Google Shape;88;p4"/>
            <p:cNvSpPr/>
            <p:nvPr/>
          </p:nvSpPr>
          <p:spPr>
            <a:xfrm>
              <a:off x="4897775" y="4439725"/>
              <a:ext cx="101875" cy="171250"/>
            </a:xfrm>
            <a:custGeom>
              <a:avLst/>
              <a:gdLst/>
              <a:ahLst/>
              <a:cxnLst/>
              <a:rect l="l" t="t" r="r" b="b"/>
              <a:pathLst>
                <a:path w="4075" h="6850" extrusionOk="0">
                  <a:moveTo>
                    <a:pt x="2185" y="1"/>
                  </a:moveTo>
                  <a:lnTo>
                    <a:pt x="1" y="6141"/>
                  </a:lnTo>
                  <a:lnTo>
                    <a:pt x="1949" y="6849"/>
                  </a:lnTo>
                  <a:lnTo>
                    <a:pt x="4075" y="709"/>
                  </a:lnTo>
                  <a:lnTo>
                    <a:pt x="21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 name="Google Shape;89;p4"/>
            <p:cNvSpPr/>
            <p:nvPr/>
          </p:nvSpPr>
          <p:spPr>
            <a:xfrm>
              <a:off x="4732475" y="4389550"/>
              <a:ext cx="168300" cy="168300"/>
            </a:xfrm>
            <a:custGeom>
              <a:avLst/>
              <a:gdLst/>
              <a:ahLst/>
              <a:cxnLst/>
              <a:rect l="l" t="t" r="r" b="b"/>
              <a:pathLst>
                <a:path w="6732" h="6732" extrusionOk="0">
                  <a:moveTo>
                    <a:pt x="3425" y="1890"/>
                  </a:moveTo>
                  <a:lnTo>
                    <a:pt x="3720" y="1949"/>
                  </a:lnTo>
                  <a:lnTo>
                    <a:pt x="3956" y="2067"/>
                  </a:lnTo>
                  <a:lnTo>
                    <a:pt x="4192" y="2185"/>
                  </a:lnTo>
                  <a:lnTo>
                    <a:pt x="4428" y="2362"/>
                  </a:lnTo>
                  <a:lnTo>
                    <a:pt x="4547" y="2539"/>
                  </a:lnTo>
                  <a:lnTo>
                    <a:pt x="4665" y="2775"/>
                  </a:lnTo>
                  <a:lnTo>
                    <a:pt x="4724" y="3071"/>
                  </a:lnTo>
                  <a:lnTo>
                    <a:pt x="4724" y="3307"/>
                  </a:lnTo>
                  <a:lnTo>
                    <a:pt x="4665" y="3602"/>
                  </a:lnTo>
                  <a:lnTo>
                    <a:pt x="4547" y="3897"/>
                  </a:lnTo>
                  <a:lnTo>
                    <a:pt x="4428" y="4192"/>
                  </a:lnTo>
                  <a:lnTo>
                    <a:pt x="4251" y="4429"/>
                  </a:lnTo>
                  <a:lnTo>
                    <a:pt x="4015" y="4606"/>
                  </a:lnTo>
                  <a:lnTo>
                    <a:pt x="3838" y="4724"/>
                  </a:lnTo>
                  <a:lnTo>
                    <a:pt x="3602" y="4783"/>
                  </a:lnTo>
                  <a:lnTo>
                    <a:pt x="3307" y="4842"/>
                  </a:lnTo>
                  <a:lnTo>
                    <a:pt x="3071" y="4783"/>
                  </a:lnTo>
                  <a:lnTo>
                    <a:pt x="2775" y="4724"/>
                  </a:lnTo>
                  <a:lnTo>
                    <a:pt x="2539" y="4547"/>
                  </a:lnTo>
                  <a:lnTo>
                    <a:pt x="2362" y="4369"/>
                  </a:lnTo>
                  <a:lnTo>
                    <a:pt x="2185" y="4192"/>
                  </a:lnTo>
                  <a:lnTo>
                    <a:pt x="2067" y="3956"/>
                  </a:lnTo>
                  <a:lnTo>
                    <a:pt x="2067" y="3720"/>
                  </a:lnTo>
                  <a:lnTo>
                    <a:pt x="2067" y="3425"/>
                  </a:lnTo>
                  <a:lnTo>
                    <a:pt x="2126" y="3130"/>
                  </a:lnTo>
                  <a:lnTo>
                    <a:pt x="2244" y="2834"/>
                  </a:lnTo>
                  <a:lnTo>
                    <a:pt x="2362" y="2598"/>
                  </a:lnTo>
                  <a:lnTo>
                    <a:pt x="2539" y="2362"/>
                  </a:lnTo>
                  <a:lnTo>
                    <a:pt x="2716" y="2185"/>
                  </a:lnTo>
                  <a:lnTo>
                    <a:pt x="2953" y="2008"/>
                  </a:lnTo>
                  <a:lnTo>
                    <a:pt x="3189" y="1949"/>
                  </a:lnTo>
                  <a:lnTo>
                    <a:pt x="3425" y="1890"/>
                  </a:lnTo>
                  <a:close/>
                  <a:moveTo>
                    <a:pt x="3012" y="1"/>
                  </a:moveTo>
                  <a:lnTo>
                    <a:pt x="2598" y="60"/>
                  </a:lnTo>
                  <a:lnTo>
                    <a:pt x="2185" y="237"/>
                  </a:lnTo>
                  <a:lnTo>
                    <a:pt x="1772" y="414"/>
                  </a:lnTo>
                  <a:lnTo>
                    <a:pt x="1417" y="591"/>
                  </a:lnTo>
                  <a:lnTo>
                    <a:pt x="1063" y="886"/>
                  </a:lnTo>
                  <a:lnTo>
                    <a:pt x="768" y="1240"/>
                  </a:lnTo>
                  <a:lnTo>
                    <a:pt x="532" y="1595"/>
                  </a:lnTo>
                  <a:lnTo>
                    <a:pt x="296" y="2008"/>
                  </a:lnTo>
                  <a:lnTo>
                    <a:pt x="178" y="2421"/>
                  </a:lnTo>
                  <a:lnTo>
                    <a:pt x="60" y="2894"/>
                  </a:lnTo>
                  <a:lnTo>
                    <a:pt x="1" y="3307"/>
                  </a:lnTo>
                  <a:lnTo>
                    <a:pt x="60" y="3779"/>
                  </a:lnTo>
                  <a:lnTo>
                    <a:pt x="119" y="4192"/>
                  </a:lnTo>
                  <a:lnTo>
                    <a:pt x="237" y="4606"/>
                  </a:lnTo>
                  <a:lnTo>
                    <a:pt x="414" y="4960"/>
                  </a:lnTo>
                  <a:lnTo>
                    <a:pt x="650" y="5373"/>
                  </a:lnTo>
                  <a:lnTo>
                    <a:pt x="945" y="5668"/>
                  </a:lnTo>
                  <a:lnTo>
                    <a:pt x="1240" y="5964"/>
                  </a:lnTo>
                  <a:lnTo>
                    <a:pt x="1595" y="6200"/>
                  </a:lnTo>
                  <a:lnTo>
                    <a:pt x="2008" y="6436"/>
                  </a:lnTo>
                  <a:lnTo>
                    <a:pt x="2421" y="6554"/>
                  </a:lnTo>
                  <a:lnTo>
                    <a:pt x="2893" y="6672"/>
                  </a:lnTo>
                  <a:lnTo>
                    <a:pt x="3307" y="6731"/>
                  </a:lnTo>
                  <a:lnTo>
                    <a:pt x="3720" y="6731"/>
                  </a:lnTo>
                  <a:lnTo>
                    <a:pt x="4192" y="6672"/>
                  </a:lnTo>
                  <a:lnTo>
                    <a:pt x="4606" y="6554"/>
                  </a:lnTo>
                  <a:lnTo>
                    <a:pt x="4960" y="6377"/>
                  </a:lnTo>
                  <a:lnTo>
                    <a:pt x="5314" y="6141"/>
                  </a:lnTo>
                  <a:lnTo>
                    <a:pt x="5668" y="5845"/>
                  </a:lnTo>
                  <a:lnTo>
                    <a:pt x="5964" y="5491"/>
                  </a:lnTo>
                  <a:lnTo>
                    <a:pt x="6259" y="5137"/>
                  </a:lnTo>
                  <a:lnTo>
                    <a:pt x="6436" y="4724"/>
                  </a:lnTo>
                  <a:lnTo>
                    <a:pt x="6613" y="4310"/>
                  </a:lnTo>
                  <a:lnTo>
                    <a:pt x="6731" y="3838"/>
                  </a:lnTo>
                  <a:lnTo>
                    <a:pt x="6731" y="3425"/>
                  </a:lnTo>
                  <a:lnTo>
                    <a:pt x="6731" y="2953"/>
                  </a:lnTo>
                  <a:lnTo>
                    <a:pt x="6672" y="2539"/>
                  </a:lnTo>
                  <a:lnTo>
                    <a:pt x="6554" y="2126"/>
                  </a:lnTo>
                  <a:lnTo>
                    <a:pt x="6318" y="1772"/>
                  </a:lnTo>
                  <a:lnTo>
                    <a:pt x="6082" y="1358"/>
                  </a:lnTo>
                  <a:lnTo>
                    <a:pt x="5845" y="1063"/>
                  </a:lnTo>
                  <a:lnTo>
                    <a:pt x="5491" y="768"/>
                  </a:lnTo>
                  <a:lnTo>
                    <a:pt x="5137" y="532"/>
                  </a:lnTo>
                  <a:lnTo>
                    <a:pt x="4724" y="296"/>
                  </a:lnTo>
                  <a:lnTo>
                    <a:pt x="4310" y="178"/>
                  </a:lnTo>
                  <a:lnTo>
                    <a:pt x="3897" y="60"/>
                  </a:lnTo>
                  <a:lnTo>
                    <a:pt x="34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 name="Google Shape;90;p4"/>
            <p:cNvSpPr/>
            <p:nvPr/>
          </p:nvSpPr>
          <p:spPr>
            <a:xfrm>
              <a:off x="4531750" y="4241950"/>
              <a:ext cx="187475" cy="200750"/>
            </a:xfrm>
            <a:custGeom>
              <a:avLst/>
              <a:gdLst/>
              <a:ahLst/>
              <a:cxnLst/>
              <a:rect l="l" t="t" r="r" b="b"/>
              <a:pathLst>
                <a:path w="7499" h="8030" extrusionOk="0">
                  <a:moveTo>
                    <a:pt x="2657" y="3720"/>
                  </a:moveTo>
                  <a:lnTo>
                    <a:pt x="3661" y="4311"/>
                  </a:lnTo>
                  <a:lnTo>
                    <a:pt x="2185" y="5550"/>
                  </a:lnTo>
                  <a:lnTo>
                    <a:pt x="2657" y="3720"/>
                  </a:lnTo>
                  <a:close/>
                  <a:moveTo>
                    <a:pt x="1417" y="1"/>
                  </a:moveTo>
                  <a:lnTo>
                    <a:pt x="0" y="6790"/>
                  </a:lnTo>
                  <a:lnTo>
                    <a:pt x="2008" y="8030"/>
                  </a:lnTo>
                  <a:lnTo>
                    <a:pt x="7498" y="3779"/>
                  </a:lnTo>
                  <a:lnTo>
                    <a:pt x="5668" y="2598"/>
                  </a:lnTo>
                  <a:lnTo>
                    <a:pt x="4900" y="3307"/>
                  </a:lnTo>
                  <a:lnTo>
                    <a:pt x="3011" y="2126"/>
                  </a:lnTo>
                  <a:lnTo>
                    <a:pt x="3247" y="1122"/>
                  </a:lnTo>
                  <a:lnTo>
                    <a:pt x="14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 name="Google Shape;91;p4"/>
            <p:cNvSpPr/>
            <p:nvPr/>
          </p:nvSpPr>
          <p:spPr>
            <a:xfrm>
              <a:off x="4339875" y="4168150"/>
              <a:ext cx="188950" cy="191900"/>
            </a:xfrm>
            <a:custGeom>
              <a:avLst/>
              <a:gdLst/>
              <a:ahLst/>
              <a:cxnLst/>
              <a:rect l="l" t="t" r="r" b="b"/>
              <a:pathLst>
                <a:path w="7558" h="7676" extrusionOk="0">
                  <a:moveTo>
                    <a:pt x="4251" y="1"/>
                  </a:moveTo>
                  <a:lnTo>
                    <a:pt x="3897" y="60"/>
                  </a:lnTo>
                  <a:lnTo>
                    <a:pt x="3542" y="178"/>
                  </a:lnTo>
                  <a:lnTo>
                    <a:pt x="3188" y="355"/>
                  </a:lnTo>
                  <a:lnTo>
                    <a:pt x="2893" y="591"/>
                  </a:lnTo>
                  <a:lnTo>
                    <a:pt x="2598" y="886"/>
                  </a:lnTo>
                  <a:lnTo>
                    <a:pt x="2303" y="1241"/>
                  </a:lnTo>
                  <a:lnTo>
                    <a:pt x="0" y="4133"/>
                  </a:lnTo>
                  <a:lnTo>
                    <a:pt x="1594" y="5373"/>
                  </a:lnTo>
                  <a:lnTo>
                    <a:pt x="3897" y="2480"/>
                  </a:lnTo>
                  <a:lnTo>
                    <a:pt x="4192" y="2185"/>
                  </a:lnTo>
                  <a:lnTo>
                    <a:pt x="4487" y="2008"/>
                  </a:lnTo>
                  <a:lnTo>
                    <a:pt x="4664" y="2008"/>
                  </a:lnTo>
                  <a:lnTo>
                    <a:pt x="4841" y="2067"/>
                  </a:lnTo>
                  <a:lnTo>
                    <a:pt x="4959" y="2126"/>
                  </a:lnTo>
                  <a:lnTo>
                    <a:pt x="5137" y="2244"/>
                  </a:lnTo>
                  <a:lnTo>
                    <a:pt x="5314" y="2362"/>
                  </a:lnTo>
                  <a:lnTo>
                    <a:pt x="5432" y="2539"/>
                  </a:lnTo>
                  <a:lnTo>
                    <a:pt x="5491" y="2657"/>
                  </a:lnTo>
                  <a:lnTo>
                    <a:pt x="5491" y="2835"/>
                  </a:lnTo>
                  <a:lnTo>
                    <a:pt x="5432" y="3189"/>
                  </a:lnTo>
                  <a:lnTo>
                    <a:pt x="5196" y="3484"/>
                  </a:lnTo>
                  <a:lnTo>
                    <a:pt x="2952" y="6436"/>
                  </a:lnTo>
                  <a:lnTo>
                    <a:pt x="4546" y="7676"/>
                  </a:lnTo>
                  <a:lnTo>
                    <a:pt x="6849" y="4783"/>
                  </a:lnTo>
                  <a:lnTo>
                    <a:pt x="7085" y="4370"/>
                  </a:lnTo>
                  <a:lnTo>
                    <a:pt x="7262" y="4015"/>
                  </a:lnTo>
                  <a:lnTo>
                    <a:pt x="7439" y="3661"/>
                  </a:lnTo>
                  <a:lnTo>
                    <a:pt x="7498" y="3307"/>
                  </a:lnTo>
                  <a:lnTo>
                    <a:pt x="7557" y="2953"/>
                  </a:lnTo>
                  <a:lnTo>
                    <a:pt x="7557" y="2598"/>
                  </a:lnTo>
                  <a:lnTo>
                    <a:pt x="7439" y="2244"/>
                  </a:lnTo>
                  <a:lnTo>
                    <a:pt x="7321" y="1890"/>
                  </a:lnTo>
                  <a:lnTo>
                    <a:pt x="7144" y="1595"/>
                  </a:lnTo>
                  <a:lnTo>
                    <a:pt x="6967" y="1300"/>
                  </a:lnTo>
                  <a:lnTo>
                    <a:pt x="6672" y="1004"/>
                  </a:lnTo>
                  <a:lnTo>
                    <a:pt x="6376" y="709"/>
                  </a:lnTo>
                  <a:lnTo>
                    <a:pt x="6081" y="473"/>
                  </a:lnTo>
                  <a:lnTo>
                    <a:pt x="5727" y="296"/>
                  </a:lnTo>
                  <a:lnTo>
                    <a:pt x="5373" y="178"/>
                  </a:lnTo>
                  <a:lnTo>
                    <a:pt x="5018" y="60"/>
                  </a:lnTo>
                  <a:lnTo>
                    <a:pt x="46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 name="Google Shape;92;p4"/>
            <p:cNvSpPr/>
            <p:nvPr/>
          </p:nvSpPr>
          <p:spPr>
            <a:xfrm>
              <a:off x="4227700" y="4050075"/>
              <a:ext cx="190425" cy="190425"/>
            </a:xfrm>
            <a:custGeom>
              <a:avLst/>
              <a:gdLst/>
              <a:ahLst/>
              <a:cxnLst/>
              <a:rect l="l" t="t" r="r" b="b"/>
              <a:pathLst>
                <a:path w="7617" h="7617" extrusionOk="0">
                  <a:moveTo>
                    <a:pt x="3483" y="2008"/>
                  </a:moveTo>
                  <a:lnTo>
                    <a:pt x="3779" y="2067"/>
                  </a:lnTo>
                  <a:lnTo>
                    <a:pt x="4015" y="2126"/>
                  </a:lnTo>
                  <a:lnTo>
                    <a:pt x="4310" y="2303"/>
                  </a:lnTo>
                  <a:lnTo>
                    <a:pt x="4546" y="2480"/>
                  </a:lnTo>
                  <a:lnTo>
                    <a:pt x="4900" y="2834"/>
                  </a:lnTo>
                  <a:lnTo>
                    <a:pt x="2893" y="4901"/>
                  </a:lnTo>
                  <a:lnTo>
                    <a:pt x="2539" y="4606"/>
                  </a:lnTo>
                  <a:lnTo>
                    <a:pt x="2303" y="4369"/>
                  </a:lnTo>
                  <a:lnTo>
                    <a:pt x="2126" y="4074"/>
                  </a:lnTo>
                  <a:lnTo>
                    <a:pt x="2066" y="3838"/>
                  </a:lnTo>
                  <a:lnTo>
                    <a:pt x="2007" y="3543"/>
                  </a:lnTo>
                  <a:lnTo>
                    <a:pt x="2007" y="3307"/>
                  </a:lnTo>
                  <a:lnTo>
                    <a:pt x="2126" y="3012"/>
                  </a:lnTo>
                  <a:lnTo>
                    <a:pt x="2244" y="2775"/>
                  </a:lnTo>
                  <a:lnTo>
                    <a:pt x="2480" y="2480"/>
                  </a:lnTo>
                  <a:lnTo>
                    <a:pt x="2716" y="2303"/>
                  </a:lnTo>
                  <a:lnTo>
                    <a:pt x="2952" y="2126"/>
                  </a:lnTo>
                  <a:lnTo>
                    <a:pt x="3247" y="2008"/>
                  </a:lnTo>
                  <a:close/>
                  <a:moveTo>
                    <a:pt x="3247" y="1"/>
                  </a:moveTo>
                  <a:lnTo>
                    <a:pt x="2834" y="60"/>
                  </a:lnTo>
                  <a:lnTo>
                    <a:pt x="2421" y="119"/>
                  </a:lnTo>
                  <a:lnTo>
                    <a:pt x="2007" y="296"/>
                  </a:lnTo>
                  <a:lnTo>
                    <a:pt x="1653" y="473"/>
                  </a:lnTo>
                  <a:lnTo>
                    <a:pt x="1299" y="768"/>
                  </a:lnTo>
                  <a:lnTo>
                    <a:pt x="945" y="1063"/>
                  </a:lnTo>
                  <a:lnTo>
                    <a:pt x="650" y="1418"/>
                  </a:lnTo>
                  <a:lnTo>
                    <a:pt x="413" y="1772"/>
                  </a:lnTo>
                  <a:lnTo>
                    <a:pt x="236" y="2185"/>
                  </a:lnTo>
                  <a:lnTo>
                    <a:pt x="118" y="2539"/>
                  </a:lnTo>
                  <a:lnTo>
                    <a:pt x="0" y="2953"/>
                  </a:lnTo>
                  <a:lnTo>
                    <a:pt x="0" y="3366"/>
                  </a:lnTo>
                  <a:lnTo>
                    <a:pt x="59" y="3779"/>
                  </a:lnTo>
                  <a:lnTo>
                    <a:pt x="177" y="4192"/>
                  </a:lnTo>
                  <a:lnTo>
                    <a:pt x="295" y="4606"/>
                  </a:lnTo>
                  <a:lnTo>
                    <a:pt x="531" y="5019"/>
                  </a:lnTo>
                  <a:lnTo>
                    <a:pt x="827" y="5373"/>
                  </a:lnTo>
                  <a:lnTo>
                    <a:pt x="1181" y="5727"/>
                  </a:lnTo>
                  <a:lnTo>
                    <a:pt x="3129" y="7617"/>
                  </a:lnTo>
                  <a:lnTo>
                    <a:pt x="7616" y="2953"/>
                  </a:lnTo>
                  <a:lnTo>
                    <a:pt x="5668" y="1063"/>
                  </a:lnTo>
                  <a:lnTo>
                    <a:pt x="5314" y="709"/>
                  </a:lnTo>
                  <a:lnTo>
                    <a:pt x="4900" y="473"/>
                  </a:lnTo>
                  <a:lnTo>
                    <a:pt x="4487" y="237"/>
                  </a:lnTo>
                  <a:lnTo>
                    <a:pt x="4074" y="119"/>
                  </a:lnTo>
                  <a:lnTo>
                    <a:pt x="3661" y="60"/>
                  </a:lnTo>
                  <a:lnTo>
                    <a:pt x="32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 name="Google Shape;93;p4"/>
            <p:cNvSpPr/>
            <p:nvPr/>
          </p:nvSpPr>
          <p:spPr>
            <a:xfrm>
              <a:off x="4136175" y="3958575"/>
              <a:ext cx="156475" cy="147625"/>
            </a:xfrm>
            <a:custGeom>
              <a:avLst/>
              <a:gdLst/>
              <a:ahLst/>
              <a:cxnLst/>
              <a:rect l="l" t="t" r="r" b="b"/>
              <a:pathLst>
                <a:path w="6259" h="5905" extrusionOk="0">
                  <a:moveTo>
                    <a:pt x="4901" y="0"/>
                  </a:moveTo>
                  <a:lnTo>
                    <a:pt x="1" y="4369"/>
                  </a:lnTo>
                  <a:lnTo>
                    <a:pt x="1359" y="5904"/>
                  </a:lnTo>
                  <a:lnTo>
                    <a:pt x="6259" y="1535"/>
                  </a:lnTo>
                  <a:lnTo>
                    <a:pt x="490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 name="Google Shape;94;p4"/>
            <p:cNvSpPr/>
            <p:nvPr/>
          </p:nvSpPr>
          <p:spPr>
            <a:xfrm>
              <a:off x="4038775" y="3839025"/>
              <a:ext cx="169750" cy="168275"/>
            </a:xfrm>
            <a:custGeom>
              <a:avLst/>
              <a:gdLst/>
              <a:ahLst/>
              <a:cxnLst/>
              <a:rect l="l" t="t" r="r" b="b"/>
              <a:pathLst>
                <a:path w="6790" h="6731" extrusionOk="0">
                  <a:moveTo>
                    <a:pt x="3897" y="2007"/>
                  </a:moveTo>
                  <a:lnTo>
                    <a:pt x="4133" y="2125"/>
                  </a:lnTo>
                  <a:lnTo>
                    <a:pt x="4369" y="2303"/>
                  </a:lnTo>
                  <a:lnTo>
                    <a:pt x="4546" y="2480"/>
                  </a:lnTo>
                  <a:lnTo>
                    <a:pt x="4723" y="2775"/>
                  </a:lnTo>
                  <a:lnTo>
                    <a:pt x="4782" y="3011"/>
                  </a:lnTo>
                  <a:lnTo>
                    <a:pt x="4841" y="3247"/>
                  </a:lnTo>
                  <a:lnTo>
                    <a:pt x="4782" y="3483"/>
                  </a:lnTo>
                  <a:lnTo>
                    <a:pt x="4723" y="3719"/>
                  </a:lnTo>
                  <a:lnTo>
                    <a:pt x="4605" y="3956"/>
                  </a:lnTo>
                  <a:lnTo>
                    <a:pt x="4428" y="4192"/>
                  </a:lnTo>
                  <a:lnTo>
                    <a:pt x="4192" y="4369"/>
                  </a:lnTo>
                  <a:lnTo>
                    <a:pt x="3897" y="4546"/>
                  </a:lnTo>
                  <a:lnTo>
                    <a:pt x="3661" y="4664"/>
                  </a:lnTo>
                  <a:lnTo>
                    <a:pt x="3365" y="4782"/>
                  </a:lnTo>
                  <a:lnTo>
                    <a:pt x="3129" y="4782"/>
                  </a:lnTo>
                  <a:lnTo>
                    <a:pt x="2893" y="4723"/>
                  </a:lnTo>
                  <a:lnTo>
                    <a:pt x="2657" y="4605"/>
                  </a:lnTo>
                  <a:lnTo>
                    <a:pt x="2421" y="4487"/>
                  </a:lnTo>
                  <a:lnTo>
                    <a:pt x="2244" y="4251"/>
                  </a:lnTo>
                  <a:lnTo>
                    <a:pt x="2066" y="4015"/>
                  </a:lnTo>
                  <a:lnTo>
                    <a:pt x="2007" y="3779"/>
                  </a:lnTo>
                  <a:lnTo>
                    <a:pt x="1948" y="3542"/>
                  </a:lnTo>
                  <a:lnTo>
                    <a:pt x="1948" y="3247"/>
                  </a:lnTo>
                  <a:lnTo>
                    <a:pt x="2066" y="3011"/>
                  </a:lnTo>
                  <a:lnTo>
                    <a:pt x="2185" y="2775"/>
                  </a:lnTo>
                  <a:lnTo>
                    <a:pt x="2362" y="2598"/>
                  </a:lnTo>
                  <a:lnTo>
                    <a:pt x="2598" y="2362"/>
                  </a:lnTo>
                  <a:lnTo>
                    <a:pt x="2893" y="2184"/>
                  </a:lnTo>
                  <a:lnTo>
                    <a:pt x="3129" y="2066"/>
                  </a:lnTo>
                  <a:lnTo>
                    <a:pt x="3424" y="2007"/>
                  </a:lnTo>
                  <a:close/>
                  <a:moveTo>
                    <a:pt x="3011" y="0"/>
                  </a:moveTo>
                  <a:lnTo>
                    <a:pt x="2598" y="118"/>
                  </a:lnTo>
                  <a:lnTo>
                    <a:pt x="2185" y="236"/>
                  </a:lnTo>
                  <a:lnTo>
                    <a:pt x="1771" y="472"/>
                  </a:lnTo>
                  <a:lnTo>
                    <a:pt x="1358" y="708"/>
                  </a:lnTo>
                  <a:lnTo>
                    <a:pt x="1004" y="1004"/>
                  </a:lnTo>
                  <a:lnTo>
                    <a:pt x="709" y="1358"/>
                  </a:lnTo>
                  <a:lnTo>
                    <a:pt x="472" y="1712"/>
                  </a:lnTo>
                  <a:lnTo>
                    <a:pt x="295" y="2125"/>
                  </a:lnTo>
                  <a:lnTo>
                    <a:pt x="118" y="2539"/>
                  </a:lnTo>
                  <a:lnTo>
                    <a:pt x="59" y="2952"/>
                  </a:lnTo>
                  <a:lnTo>
                    <a:pt x="0" y="3365"/>
                  </a:lnTo>
                  <a:lnTo>
                    <a:pt x="59" y="3779"/>
                  </a:lnTo>
                  <a:lnTo>
                    <a:pt x="118" y="4192"/>
                  </a:lnTo>
                  <a:lnTo>
                    <a:pt x="295" y="4605"/>
                  </a:lnTo>
                  <a:lnTo>
                    <a:pt x="472" y="5018"/>
                  </a:lnTo>
                  <a:lnTo>
                    <a:pt x="709" y="5373"/>
                  </a:lnTo>
                  <a:lnTo>
                    <a:pt x="1004" y="5727"/>
                  </a:lnTo>
                  <a:lnTo>
                    <a:pt x="1358" y="6022"/>
                  </a:lnTo>
                  <a:lnTo>
                    <a:pt x="1712" y="6258"/>
                  </a:lnTo>
                  <a:lnTo>
                    <a:pt x="2066" y="6494"/>
                  </a:lnTo>
                  <a:lnTo>
                    <a:pt x="2480" y="6612"/>
                  </a:lnTo>
                  <a:lnTo>
                    <a:pt x="2893" y="6730"/>
                  </a:lnTo>
                  <a:lnTo>
                    <a:pt x="3779" y="6730"/>
                  </a:lnTo>
                  <a:lnTo>
                    <a:pt x="4192" y="6671"/>
                  </a:lnTo>
                  <a:lnTo>
                    <a:pt x="4605" y="6494"/>
                  </a:lnTo>
                  <a:lnTo>
                    <a:pt x="5018" y="6317"/>
                  </a:lnTo>
                  <a:lnTo>
                    <a:pt x="5432" y="6081"/>
                  </a:lnTo>
                  <a:lnTo>
                    <a:pt x="5786" y="5727"/>
                  </a:lnTo>
                  <a:lnTo>
                    <a:pt x="6081" y="5432"/>
                  </a:lnTo>
                  <a:lnTo>
                    <a:pt x="6317" y="5077"/>
                  </a:lnTo>
                  <a:lnTo>
                    <a:pt x="6494" y="4664"/>
                  </a:lnTo>
                  <a:lnTo>
                    <a:pt x="6672" y="4251"/>
                  </a:lnTo>
                  <a:lnTo>
                    <a:pt x="6731" y="3838"/>
                  </a:lnTo>
                  <a:lnTo>
                    <a:pt x="6790" y="3365"/>
                  </a:lnTo>
                  <a:lnTo>
                    <a:pt x="6731" y="2952"/>
                  </a:lnTo>
                  <a:lnTo>
                    <a:pt x="6672" y="2539"/>
                  </a:lnTo>
                  <a:lnTo>
                    <a:pt x="6494" y="2125"/>
                  </a:lnTo>
                  <a:lnTo>
                    <a:pt x="6317" y="1712"/>
                  </a:lnTo>
                  <a:lnTo>
                    <a:pt x="6081" y="1358"/>
                  </a:lnTo>
                  <a:lnTo>
                    <a:pt x="5786" y="1004"/>
                  </a:lnTo>
                  <a:lnTo>
                    <a:pt x="5432" y="708"/>
                  </a:lnTo>
                  <a:lnTo>
                    <a:pt x="5077" y="472"/>
                  </a:lnTo>
                  <a:lnTo>
                    <a:pt x="4723" y="295"/>
                  </a:lnTo>
                  <a:lnTo>
                    <a:pt x="4310" y="118"/>
                  </a:lnTo>
                  <a:lnTo>
                    <a:pt x="3897" y="59"/>
                  </a:lnTo>
                  <a:lnTo>
                    <a:pt x="34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 name="Google Shape;95;p4"/>
            <p:cNvSpPr/>
            <p:nvPr/>
          </p:nvSpPr>
          <p:spPr>
            <a:xfrm>
              <a:off x="3904450" y="3650100"/>
              <a:ext cx="194850" cy="175650"/>
            </a:xfrm>
            <a:custGeom>
              <a:avLst/>
              <a:gdLst/>
              <a:ahLst/>
              <a:cxnLst/>
              <a:rect l="l" t="t" r="r" b="b"/>
              <a:pathLst>
                <a:path w="7794" h="7026" extrusionOk="0">
                  <a:moveTo>
                    <a:pt x="5609" y="0"/>
                  </a:moveTo>
                  <a:lnTo>
                    <a:pt x="4192" y="827"/>
                  </a:lnTo>
                  <a:lnTo>
                    <a:pt x="5373" y="2834"/>
                  </a:lnTo>
                  <a:lnTo>
                    <a:pt x="4547" y="3247"/>
                  </a:lnTo>
                  <a:lnTo>
                    <a:pt x="3543" y="1535"/>
                  </a:lnTo>
                  <a:lnTo>
                    <a:pt x="2244" y="2303"/>
                  </a:lnTo>
                  <a:lnTo>
                    <a:pt x="3248" y="4015"/>
                  </a:lnTo>
                  <a:lnTo>
                    <a:pt x="2539" y="4428"/>
                  </a:lnTo>
                  <a:lnTo>
                    <a:pt x="1358" y="2421"/>
                  </a:lnTo>
                  <a:lnTo>
                    <a:pt x="1" y="3247"/>
                  </a:lnTo>
                  <a:lnTo>
                    <a:pt x="2126" y="7026"/>
                  </a:lnTo>
                  <a:lnTo>
                    <a:pt x="7794" y="3779"/>
                  </a:lnTo>
                  <a:lnTo>
                    <a:pt x="56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6" name="Google Shape;96;p4"/>
            <p:cNvSpPr/>
            <p:nvPr/>
          </p:nvSpPr>
          <p:spPr>
            <a:xfrm>
              <a:off x="3818850" y="3484775"/>
              <a:ext cx="212550" cy="209625"/>
            </a:xfrm>
            <a:custGeom>
              <a:avLst/>
              <a:gdLst/>
              <a:ahLst/>
              <a:cxnLst/>
              <a:rect l="l" t="t" r="r" b="b"/>
              <a:pathLst>
                <a:path w="8502" h="8385" extrusionOk="0">
                  <a:moveTo>
                    <a:pt x="5904" y="1"/>
                  </a:moveTo>
                  <a:lnTo>
                    <a:pt x="0" y="2716"/>
                  </a:lnTo>
                  <a:lnTo>
                    <a:pt x="827" y="4606"/>
                  </a:lnTo>
                  <a:lnTo>
                    <a:pt x="3897" y="3189"/>
                  </a:lnTo>
                  <a:lnTo>
                    <a:pt x="1771" y="6554"/>
                  </a:lnTo>
                  <a:lnTo>
                    <a:pt x="2598" y="8384"/>
                  </a:lnTo>
                  <a:lnTo>
                    <a:pt x="8502" y="5727"/>
                  </a:lnTo>
                  <a:lnTo>
                    <a:pt x="7675" y="3838"/>
                  </a:lnTo>
                  <a:lnTo>
                    <a:pt x="4723" y="5196"/>
                  </a:lnTo>
                  <a:lnTo>
                    <a:pt x="4723" y="5196"/>
                  </a:lnTo>
                  <a:lnTo>
                    <a:pt x="6790" y="1890"/>
                  </a:lnTo>
                  <a:lnTo>
                    <a:pt x="59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 name="Google Shape;97;p4"/>
            <p:cNvSpPr/>
            <p:nvPr/>
          </p:nvSpPr>
          <p:spPr>
            <a:xfrm>
              <a:off x="3770125" y="3323900"/>
              <a:ext cx="168300" cy="168275"/>
            </a:xfrm>
            <a:custGeom>
              <a:avLst/>
              <a:gdLst/>
              <a:ahLst/>
              <a:cxnLst/>
              <a:rect l="l" t="t" r="r" b="b"/>
              <a:pathLst>
                <a:path w="6732" h="6731" extrusionOk="0">
                  <a:moveTo>
                    <a:pt x="3898" y="0"/>
                  </a:moveTo>
                  <a:lnTo>
                    <a:pt x="1949" y="650"/>
                  </a:lnTo>
                  <a:lnTo>
                    <a:pt x="2953" y="3838"/>
                  </a:lnTo>
                  <a:lnTo>
                    <a:pt x="4370" y="3366"/>
                  </a:lnTo>
                  <a:lnTo>
                    <a:pt x="3838" y="1831"/>
                  </a:lnTo>
                  <a:lnTo>
                    <a:pt x="4134" y="1949"/>
                  </a:lnTo>
                  <a:lnTo>
                    <a:pt x="4429" y="2126"/>
                  </a:lnTo>
                  <a:lnTo>
                    <a:pt x="4606" y="2421"/>
                  </a:lnTo>
                  <a:lnTo>
                    <a:pt x="4724" y="2716"/>
                  </a:lnTo>
                  <a:lnTo>
                    <a:pt x="4842" y="3070"/>
                  </a:lnTo>
                  <a:lnTo>
                    <a:pt x="4842" y="3366"/>
                  </a:lnTo>
                  <a:lnTo>
                    <a:pt x="4842" y="3661"/>
                  </a:lnTo>
                  <a:lnTo>
                    <a:pt x="4724" y="3897"/>
                  </a:lnTo>
                  <a:lnTo>
                    <a:pt x="4606" y="4074"/>
                  </a:lnTo>
                  <a:lnTo>
                    <a:pt x="4370" y="4310"/>
                  </a:lnTo>
                  <a:lnTo>
                    <a:pt x="4075" y="4428"/>
                  </a:lnTo>
                  <a:lnTo>
                    <a:pt x="3779" y="4605"/>
                  </a:lnTo>
                  <a:lnTo>
                    <a:pt x="3484" y="4664"/>
                  </a:lnTo>
                  <a:lnTo>
                    <a:pt x="2894" y="4664"/>
                  </a:lnTo>
                  <a:lnTo>
                    <a:pt x="2658" y="4605"/>
                  </a:lnTo>
                  <a:lnTo>
                    <a:pt x="2481" y="4487"/>
                  </a:lnTo>
                  <a:lnTo>
                    <a:pt x="2244" y="4310"/>
                  </a:lnTo>
                  <a:lnTo>
                    <a:pt x="2126" y="4133"/>
                  </a:lnTo>
                  <a:lnTo>
                    <a:pt x="2008" y="3838"/>
                  </a:lnTo>
                  <a:lnTo>
                    <a:pt x="1949" y="3543"/>
                  </a:lnTo>
                  <a:lnTo>
                    <a:pt x="1949" y="3307"/>
                  </a:lnTo>
                  <a:lnTo>
                    <a:pt x="2008" y="3070"/>
                  </a:lnTo>
                  <a:lnTo>
                    <a:pt x="2126" y="2893"/>
                  </a:lnTo>
                  <a:lnTo>
                    <a:pt x="1477" y="827"/>
                  </a:lnTo>
                  <a:lnTo>
                    <a:pt x="1005" y="1122"/>
                  </a:lnTo>
                  <a:lnTo>
                    <a:pt x="650" y="1417"/>
                  </a:lnTo>
                  <a:lnTo>
                    <a:pt x="355" y="1831"/>
                  </a:lnTo>
                  <a:lnTo>
                    <a:pt x="178" y="2303"/>
                  </a:lnTo>
                  <a:lnTo>
                    <a:pt x="60" y="2775"/>
                  </a:lnTo>
                  <a:lnTo>
                    <a:pt x="1" y="3307"/>
                  </a:lnTo>
                  <a:lnTo>
                    <a:pt x="60" y="3838"/>
                  </a:lnTo>
                  <a:lnTo>
                    <a:pt x="237" y="4428"/>
                  </a:lnTo>
                  <a:lnTo>
                    <a:pt x="414" y="4901"/>
                  </a:lnTo>
                  <a:lnTo>
                    <a:pt x="650" y="5314"/>
                  </a:lnTo>
                  <a:lnTo>
                    <a:pt x="887" y="5668"/>
                  </a:lnTo>
                  <a:lnTo>
                    <a:pt x="1182" y="5963"/>
                  </a:lnTo>
                  <a:lnTo>
                    <a:pt x="1477" y="6259"/>
                  </a:lnTo>
                  <a:lnTo>
                    <a:pt x="1831" y="6436"/>
                  </a:lnTo>
                  <a:lnTo>
                    <a:pt x="2244" y="6613"/>
                  </a:lnTo>
                  <a:lnTo>
                    <a:pt x="2658" y="6731"/>
                  </a:lnTo>
                  <a:lnTo>
                    <a:pt x="3484" y="6731"/>
                  </a:lnTo>
                  <a:lnTo>
                    <a:pt x="3957" y="6672"/>
                  </a:lnTo>
                  <a:lnTo>
                    <a:pt x="4429" y="6554"/>
                  </a:lnTo>
                  <a:lnTo>
                    <a:pt x="4842" y="6377"/>
                  </a:lnTo>
                  <a:lnTo>
                    <a:pt x="5255" y="6140"/>
                  </a:lnTo>
                  <a:lnTo>
                    <a:pt x="5610" y="5904"/>
                  </a:lnTo>
                  <a:lnTo>
                    <a:pt x="5905" y="5609"/>
                  </a:lnTo>
                  <a:lnTo>
                    <a:pt x="6200" y="5314"/>
                  </a:lnTo>
                  <a:lnTo>
                    <a:pt x="6377" y="4960"/>
                  </a:lnTo>
                  <a:lnTo>
                    <a:pt x="6554" y="4546"/>
                  </a:lnTo>
                  <a:lnTo>
                    <a:pt x="6672" y="4192"/>
                  </a:lnTo>
                  <a:lnTo>
                    <a:pt x="6731" y="3720"/>
                  </a:lnTo>
                  <a:lnTo>
                    <a:pt x="6731" y="3307"/>
                  </a:lnTo>
                  <a:lnTo>
                    <a:pt x="6672" y="2834"/>
                  </a:lnTo>
                  <a:lnTo>
                    <a:pt x="6495" y="2362"/>
                  </a:lnTo>
                  <a:lnTo>
                    <a:pt x="6318" y="1831"/>
                  </a:lnTo>
                  <a:lnTo>
                    <a:pt x="6082" y="1417"/>
                  </a:lnTo>
                  <a:lnTo>
                    <a:pt x="5787" y="1063"/>
                  </a:lnTo>
                  <a:lnTo>
                    <a:pt x="5433" y="709"/>
                  </a:lnTo>
                  <a:lnTo>
                    <a:pt x="5078" y="473"/>
                  </a:lnTo>
                  <a:lnTo>
                    <a:pt x="4665" y="296"/>
                  </a:lnTo>
                  <a:lnTo>
                    <a:pt x="4311" y="118"/>
                  </a:lnTo>
                  <a:lnTo>
                    <a:pt x="389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 name="Google Shape;98;p4"/>
            <p:cNvSpPr/>
            <p:nvPr/>
          </p:nvSpPr>
          <p:spPr>
            <a:xfrm>
              <a:off x="3731750" y="3235350"/>
              <a:ext cx="171250" cy="88575"/>
            </a:xfrm>
            <a:custGeom>
              <a:avLst/>
              <a:gdLst/>
              <a:ahLst/>
              <a:cxnLst/>
              <a:rect l="l" t="t" r="r" b="b"/>
              <a:pathLst>
                <a:path w="6850" h="3543" extrusionOk="0">
                  <a:moveTo>
                    <a:pt x="6377" y="0"/>
                  </a:moveTo>
                  <a:lnTo>
                    <a:pt x="1" y="1535"/>
                  </a:lnTo>
                  <a:lnTo>
                    <a:pt x="532" y="3542"/>
                  </a:lnTo>
                  <a:lnTo>
                    <a:pt x="6849" y="2007"/>
                  </a:lnTo>
                  <a:lnTo>
                    <a:pt x="63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 name="Google Shape;99;p4"/>
            <p:cNvSpPr/>
            <p:nvPr/>
          </p:nvSpPr>
          <p:spPr>
            <a:xfrm>
              <a:off x="3696325" y="3050850"/>
              <a:ext cx="186000" cy="181550"/>
            </a:xfrm>
            <a:custGeom>
              <a:avLst/>
              <a:gdLst/>
              <a:ahLst/>
              <a:cxnLst/>
              <a:rect l="l" t="t" r="r" b="b"/>
              <a:pathLst>
                <a:path w="7440" h="7262" extrusionOk="0">
                  <a:moveTo>
                    <a:pt x="6436" y="0"/>
                  </a:moveTo>
                  <a:lnTo>
                    <a:pt x="1" y="1063"/>
                  </a:lnTo>
                  <a:lnTo>
                    <a:pt x="355" y="3070"/>
                  </a:lnTo>
                  <a:lnTo>
                    <a:pt x="3602" y="2539"/>
                  </a:lnTo>
                  <a:lnTo>
                    <a:pt x="3602" y="2539"/>
                  </a:lnTo>
                  <a:lnTo>
                    <a:pt x="709" y="5196"/>
                  </a:lnTo>
                  <a:lnTo>
                    <a:pt x="1005" y="7262"/>
                  </a:lnTo>
                  <a:lnTo>
                    <a:pt x="7440" y="6199"/>
                  </a:lnTo>
                  <a:lnTo>
                    <a:pt x="7145" y="4192"/>
                  </a:lnTo>
                  <a:lnTo>
                    <a:pt x="3898" y="4723"/>
                  </a:lnTo>
                  <a:lnTo>
                    <a:pt x="6790" y="2066"/>
                  </a:lnTo>
                  <a:lnTo>
                    <a:pt x="64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 name="Google Shape;100;p4"/>
            <p:cNvSpPr/>
            <p:nvPr/>
          </p:nvSpPr>
          <p:spPr>
            <a:xfrm>
              <a:off x="3686000" y="2913575"/>
              <a:ext cx="169775" cy="118100"/>
            </a:xfrm>
            <a:custGeom>
              <a:avLst/>
              <a:gdLst/>
              <a:ahLst/>
              <a:cxnLst/>
              <a:rect l="l" t="t" r="r" b="b"/>
              <a:pathLst>
                <a:path w="6791" h="4724" extrusionOk="0">
                  <a:moveTo>
                    <a:pt x="6495" y="0"/>
                  </a:moveTo>
                  <a:lnTo>
                    <a:pt x="4842" y="119"/>
                  </a:lnTo>
                  <a:lnTo>
                    <a:pt x="5019" y="2362"/>
                  </a:lnTo>
                  <a:lnTo>
                    <a:pt x="4074" y="2421"/>
                  </a:lnTo>
                  <a:lnTo>
                    <a:pt x="3956" y="414"/>
                  </a:lnTo>
                  <a:lnTo>
                    <a:pt x="2421" y="532"/>
                  </a:lnTo>
                  <a:lnTo>
                    <a:pt x="2539" y="2539"/>
                  </a:lnTo>
                  <a:lnTo>
                    <a:pt x="1772" y="2598"/>
                  </a:lnTo>
                  <a:lnTo>
                    <a:pt x="1595" y="296"/>
                  </a:lnTo>
                  <a:lnTo>
                    <a:pt x="1" y="414"/>
                  </a:lnTo>
                  <a:lnTo>
                    <a:pt x="296" y="4724"/>
                  </a:lnTo>
                  <a:lnTo>
                    <a:pt x="6790" y="4310"/>
                  </a:lnTo>
                  <a:lnTo>
                    <a:pt x="64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 name="Google Shape;101;p4"/>
            <p:cNvSpPr/>
            <p:nvPr/>
          </p:nvSpPr>
          <p:spPr>
            <a:xfrm>
              <a:off x="3684525" y="2774825"/>
              <a:ext cx="165350" cy="112200"/>
            </a:xfrm>
            <a:custGeom>
              <a:avLst/>
              <a:gdLst/>
              <a:ahLst/>
              <a:cxnLst/>
              <a:rect l="l" t="t" r="r" b="b"/>
              <a:pathLst>
                <a:path w="6614" h="4488" extrusionOk="0">
                  <a:moveTo>
                    <a:pt x="60" y="1"/>
                  </a:moveTo>
                  <a:lnTo>
                    <a:pt x="1" y="4370"/>
                  </a:lnTo>
                  <a:lnTo>
                    <a:pt x="6554" y="4488"/>
                  </a:lnTo>
                  <a:lnTo>
                    <a:pt x="6613" y="119"/>
                  </a:lnTo>
                  <a:lnTo>
                    <a:pt x="4960" y="60"/>
                  </a:lnTo>
                  <a:lnTo>
                    <a:pt x="4901" y="2362"/>
                  </a:lnTo>
                  <a:lnTo>
                    <a:pt x="4015" y="2362"/>
                  </a:lnTo>
                  <a:lnTo>
                    <a:pt x="4015" y="355"/>
                  </a:lnTo>
                  <a:lnTo>
                    <a:pt x="2480" y="296"/>
                  </a:lnTo>
                  <a:lnTo>
                    <a:pt x="2480" y="2362"/>
                  </a:lnTo>
                  <a:lnTo>
                    <a:pt x="1654" y="2362"/>
                  </a:lnTo>
                  <a:lnTo>
                    <a:pt x="1713" y="60"/>
                  </a:lnTo>
                  <a:lnTo>
                    <a:pt x="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 name="Google Shape;102;p4"/>
            <p:cNvSpPr/>
            <p:nvPr/>
          </p:nvSpPr>
          <p:spPr>
            <a:xfrm>
              <a:off x="3687475" y="2602150"/>
              <a:ext cx="177150" cy="149100"/>
            </a:xfrm>
            <a:custGeom>
              <a:avLst/>
              <a:gdLst/>
              <a:ahLst/>
              <a:cxnLst/>
              <a:rect l="l" t="t" r="r" b="b"/>
              <a:pathLst>
                <a:path w="7086" h="5964" extrusionOk="0">
                  <a:moveTo>
                    <a:pt x="2658" y="2126"/>
                  </a:moveTo>
                  <a:lnTo>
                    <a:pt x="2894" y="2185"/>
                  </a:lnTo>
                  <a:lnTo>
                    <a:pt x="3012" y="2303"/>
                  </a:lnTo>
                  <a:lnTo>
                    <a:pt x="3130" y="2480"/>
                  </a:lnTo>
                  <a:lnTo>
                    <a:pt x="3130" y="2716"/>
                  </a:lnTo>
                  <a:lnTo>
                    <a:pt x="3012" y="3543"/>
                  </a:lnTo>
                  <a:lnTo>
                    <a:pt x="1949" y="3425"/>
                  </a:lnTo>
                  <a:lnTo>
                    <a:pt x="2008" y="2598"/>
                  </a:lnTo>
                  <a:lnTo>
                    <a:pt x="2067" y="2362"/>
                  </a:lnTo>
                  <a:lnTo>
                    <a:pt x="2185" y="2185"/>
                  </a:lnTo>
                  <a:lnTo>
                    <a:pt x="2421" y="2126"/>
                  </a:lnTo>
                  <a:close/>
                  <a:moveTo>
                    <a:pt x="2421" y="0"/>
                  </a:moveTo>
                  <a:lnTo>
                    <a:pt x="2126" y="59"/>
                  </a:lnTo>
                  <a:lnTo>
                    <a:pt x="1831" y="118"/>
                  </a:lnTo>
                  <a:lnTo>
                    <a:pt x="1595" y="177"/>
                  </a:lnTo>
                  <a:lnTo>
                    <a:pt x="1359" y="354"/>
                  </a:lnTo>
                  <a:lnTo>
                    <a:pt x="1122" y="473"/>
                  </a:lnTo>
                  <a:lnTo>
                    <a:pt x="945" y="709"/>
                  </a:lnTo>
                  <a:lnTo>
                    <a:pt x="768" y="945"/>
                  </a:lnTo>
                  <a:lnTo>
                    <a:pt x="591" y="1240"/>
                  </a:lnTo>
                  <a:lnTo>
                    <a:pt x="473" y="1535"/>
                  </a:lnTo>
                  <a:lnTo>
                    <a:pt x="414" y="1889"/>
                  </a:lnTo>
                  <a:lnTo>
                    <a:pt x="355" y="2244"/>
                  </a:lnTo>
                  <a:lnTo>
                    <a:pt x="1" y="5314"/>
                  </a:lnTo>
                  <a:lnTo>
                    <a:pt x="6495" y="5963"/>
                  </a:lnTo>
                  <a:lnTo>
                    <a:pt x="6731" y="3897"/>
                  </a:lnTo>
                  <a:lnTo>
                    <a:pt x="4370" y="3661"/>
                  </a:lnTo>
                  <a:lnTo>
                    <a:pt x="6849" y="2716"/>
                  </a:lnTo>
                  <a:lnTo>
                    <a:pt x="7085" y="473"/>
                  </a:lnTo>
                  <a:lnTo>
                    <a:pt x="4429" y="1594"/>
                  </a:lnTo>
                  <a:lnTo>
                    <a:pt x="4370" y="1299"/>
                  </a:lnTo>
                  <a:lnTo>
                    <a:pt x="4193" y="1004"/>
                  </a:lnTo>
                  <a:lnTo>
                    <a:pt x="4015" y="709"/>
                  </a:lnTo>
                  <a:lnTo>
                    <a:pt x="3838" y="473"/>
                  </a:lnTo>
                  <a:lnTo>
                    <a:pt x="3602" y="295"/>
                  </a:lnTo>
                  <a:lnTo>
                    <a:pt x="3307" y="177"/>
                  </a:lnTo>
                  <a:lnTo>
                    <a:pt x="3012" y="59"/>
                  </a:lnTo>
                  <a:lnTo>
                    <a:pt x="27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 name="Google Shape;103;p4"/>
            <p:cNvSpPr/>
            <p:nvPr/>
          </p:nvSpPr>
          <p:spPr>
            <a:xfrm>
              <a:off x="3717000" y="2388125"/>
              <a:ext cx="171250" cy="155000"/>
            </a:xfrm>
            <a:custGeom>
              <a:avLst/>
              <a:gdLst/>
              <a:ahLst/>
              <a:cxnLst/>
              <a:rect l="l" t="t" r="r" b="b"/>
              <a:pathLst>
                <a:path w="6850" h="6200" extrusionOk="0">
                  <a:moveTo>
                    <a:pt x="2952" y="2067"/>
                  </a:moveTo>
                  <a:lnTo>
                    <a:pt x="3189" y="2185"/>
                  </a:lnTo>
                  <a:lnTo>
                    <a:pt x="3307" y="2303"/>
                  </a:lnTo>
                  <a:lnTo>
                    <a:pt x="3425" y="2539"/>
                  </a:lnTo>
                  <a:lnTo>
                    <a:pt x="3366" y="2834"/>
                  </a:lnTo>
                  <a:lnTo>
                    <a:pt x="3248" y="3366"/>
                  </a:lnTo>
                  <a:lnTo>
                    <a:pt x="2067" y="3130"/>
                  </a:lnTo>
                  <a:lnTo>
                    <a:pt x="2185" y="2539"/>
                  </a:lnTo>
                  <a:lnTo>
                    <a:pt x="2303" y="2303"/>
                  </a:lnTo>
                  <a:lnTo>
                    <a:pt x="2480" y="2126"/>
                  </a:lnTo>
                  <a:lnTo>
                    <a:pt x="2657" y="2067"/>
                  </a:lnTo>
                  <a:close/>
                  <a:moveTo>
                    <a:pt x="2480" y="1"/>
                  </a:moveTo>
                  <a:lnTo>
                    <a:pt x="2067" y="119"/>
                  </a:lnTo>
                  <a:lnTo>
                    <a:pt x="1654" y="296"/>
                  </a:lnTo>
                  <a:lnTo>
                    <a:pt x="1299" y="591"/>
                  </a:lnTo>
                  <a:lnTo>
                    <a:pt x="1063" y="945"/>
                  </a:lnTo>
                  <a:lnTo>
                    <a:pt x="827" y="1418"/>
                  </a:lnTo>
                  <a:lnTo>
                    <a:pt x="650" y="1949"/>
                  </a:lnTo>
                  <a:lnTo>
                    <a:pt x="1" y="4724"/>
                  </a:lnTo>
                  <a:lnTo>
                    <a:pt x="6377" y="6200"/>
                  </a:lnTo>
                  <a:lnTo>
                    <a:pt x="6849" y="4192"/>
                  </a:lnTo>
                  <a:lnTo>
                    <a:pt x="4842" y="3720"/>
                  </a:lnTo>
                  <a:lnTo>
                    <a:pt x="5019" y="2953"/>
                  </a:lnTo>
                  <a:lnTo>
                    <a:pt x="5078" y="2598"/>
                  </a:lnTo>
                  <a:lnTo>
                    <a:pt x="5078" y="2244"/>
                  </a:lnTo>
                  <a:lnTo>
                    <a:pt x="5078" y="1890"/>
                  </a:lnTo>
                  <a:lnTo>
                    <a:pt x="5019" y="1595"/>
                  </a:lnTo>
                  <a:lnTo>
                    <a:pt x="4901" y="1299"/>
                  </a:lnTo>
                  <a:lnTo>
                    <a:pt x="4783" y="1004"/>
                  </a:lnTo>
                  <a:lnTo>
                    <a:pt x="4606" y="768"/>
                  </a:lnTo>
                  <a:lnTo>
                    <a:pt x="4428" y="591"/>
                  </a:lnTo>
                  <a:lnTo>
                    <a:pt x="4192" y="414"/>
                  </a:lnTo>
                  <a:lnTo>
                    <a:pt x="3956" y="237"/>
                  </a:lnTo>
                  <a:lnTo>
                    <a:pt x="3661" y="119"/>
                  </a:lnTo>
                  <a:lnTo>
                    <a:pt x="3366" y="60"/>
                  </a:lnTo>
                  <a:lnTo>
                    <a:pt x="28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 name="Google Shape;104;p4"/>
            <p:cNvSpPr/>
            <p:nvPr/>
          </p:nvSpPr>
          <p:spPr>
            <a:xfrm>
              <a:off x="3776050" y="2205100"/>
              <a:ext cx="166800" cy="168300"/>
            </a:xfrm>
            <a:custGeom>
              <a:avLst/>
              <a:gdLst/>
              <a:ahLst/>
              <a:cxnLst/>
              <a:rect l="l" t="t" r="r" b="b"/>
              <a:pathLst>
                <a:path w="6672" h="6732" extrusionOk="0">
                  <a:moveTo>
                    <a:pt x="3424" y="2067"/>
                  </a:moveTo>
                  <a:lnTo>
                    <a:pt x="3779" y="2126"/>
                  </a:lnTo>
                  <a:lnTo>
                    <a:pt x="4015" y="2303"/>
                  </a:lnTo>
                  <a:lnTo>
                    <a:pt x="4310" y="2421"/>
                  </a:lnTo>
                  <a:lnTo>
                    <a:pt x="4487" y="2598"/>
                  </a:lnTo>
                  <a:lnTo>
                    <a:pt x="4664" y="2835"/>
                  </a:lnTo>
                  <a:lnTo>
                    <a:pt x="4723" y="3012"/>
                  </a:lnTo>
                  <a:lnTo>
                    <a:pt x="4782" y="3307"/>
                  </a:lnTo>
                  <a:lnTo>
                    <a:pt x="4782" y="3543"/>
                  </a:lnTo>
                  <a:lnTo>
                    <a:pt x="4723" y="3838"/>
                  </a:lnTo>
                  <a:lnTo>
                    <a:pt x="4605" y="4074"/>
                  </a:lnTo>
                  <a:lnTo>
                    <a:pt x="4428" y="4311"/>
                  </a:lnTo>
                  <a:lnTo>
                    <a:pt x="4251" y="4488"/>
                  </a:lnTo>
                  <a:lnTo>
                    <a:pt x="4015" y="4606"/>
                  </a:lnTo>
                  <a:lnTo>
                    <a:pt x="3779" y="4665"/>
                  </a:lnTo>
                  <a:lnTo>
                    <a:pt x="3247" y="4665"/>
                  </a:lnTo>
                  <a:lnTo>
                    <a:pt x="2952" y="4547"/>
                  </a:lnTo>
                  <a:lnTo>
                    <a:pt x="2657" y="4429"/>
                  </a:lnTo>
                  <a:lnTo>
                    <a:pt x="2362" y="4311"/>
                  </a:lnTo>
                  <a:lnTo>
                    <a:pt x="2185" y="4133"/>
                  </a:lnTo>
                  <a:lnTo>
                    <a:pt x="2007" y="3897"/>
                  </a:lnTo>
                  <a:lnTo>
                    <a:pt x="1948" y="3661"/>
                  </a:lnTo>
                  <a:lnTo>
                    <a:pt x="1889" y="3425"/>
                  </a:lnTo>
                  <a:lnTo>
                    <a:pt x="1889" y="3189"/>
                  </a:lnTo>
                  <a:lnTo>
                    <a:pt x="1948" y="2894"/>
                  </a:lnTo>
                  <a:lnTo>
                    <a:pt x="2066" y="2598"/>
                  </a:lnTo>
                  <a:lnTo>
                    <a:pt x="2244" y="2421"/>
                  </a:lnTo>
                  <a:lnTo>
                    <a:pt x="2421" y="2244"/>
                  </a:lnTo>
                  <a:lnTo>
                    <a:pt x="2657" y="2126"/>
                  </a:lnTo>
                  <a:lnTo>
                    <a:pt x="2893" y="2067"/>
                  </a:lnTo>
                  <a:close/>
                  <a:moveTo>
                    <a:pt x="3070" y="1"/>
                  </a:moveTo>
                  <a:lnTo>
                    <a:pt x="2657" y="60"/>
                  </a:lnTo>
                  <a:lnTo>
                    <a:pt x="2244" y="178"/>
                  </a:lnTo>
                  <a:lnTo>
                    <a:pt x="1830" y="355"/>
                  </a:lnTo>
                  <a:lnTo>
                    <a:pt x="1476" y="532"/>
                  </a:lnTo>
                  <a:lnTo>
                    <a:pt x="1122" y="827"/>
                  </a:lnTo>
                  <a:lnTo>
                    <a:pt x="827" y="1122"/>
                  </a:lnTo>
                  <a:lnTo>
                    <a:pt x="531" y="1477"/>
                  </a:lnTo>
                  <a:lnTo>
                    <a:pt x="354" y="1890"/>
                  </a:lnTo>
                  <a:lnTo>
                    <a:pt x="177" y="2303"/>
                  </a:lnTo>
                  <a:lnTo>
                    <a:pt x="59" y="2717"/>
                  </a:lnTo>
                  <a:lnTo>
                    <a:pt x="0" y="3130"/>
                  </a:lnTo>
                  <a:lnTo>
                    <a:pt x="0" y="3602"/>
                  </a:lnTo>
                  <a:lnTo>
                    <a:pt x="59" y="4015"/>
                  </a:lnTo>
                  <a:lnTo>
                    <a:pt x="118" y="4429"/>
                  </a:lnTo>
                  <a:lnTo>
                    <a:pt x="295" y="4842"/>
                  </a:lnTo>
                  <a:lnTo>
                    <a:pt x="531" y="5196"/>
                  </a:lnTo>
                  <a:lnTo>
                    <a:pt x="768" y="5550"/>
                  </a:lnTo>
                  <a:lnTo>
                    <a:pt x="1063" y="5846"/>
                  </a:lnTo>
                  <a:lnTo>
                    <a:pt x="1417" y="6141"/>
                  </a:lnTo>
                  <a:lnTo>
                    <a:pt x="1830" y="6377"/>
                  </a:lnTo>
                  <a:lnTo>
                    <a:pt x="2244" y="6554"/>
                  </a:lnTo>
                  <a:lnTo>
                    <a:pt x="2716" y="6672"/>
                  </a:lnTo>
                  <a:lnTo>
                    <a:pt x="3188" y="6731"/>
                  </a:lnTo>
                  <a:lnTo>
                    <a:pt x="3601" y="6731"/>
                  </a:lnTo>
                  <a:lnTo>
                    <a:pt x="4015" y="6672"/>
                  </a:lnTo>
                  <a:lnTo>
                    <a:pt x="4487" y="6554"/>
                  </a:lnTo>
                  <a:lnTo>
                    <a:pt x="4841" y="6377"/>
                  </a:lnTo>
                  <a:lnTo>
                    <a:pt x="5196" y="6141"/>
                  </a:lnTo>
                  <a:lnTo>
                    <a:pt x="5550" y="5905"/>
                  </a:lnTo>
                  <a:lnTo>
                    <a:pt x="5845" y="5609"/>
                  </a:lnTo>
                  <a:lnTo>
                    <a:pt x="6140" y="5255"/>
                  </a:lnTo>
                  <a:lnTo>
                    <a:pt x="6317" y="4842"/>
                  </a:lnTo>
                  <a:lnTo>
                    <a:pt x="6494" y="4429"/>
                  </a:lnTo>
                  <a:lnTo>
                    <a:pt x="6613" y="4015"/>
                  </a:lnTo>
                  <a:lnTo>
                    <a:pt x="6672" y="3543"/>
                  </a:lnTo>
                  <a:lnTo>
                    <a:pt x="6672" y="3130"/>
                  </a:lnTo>
                  <a:lnTo>
                    <a:pt x="6672" y="2717"/>
                  </a:lnTo>
                  <a:lnTo>
                    <a:pt x="6553" y="2303"/>
                  </a:lnTo>
                  <a:lnTo>
                    <a:pt x="6376" y="1890"/>
                  </a:lnTo>
                  <a:lnTo>
                    <a:pt x="6140" y="1536"/>
                  </a:lnTo>
                  <a:lnTo>
                    <a:pt x="5904" y="1182"/>
                  </a:lnTo>
                  <a:lnTo>
                    <a:pt x="5609" y="827"/>
                  </a:lnTo>
                  <a:lnTo>
                    <a:pt x="5255" y="591"/>
                  </a:lnTo>
                  <a:lnTo>
                    <a:pt x="4841" y="355"/>
                  </a:lnTo>
                  <a:lnTo>
                    <a:pt x="4428" y="178"/>
                  </a:lnTo>
                  <a:lnTo>
                    <a:pt x="3956" y="60"/>
                  </a:lnTo>
                  <a:lnTo>
                    <a:pt x="35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 name="Google Shape;105;p4"/>
            <p:cNvSpPr/>
            <p:nvPr/>
          </p:nvSpPr>
          <p:spPr>
            <a:xfrm>
              <a:off x="3826225" y="2036850"/>
              <a:ext cx="206650" cy="177125"/>
            </a:xfrm>
            <a:custGeom>
              <a:avLst/>
              <a:gdLst/>
              <a:ahLst/>
              <a:cxnLst/>
              <a:rect l="l" t="t" r="r" b="b"/>
              <a:pathLst>
                <a:path w="8266" h="7085" extrusionOk="0">
                  <a:moveTo>
                    <a:pt x="3307" y="2067"/>
                  </a:moveTo>
                  <a:lnTo>
                    <a:pt x="3484" y="2126"/>
                  </a:lnTo>
                  <a:lnTo>
                    <a:pt x="3720" y="2303"/>
                  </a:lnTo>
                  <a:lnTo>
                    <a:pt x="3838" y="2480"/>
                  </a:lnTo>
                  <a:lnTo>
                    <a:pt x="3838" y="2657"/>
                  </a:lnTo>
                  <a:lnTo>
                    <a:pt x="3779" y="2893"/>
                  </a:lnTo>
                  <a:lnTo>
                    <a:pt x="3425" y="3661"/>
                  </a:lnTo>
                  <a:lnTo>
                    <a:pt x="2421" y="3188"/>
                  </a:lnTo>
                  <a:lnTo>
                    <a:pt x="2775" y="2480"/>
                  </a:lnTo>
                  <a:lnTo>
                    <a:pt x="2893" y="2244"/>
                  </a:lnTo>
                  <a:lnTo>
                    <a:pt x="3070" y="2126"/>
                  </a:lnTo>
                  <a:lnTo>
                    <a:pt x="3307" y="2067"/>
                  </a:lnTo>
                  <a:close/>
                  <a:moveTo>
                    <a:pt x="3130" y="0"/>
                  </a:moveTo>
                  <a:lnTo>
                    <a:pt x="2893" y="59"/>
                  </a:lnTo>
                  <a:lnTo>
                    <a:pt x="2598" y="177"/>
                  </a:lnTo>
                  <a:lnTo>
                    <a:pt x="2362" y="295"/>
                  </a:lnTo>
                  <a:lnTo>
                    <a:pt x="2067" y="473"/>
                  </a:lnTo>
                  <a:lnTo>
                    <a:pt x="1890" y="709"/>
                  </a:lnTo>
                  <a:lnTo>
                    <a:pt x="1654" y="945"/>
                  </a:lnTo>
                  <a:lnTo>
                    <a:pt x="1476" y="1240"/>
                  </a:lnTo>
                  <a:lnTo>
                    <a:pt x="1299" y="1594"/>
                  </a:lnTo>
                  <a:lnTo>
                    <a:pt x="0" y="4310"/>
                  </a:lnTo>
                  <a:lnTo>
                    <a:pt x="5904" y="7085"/>
                  </a:lnTo>
                  <a:lnTo>
                    <a:pt x="6790" y="5196"/>
                  </a:lnTo>
                  <a:lnTo>
                    <a:pt x="4665" y="4251"/>
                  </a:lnTo>
                  <a:lnTo>
                    <a:pt x="4665" y="4192"/>
                  </a:lnTo>
                  <a:lnTo>
                    <a:pt x="7321" y="4074"/>
                  </a:lnTo>
                  <a:lnTo>
                    <a:pt x="8266" y="2067"/>
                  </a:lnTo>
                  <a:lnTo>
                    <a:pt x="5373" y="2303"/>
                  </a:lnTo>
                  <a:lnTo>
                    <a:pt x="5373" y="1949"/>
                  </a:lnTo>
                  <a:lnTo>
                    <a:pt x="5373" y="1594"/>
                  </a:lnTo>
                  <a:lnTo>
                    <a:pt x="5255" y="1299"/>
                  </a:lnTo>
                  <a:lnTo>
                    <a:pt x="5137" y="1004"/>
                  </a:lnTo>
                  <a:lnTo>
                    <a:pt x="4960" y="768"/>
                  </a:lnTo>
                  <a:lnTo>
                    <a:pt x="4783" y="532"/>
                  </a:lnTo>
                  <a:lnTo>
                    <a:pt x="4546" y="354"/>
                  </a:lnTo>
                  <a:lnTo>
                    <a:pt x="4251" y="236"/>
                  </a:lnTo>
                  <a:lnTo>
                    <a:pt x="3956" y="118"/>
                  </a:lnTo>
                  <a:lnTo>
                    <a:pt x="3720" y="59"/>
                  </a:lnTo>
                  <a:lnTo>
                    <a:pt x="34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 name="Google Shape;106;p4"/>
            <p:cNvSpPr/>
            <p:nvPr/>
          </p:nvSpPr>
          <p:spPr>
            <a:xfrm>
              <a:off x="3897075" y="1875950"/>
              <a:ext cx="188950" cy="162400"/>
            </a:xfrm>
            <a:custGeom>
              <a:avLst/>
              <a:gdLst/>
              <a:ahLst/>
              <a:cxnLst/>
              <a:rect l="l" t="t" r="r" b="b"/>
              <a:pathLst>
                <a:path w="7558" h="6496" extrusionOk="0">
                  <a:moveTo>
                    <a:pt x="2775" y="1"/>
                  </a:moveTo>
                  <a:lnTo>
                    <a:pt x="0" y="4724"/>
                  </a:lnTo>
                  <a:lnTo>
                    <a:pt x="1417" y="5551"/>
                  </a:lnTo>
                  <a:lnTo>
                    <a:pt x="2303" y="4075"/>
                  </a:lnTo>
                  <a:lnTo>
                    <a:pt x="6495" y="6495"/>
                  </a:lnTo>
                  <a:lnTo>
                    <a:pt x="7557" y="4724"/>
                  </a:lnTo>
                  <a:lnTo>
                    <a:pt x="3307" y="2304"/>
                  </a:lnTo>
                  <a:lnTo>
                    <a:pt x="4192" y="769"/>
                  </a:lnTo>
                  <a:lnTo>
                    <a:pt x="277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 name="Google Shape;107;p4"/>
            <p:cNvSpPr/>
            <p:nvPr/>
          </p:nvSpPr>
          <p:spPr>
            <a:xfrm>
              <a:off x="3985625" y="1751975"/>
              <a:ext cx="162375" cy="187475"/>
            </a:xfrm>
            <a:custGeom>
              <a:avLst/>
              <a:gdLst/>
              <a:ahLst/>
              <a:cxnLst/>
              <a:rect l="l" t="t" r="r" b="b"/>
              <a:pathLst>
                <a:path w="6495" h="7499" extrusionOk="0">
                  <a:moveTo>
                    <a:pt x="2598" y="1"/>
                  </a:moveTo>
                  <a:lnTo>
                    <a:pt x="1" y="3779"/>
                  </a:lnTo>
                  <a:lnTo>
                    <a:pt x="5314" y="7499"/>
                  </a:lnTo>
                  <a:lnTo>
                    <a:pt x="6495" y="5787"/>
                  </a:lnTo>
                  <a:lnTo>
                    <a:pt x="4488" y="4429"/>
                  </a:lnTo>
                  <a:lnTo>
                    <a:pt x="5550" y="2894"/>
                  </a:lnTo>
                  <a:lnTo>
                    <a:pt x="4311" y="2008"/>
                  </a:lnTo>
                  <a:lnTo>
                    <a:pt x="3248" y="3543"/>
                  </a:lnTo>
                  <a:lnTo>
                    <a:pt x="2480" y="3012"/>
                  </a:lnTo>
                  <a:lnTo>
                    <a:pt x="3956" y="886"/>
                  </a:lnTo>
                  <a:lnTo>
                    <a:pt x="25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 name="Google Shape;108;p4"/>
            <p:cNvSpPr/>
            <p:nvPr/>
          </p:nvSpPr>
          <p:spPr>
            <a:xfrm>
              <a:off x="4103700" y="1626525"/>
              <a:ext cx="168300" cy="169750"/>
            </a:xfrm>
            <a:custGeom>
              <a:avLst/>
              <a:gdLst/>
              <a:ahLst/>
              <a:cxnLst/>
              <a:rect l="l" t="t" r="r" b="b"/>
              <a:pathLst>
                <a:path w="6732" h="6790" extrusionOk="0">
                  <a:moveTo>
                    <a:pt x="3425" y="2008"/>
                  </a:moveTo>
                  <a:lnTo>
                    <a:pt x="3661" y="2126"/>
                  </a:lnTo>
                  <a:lnTo>
                    <a:pt x="3956" y="2244"/>
                  </a:lnTo>
                  <a:lnTo>
                    <a:pt x="4193" y="2421"/>
                  </a:lnTo>
                  <a:lnTo>
                    <a:pt x="4429" y="2657"/>
                  </a:lnTo>
                  <a:lnTo>
                    <a:pt x="4606" y="2893"/>
                  </a:lnTo>
                  <a:lnTo>
                    <a:pt x="4724" y="3129"/>
                  </a:lnTo>
                  <a:lnTo>
                    <a:pt x="4783" y="3366"/>
                  </a:lnTo>
                  <a:lnTo>
                    <a:pt x="4783" y="3602"/>
                  </a:lnTo>
                  <a:lnTo>
                    <a:pt x="4724" y="3838"/>
                  </a:lnTo>
                  <a:lnTo>
                    <a:pt x="4665" y="4074"/>
                  </a:lnTo>
                  <a:lnTo>
                    <a:pt x="4488" y="4310"/>
                  </a:lnTo>
                  <a:lnTo>
                    <a:pt x="4252" y="4546"/>
                  </a:lnTo>
                  <a:lnTo>
                    <a:pt x="4075" y="4664"/>
                  </a:lnTo>
                  <a:lnTo>
                    <a:pt x="3838" y="4783"/>
                  </a:lnTo>
                  <a:lnTo>
                    <a:pt x="3307" y="4783"/>
                  </a:lnTo>
                  <a:lnTo>
                    <a:pt x="3071" y="4664"/>
                  </a:lnTo>
                  <a:lnTo>
                    <a:pt x="2776" y="4546"/>
                  </a:lnTo>
                  <a:lnTo>
                    <a:pt x="2540" y="4369"/>
                  </a:lnTo>
                  <a:lnTo>
                    <a:pt x="2303" y="4133"/>
                  </a:lnTo>
                  <a:lnTo>
                    <a:pt x="2126" y="3897"/>
                  </a:lnTo>
                  <a:lnTo>
                    <a:pt x="2008" y="3661"/>
                  </a:lnTo>
                  <a:lnTo>
                    <a:pt x="1949" y="3425"/>
                  </a:lnTo>
                  <a:lnTo>
                    <a:pt x="1949" y="3189"/>
                  </a:lnTo>
                  <a:lnTo>
                    <a:pt x="2008" y="2952"/>
                  </a:lnTo>
                  <a:lnTo>
                    <a:pt x="2067" y="2716"/>
                  </a:lnTo>
                  <a:lnTo>
                    <a:pt x="2244" y="2421"/>
                  </a:lnTo>
                  <a:lnTo>
                    <a:pt x="2480" y="2244"/>
                  </a:lnTo>
                  <a:lnTo>
                    <a:pt x="2717" y="2126"/>
                  </a:lnTo>
                  <a:lnTo>
                    <a:pt x="2953" y="2008"/>
                  </a:lnTo>
                  <a:close/>
                  <a:moveTo>
                    <a:pt x="3484" y="0"/>
                  </a:moveTo>
                  <a:lnTo>
                    <a:pt x="3071" y="59"/>
                  </a:lnTo>
                  <a:lnTo>
                    <a:pt x="2658" y="118"/>
                  </a:lnTo>
                  <a:lnTo>
                    <a:pt x="2244" y="237"/>
                  </a:lnTo>
                  <a:lnTo>
                    <a:pt x="1831" y="414"/>
                  </a:lnTo>
                  <a:lnTo>
                    <a:pt x="1477" y="650"/>
                  </a:lnTo>
                  <a:lnTo>
                    <a:pt x="1123" y="886"/>
                  </a:lnTo>
                  <a:lnTo>
                    <a:pt x="827" y="1240"/>
                  </a:lnTo>
                  <a:lnTo>
                    <a:pt x="532" y="1594"/>
                  </a:lnTo>
                  <a:lnTo>
                    <a:pt x="355" y="1949"/>
                  </a:lnTo>
                  <a:lnTo>
                    <a:pt x="178" y="2362"/>
                  </a:lnTo>
                  <a:lnTo>
                    <a:pt x="60" y="2775"/>
                  </a:lnTo>
                  <a:lnTo>
                    <a:pt x="1" y="3248"/>
                  </a:lnTo>
                  <a:lnTo>
                    <a:pt x="1" y="3661"/>
                  </a:lnTo>
                  <a:lnTo>
                    <a:pt x="60" y="4074"/>
                  </a:lnTo>
                  <a:lnTo>
                    <a:pt x="178" y="4487"/>
                  </a:lnTo>
                  <a:lnTo>
                    <a:pt x="355" y="4901"/>
                  </a:lnTo>
                  <a:lnTo>
                    <a:pt x="591" y="5255"/>
                  </a:lnTo>
                  <a:lnTo>
                    <a:pt x="827" y="5609"/>
                  </a:lnTo>
                  <a:lnTo>
                    <a:pt x="1182" y="5963"/>
                  </a:lnTo>
                  <a:lnTo>
                    <a:pt x="1595" y="6259"/>
                  </a:lnTo>
                  <a:lnTo>
                    <a:pt x="1949" y="6436"/>
                  </a:lnTo>
                  <a:lnTo>
                    <a:pt x="2362" y="6613"/>
                  </a:lnTo>
                  <a:lnTo>
                    <a:pt x="2776" y="6731"/>
                  </a:lnTo>
                  <a:lnTo>
                    <a:pt x="3248" y="6790"/>
                  </a:lnTo>
                  <a:lnTo>
                    <a:pt x="3661" y="6790"/>
                  </a:lnTo>
                  <a:lnTo>
                    <a:pt x="4075" y="6672"/>
                  </a:lnTo>
                  <a:lnTo>
                    <a:pt x="4488" y="6554"/>
                  </a:lnTo>
                  <a:lnTo>
                    <a:pt x="4901" y="6377"/>
                  </a:lnTo>
                  <a:lnTo>
                    <a:pt x="5255" y="6140"/>
                  </a:lnTo>
                  <a:lnTo>
                    <a:pt x="5610" y="5904"/>
                  </a:lnTo>
                  <a:lnTo>
                    <a:pt x="5905" y="5550"/>
                  </a:lnTo>
                  <a:lnTo>
                    <a:pt x="6200" y="5196"/>
                  </a:lnTo>
                  <a:lnTo>
                    <a:pt x="6436" y="4842"/>
                  </a:lnTo>
                  <a:lnTo>
                    <a:pt x="6554" y="4428"/>
                  </a:lnTo>
                  <a:lnTo>
                    <a:pt x="6672" y="4015"/>
                  </a:lnTo>
                  <a:lnTo>
                    <a:pt x="6731" y="3602"/>
                  </a:lnTo>
                  <a:lnTo>
                    <a:pt x="6731" y="3129"/>
                  </a:lnTo>
                  <a:lnTo>
                    <a:pt x="6672" y="2716"/>
                  </a:lnTo>
                  <a:lnTo>
                    <a:pt x="6554" y="2303"/>
                  </a:lnTo>
                  <a:lnTo>
                    <a:pt x="6377" y="1890"/>
                  </a:lnTo>
                  <a:lnTo>
                    <a:pt x="6141" y="1535"/>
                  </a:lnTo>
                  <a:lnTo>
                    <a:pt x="5905" y="1181"/>
                  </a:lnTo>
                  <a:lnTo>
                    <a:pt x="5551" y="827"/>
                  </a:lnTo>
                  <a:lnTo>
                    <a:pt x="5196" y="591"/>
                  </a:lnTo>
                  <a:lnTo>
                    <a:pt x="4783" y="355"/>
                  </a:lnTo>
                  <a:lnTo>
                    <a:pt x="4370" y="178"/>
                  </a:lnTo>
                  <a:lnTo>
                    <a:pt x="3956" y="59"/>
                  </a:lnTo>
                  <a:lnTo>
                    <a:pt x="34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 name="Google Shape;109;p4"/>
            <p:cNvSpPr/>
            <p:nvPr/>
          </p:nvSpPr>
          <p:spPr>
            <a:xfrm>
              <a:off x="4209975" y="1530575"/>
              <a:ext cx="186000" cy="153525"/>
            </a:xfrm>
            <a:custGeom>
              <a:avLst/>
              <a:gdLst/>
              <a:ahLst/>
              <a:cxnLst/>
              <a:rect l="l" t="t" r="r" b="b"/>
              <a:pathLst>
                <a:path w="7440" h="6141" extrusionOk="0">
                  <a:moveTo>
                    <a:pt x="1477" y="1"/>
                  </a:moveTo>
                  <a:lnTo>
                    <a:pt x="1" y="1477"/>
                  </a:lnTo>
                  <a:lnTo>
                    <a:pt x="4547" y="6141"/>
                  </a:lnTo>
                  <a:lnTo>
                    <a:pt x="7440" y="3307"/>
                  </a:lnTo>
                  <a:lnTo>
                    <a:pt x="6318" y="2185"/>
                  </a:lnTo>
                  <a:lnTo>
                    <a:pt x="4901" y="3602"/>
                  </a:lnTo>
                  <a:lnTo>
                    <a:pt x="14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 name="Google Shape;110;p4"/>
            <p:cNvSpPr/>
            <p:nvPr/>
          </p:nvSpPr>
          <p:spPr>
            <a:xfrm>
              <a:off x="4307400" y="1440550"/>
              <a:ext cx="144675" cy="156475"/>
            </a:xfrm>
            <a:custGeom>
              <a:avLst/>
              <a:gdLst/>
              <a:ahLst/>
              <a:cxnLst/>
              <a:rect l="l" t="t" r="r" b="b"/>
              <a:pathLst>
                <a:path w="5787" h="6259" extrusionOk="0">
                  <a:moveTo>
                    <a:pt x="1535" y="0"/>
                  </a:moveTo>
                  <a:lnTo>
                    <a:pt x="0" y="1358"/>
                  </a:lnTo>
                  <a:lnTo>
                    <a:pt x="4251" y="6259"/>
                  </a:lnTo>
                  <a:lnTo>
                    <a:pt x="5786" y="4960"/>
                  </a:lnTo>
                  <a:lnTo>
                    <a:pt x="15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 name="Google Shape;111;p4"/>
            <p:cNvSpPr/>
            <p:nvPr/>
          </p:nvSpPr>
          <p:spPr>
            <a:xfrm>
              <a:off x="4406275" y="1346075"/>
              <a:ext cx="168300" cy="168300"/>
            </a:xfrm>
            <a:custGeom>
              <a:avLst/>
              <a:gdLst/>
              <a:ahLst/>
              <a:cxnLst/>
              <a:rect l="l" t="t" r="r" b="b"/>
              <a:pathLst>
                <a:path w="6732" h="6732" extrusionOk="0">
                  <a:moveTo>
                    <a:pt x="3484" y="1949"/>
                  </a:moveTo>
                  <a:lnTo>
                    <a:pt x="3720" y="2067"/>
                  </a:lnTo>
                  <a:lnTo>
                    <a:pt x="3956" y="2185"/>
                  </a:lnTo>
                  <a:lnTo>
                    <a:pt x="4193" y="2363"/>
                  </a:lnTo>
                  <a:lnTo>
                    <a:pt x="4429" y="2599"/>
                  </a:lnTo>
                  <a:lnTo>
                    <a:pt x="4547" y="2894"/>
                  </a:lnTo>
                  <a:lnTo>
                    <a:pt x="4665" y="3130"/>
                  </a:lnTo>
                  <a:lnTo>
                    <a:pt x="4724" y="3425"/>
                  </a:lnTo>
                  <a:lnTo>
                    <a:pt x="4783" y="3661"/>
                  </a:lnTo>
                  <a:lnTo>
                    <a:pt x="4724" y="3898"/>
                  </a:lnTo>
                  <a:lnTo>
                    <a:pt x="4606" y="4134"/>
                  </a:lnTo>
                  <a:lnTo>
                    <a:pt x="4429" y="4370"/>
                  </a:lnTo>
                  <a:lnTo>
                    <a:pt x="4252" y="4547"/>
                  </a:lnTo>
                  <a:lnTo>
                    <a:pt x="3956" y="4665"/>
                  </a:lnTo>
                  <a:lnTo>
                    <a:pt x="3720" y="4783"/>
                  </a:lnTo>
                  <a:lnTo>
                    <a:pt x="3248" y="4783"/>
                  </a:lnTo>
                  <a:lnTo>
                    <a:pt x="3012" y="4665"/>
                  </a:lnTo>
                  <a:lnTo>
                    <a:pt x="2776" y="4547"/>
                  </a:lnTo>
                  <a:lnTo>
                    <a:pt x="2540" y="4370"/>
                  </a:lnTo>
                  <a:lnTo>
                    <a:pt x="2362" y="4134"/>
                  </a:lnTo>
                  <a:lnTo>
                    <a:pt x="2185" y="3838"/>
                  </a:lnTo>
                  <a:lnTo>
                    <a:pt x="2067" y="3602"/>
                  </a:lnTo>
                  <a:lnTo>
                    <a:pt x="2008" y="3307"/>
                  </a:lnTo>
                  <a:lnTo>
                    <a:pt x="2008" y="3071"/>
                  </a:lnTo>
                  <a:lnTo>
                    <a:pt x="2008" y="2835"/>
                  </a:lnTo>
                  <a:lnTo>
                    <a:pt x="2126" y="2599"/>
                  </a:lnTo>
                  <a:lnTo>
                    <a:pt x="2303" y="2363"/>
                  </a:lnTo>
                  <a:lnTo>
                    <a:pt x="2540" y="2185"/>
                  </a:lnTo>
                  <a:lnTo>
                    <a:pt x="2776" y="2067"/>
                  </a:lnTo>
                  <a:lnTo>
                    <a:pt x="3012" y="1949"/>
                  </a:lnTo>
                  <a:close/>
                  <a:moveTo>
                    <a:pt x="3012" y="1"/>
                  </a:moveTo>
                  <a:lnTo>
                    <a:pt x="2599" y="119"/>
                  </a:lnTo>
                  <a:lnTo>
                    <a:pt x="2185" y="237"/>
                  </a:lnTo>
                  <a:lnTo>
                    <a:pt x="1772" y="414"/>
                  </a:lnTo>
                  <a:lnTo>
                    <a:pt x="1418" y="650"/>
                  </a:lnTo>
                  <a:lnTo>
                    <a:pt x="1064" y="946"/>
                  </a:lnTo>
                  <a:lnTo>
                    <a:pt x="768" y="1300"/>
                  </a:lnTo>
                  <a:lnTo>
                    <a:pt x="473" y="1654"/>
                  </a:lnTo>
                  <a:lnTo>
                    <a:pt x="296" y="2008"/>
                  </a:lnTo>
                  <a:lnTo>
                    <a:pt x="119" y="2422"/>
                  </a:lnTo>
                  <a:lnTo>
                    <a:pt x="60" y="2835"/>
                  </a:lnTo>
                  <a:lnTo>
                    <a:pt x="1" y="3248"/>
                  </a:lnTo>
                  <a:lnTo>
                    <a:pt x="1" y="3720"/>
                  </a:lnTo>
                  <a:lnTo>
                    <a:pt x="60" y="4134"/>
                  </a:lnTo>
                  <a:lnTo>
                    <a:pt x="237" y="4547"/>
                  </a:lnTo>
                  <a:lnTo>
                    <a:pt x="414" y="4960"/>
                  </a:lnTo>
                  <a:lnTo>
                    <a:pt x="650" y="5374"/>
                  </a:lnTo>
                  <a:lnTo>
                    <a:pt x="945" y="5728"/>
                  </a:lnTo>
                  <a:lnTo>
                    <a:pt x="1300" y="6023"/>
                  </a:lnTo>
                  <a:lnTo>
                    <a:pt x="1654" y="6259"/>
                  </a:lnTo>
                  <a:lnTo>
                    <a:pt x="2067" y="6495"/>
                  </a:lnTo>
                  <a:lnTo>
                    <a:pt x="2481" y="6613"/>
                  </a:lnTo>
                  <a:lnTo>
                    <a:pt x="2894" y="6731"/>
                  </a:lnTo>
                  <a:lnTo>
                    <a:pt x="3720" y="6731"/>
                  </a:lnTo>
                  <a:lnTo>
                    <a:pt x="4193" y="6613"/>
                  </a:lnTo>
                  <a:lnTo>
                    <a:pt x="4606" y="6495"/>
                  </a:lnTo>
                  <a:lnTo>
                    <a:pt x="4960" y="6318"/>
                  </a:lnTo>
                  <a:lnTo>
                    <a:pt x="5373" y="6082"/>
                  </a:lnTo>
                  <a:lnTo>
                    <a:pt x="5728" y="5787"/>
                  </a:lnTo>
                  <a:lnTo>
                    <a:pt x="6023" y="5492"/>
                  </a:lnTo>
                  <a:lnTo>
                    <a:pt x="6259" y="5137"/>
                  </a:lnTo>
                  <a:lnTo>
                    <a:pt x="6436" y="4724"/>
                  </a:lnTo>
                  <a:lnTo>
                    <a:pt x="6613" y="4311"/>
                  </a:lnTo>
                  <a:lnTo>
                    <a:pt x="6731" y="3898"/>
                  </a:lnTo>
                  <a:lnTo>
                    <a:pt x="6731" y="3484"/>
                  </a:lnTo>
                  <a:lnTo>
                    <a:pt x="6731" y="3071"/>
                  </a:lnTo>
                  <a:lnTo>
                    <a:pt x="6672" y="2599"/>
                  </a:lnTo>
                  <a:lnTo>
                    <a:pt x="6495" y="2185"/>
                  </a:lnTo>
                  <a:lnTo>
                    <a:pt x="6318" y="1772"/>
                  </a:lnTo>
                  <a:lnTo>
                    <a:pt x="6082" y="1418"/>
                  </a:lnTo>
                  <a:lnTo>
                    <a:pt x="5787" y="1005"/>
                  </a:lnTo>
                  <a:lnTo>
                    <a:pt x="5432" y="709"/>
                  </a:lnTo>
                  <a:lnTo>
                    <a:pt x="5078" y="473"/>
                  </a:lnTo>
                  <a:lnTo>
                    <a:pt x="4724" y="296"/>
                  </a:lnTo>
                  <a:lnTo>
                    <a:pt x="4311" y="119"/>
                  </a:lnTo>
                  <a:lnTo>
                    <a:pt x="389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12" name="Google Shape;112;p4"/>
          <p:cNvGrpSpPr/>
          <p:nvPr/>
        </p:nvGrpSpPr>
        <p:grpSpPr>
          <a:xfrm>
            <a:off x="-1114245" y="-817258"/>
            <a:ext cx="1834255" cy="1834975"/>
            <a:chOff x="3684525" y="1008100"/>
            <a:chExt cx="3697350" cy="3698800"/>
          </a:xfrm>
        </p:grpSpPr>
        <p:sp>
          <p:nvSpPr>
            <p:cNvPr id="113" name="Google Shape;113;p4"/>
            <p:cNvSpPr/>
            <p:nvPr/>
          </p:nvSpPr>
          <p:spPr>
            <a:xfrm>
              <a:off x="4642450" y="1210300"/>
              <a:ext cx="180075" cy="199275"/>
            </a:xfrm>
            <a:custGeom>
              <a:avLst/>
              <a:gdLst/>
              <a:ahLst/>
              <a:cxnLst/>
              <a:rect l="l" t="t" r="r" b="b"/>
              <a:pathLst>
                <a:path w="7203" h="7971" extrusionOk="0">
                  <a:moveTo>
                    <a:pt x="2067" y="2480"/>
                  </a:moveTo>
                  <a:lnTo>
                    <a:pt x="3424" y="3779"/>
                  </a:lnTo>
                  <a:lnTo>
                    <a:pt x="2362" y="4369"/>
                  </a:lnTo>
                  <a:lnTo>
                    <a:pt x="2067" y="2480"/>
                  </a:lnTo>
                  <a:close/>
                  <a:moveTo>
                    <a:pt x="2067" y="0"/>
                  </a:moveTo>
                  <a:lnTo>
                    <a:pt x="0" y="1122"/>
                  </a:lnTo>
                  <a:lnTo>
                    <a:pt x="945" y="7971"/>
                  </a:lnTo>
                  <a:lnTo>
                    <a:pt x="2834" y="6967"/>
                  </a:lnTo>
                  <a:lnTo>
                    <a:pt x="2657" y="5963"/>
                  </a:lnTo>
                  <a:lnTo>
                    <a:pt x="4546" y="4901"/>
                  </a:lnTo>
                  <a:lnTo>
                    <a:pt x="5314" y="5668"/>
                  </a:lnTo>
                  <a:lnTo>
                    <a:pt x="7203" y="4605"/>
                  </a:lnTo>
                  <a:lnTo>
                    <a:pt x="206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 name="Google Shape;114;p4"/>
            <p:cNvSpPr/>
            <p:nvPr/>
          </p:nvSpPr>
          <p:spPr>
            <a:xfrm>
              <a:off x="4778225" y="1114350"/>
              <a:ext cx="174200" cy="187475"/>
            </a:xfrm>
            <a:custGeom>
              <a:avLst/>
              <a:gdLst/>
              <a:ahLst/>
              <a:cxnLst/>
              <a:rect l="l" t="t" r="r" b="b"/>
              <a:pathLst>
                <a:path w="6968" h="7499" extrusionOk="0">
                  <a:moveTo>
                    <a:pt x="5373" y="1"/>
                  </a:moveTo>
                  <a:lnTo>
                    <a:pt x="3484" y="768"/>
                  </a:lnTo>
                  <a:lnTo>
                    <a:pt x="4842" y="4193"/>
                  </a:lnTo>
                  <a:lnTo>
                    <a:pt x="4960" y="4547"/>
                  </a:lnTo>
                  <a:lnTo>
                    <a:pt x="4901" y="4901"/>
                  </a:lnTo>
                  <a:lnTo>
                    <a:pt x="4842" y="5078"/>
                  </a:lnTo>
                  <a:lnTo>
                    <a:pt x="4724" y="5196"/>
                  </a:lnTo>
                  <a:lnTo>
                    <a:pt x="4606" y="5314"/>
                  </a:lnTo>
                  <a:lnTo>
                    <a:pt x="4370" y="5432"/>
                  </a:lnTo>
                  <a:lnTo>
                    <a:pt x="4193" y="5491"/>
                  </a:lnTo>
                  <a:lnTo>
                    <a:pt x="3838" y="5491"/>
                  </a:lnTo>
                  <a:lnTo>
                    <a:pt x="3720" y="5432"/>
                  </a:lnTo>
                  <a:lnTo>
                    <a:pt x="3425" y="5196"/>
                  </a:lnTo>
                  <a:lnTo>
                    <a:pt x="3248" y="4842"/>
                  </a:lnTo>
                  <a:lnTo>
                    <a:pt x="1890" y="1418"/>
                  </a:lnTo>
                  <a:lnTo>
                    <a:pt x="1" y="2185"/>
                  </a:lnTo>
                  <a:lnTo>
                    <a:pt x="1359" y="5550"/>
                  </a:lnTo>
                  <a:lnTo>
                    <a:pt x="1536" y="5964"/>
                  </a:lnTo>
                  <a:lnTo>
                    <a:pt x="1772" y="6318"/>
                  </a:lnTo>
                  <a:lnTo>
                    <a:pt x="2008" y="6672"/>
                  </a:lnTo>
                  <a:lnTo>
                    <a:pt x="2303" y="6908"/>
                  </a:lnTo>
                  <a:lnTo>
                    <a:pt x="2598" y="7145"/>
                  </a:lnTo>
                  <a:lnTo>
                    <a:pt x="2894" y="7263"/>
                  </a:lnTo>
                  <a:lnTo>
                    <a:pt x="3248" y="7381"/>
                  </a:lnTo>
                  <a:lnTo>
                    <a:pt x="3602" y="7440"/>
                  </a:lnTo>
                  <a:lnTo>
                    <a:pt x="3956" y="7499"/>
                  </a:lnTo>
                  <a:lnTo>
                    <a:pt x="4311" y="7440"/>
                  </a:lnTo>
                  <a:lnTo>
                    <a:pt x="4665" y="7381"/>
                  </a:lnTo>
                  <a:lnTo>
                    <a:pt x="5078" y="7204"/>
                  </a:lnTo>
                  <a:lnTo>
                    <a:pt x="5432" y="7026"/>
                  </a:lnTo>
                  <a:lnTo>
                    <a:pt x="5787" y="6849"/>
                  </a:lnTo>
                  <a:lnTo>
                    <a:pt x="6082" y="6613"/>
                  </a:lnTo>
                  <a:lnTo>
                    <a:pt x="6318" y="6377"/>
                  </a:lnTo>
                  <a:lnTo>
                    <a:pt x="6554" y="6082"/>
                  </a:lnTo>
                  <a:lnTo>
                    <a:pt x="6731" y="5728"/>
                  </a:lnTo>
                  <a:lnTo>
                    <a:pt x="6849" y="5432"/>
                  </a:lnTo>
                  <a:lnTo>
                    <a:pt x="6967" y="5019"/>
                  </a:lnTo>
                  <a:lnTo>
                    <a:pt x="6967" y="4665"/>
                  </a:lnTo>
                  <a:lnTo>
                    <a:pt x="6967" y="4252"/>
                  </a:lnTo>
                  <a:lnTo>
                    <a:pt x="6849" y="3838"/>
                  </a:lnTo>
                  <a:lnTo>
                    <a:pt x="6731" y="3425"/>
                  </a:lnTo>
                  <a:lnTo>
                    <a:pt x="53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5" name="Google Shape;115;p4"/>
            <p:cNvSpPr/>
            <p:nvPr/>
          </p:nvSpPr>
          <p:spPr>
            <a:xfrm>
              <a:off x="4955350" y="1077450"/>
              <a:ext cx="172725" cy="178625"/>
            </a:xfrm>
            <a:custGeom>
              <a:avLst/>
              <a:gdLst/>
              <a:ahLst/>
              <a:cxnLst/>
              <a:rect l="l" t="t" r="r" b="b"/>
              <a:pathLst>
                <a:path w="6909" h="7145" extrusionOk="0">
                  <a:moveTo>
                    <a:pt x="3543" y="1831"/>
                  </a:moveTo>
                  <a:lnTo>
                    <a:pt x="3838" y="1890"/>
                  </a:lnTo>
                  <a:lnTo>
                    <a:pt x="4074" y="1949"/>
                  </a:lnTo>
                  <a:lnTo>
                    <a:pt x="4310" y="2126"/>
                  </a:lnTo>
                  <a:lnTo>
                    <a:pt x="4487" y="2362"/>
                  </a:lnTo>
                  <a:lnTo>
                    <a:pt x="4665" y="2599"/>
                  </a:lnTo>
                  <a:lnTo>
                    <a:pt x="4783" y="2894"/>
                  </a:lnTo>
                  <a:lnTo>
                    <a:pt x="4842" y="3248"/>
                  </a:lnTo>
                  <a:lnTo>
                    <a:pt x="4842" y="3543"/>
                  </a:lnTo>
                  <a:lnTo>
                    <a:pt x="4783" y="3779"/>
                  </a:lnTo>
                  <a:lnTo>
                    <a:pt x="4665" y="4075"/>
                  </a:lnTo>
                  <a:lnTo>
                    <a:pt x="4487" y="4252"/>
                  </a:lnTo>
                  <a:lnTo>
                    <a:pt x="4310" y="4429"/>
                  </a:lnTo>
                  <a:lnTo>
                    <a:pt x="4015" y="4606"/>
                  </a:lnTo>
                  <a:lnTo>
                    <a:pt x="3720" y="4724"/>
                  </a:lnTo>
                  <a:lnTo>
                    <a:pt x="3248" y="4842"/>
                  </a:lnTo>
                  <a:lnTo>
                    <a:pt x="2480" y="2067"/>
                  </a:lnTo>
                  <a:lnTo>
                    <a:pt x="2952" y="1890"/>
                  </a:lnTo>
                  <a:lnTo>
                    <a:pt x="3248" y="1831"/>
                  </a:lnTo>
                  <a:close/>
                  <a:moveTo>
                    <a:pt x="3543" y="1"/>
                  </a:moveTo>
                  <a:lnTo>
                    <a:pt x="3071" y="60"/>
                  </a:lnTo>
                  <a:lnTo>
                    <a:pt x="2598" y="119"/>
                  </a:lnTo>
                  <a:lnTo>
                    <a:pt x="0" y="886"/>
                  </a:lnTo>
                  <a:lnTo>
                    <a:pt x="1772" y="7145"/>
                  </a:lnTo>
                  <a:lnTo>
                    <a:pt x="4428" y="6436"/>
                  </a:lnTo>
                  <a:lnTo>
                    <a:pt x="4842" y="6259"/>
                  </a:lnTo>
                  <a:lnTo>
                    <a:pt x="5314" y="6023"/>
                  </a:lnTo>
                  <a:lnTo>
                    <a:pt x="5668" y="5787"/>
                  </a:lnTo>
                  <a:lnTo>
                    <a:pt x="6022" y="5491"/>
                  </a:lnTo>
                  <a:lnTo>
                    <a:pt x="6318" y="5196"/>
                  </a:lnTo>
                  <a:lnTo>
                    <a:pt x="6495" y="4842"/>
                  </a:lnTo>
                  <a:lnTo>
                    <a:pt x="6672" y="4488"/>
                  </a:lnTo>
                  <a:lnTo>
                    <a:pt x="6849" y="4075"/>
                  </a:lnTo>
                  <a:lnTo>
                    <a:pt x="6908" y="3661"/>
                  </a:lnTo>
                  <a:lnTo>
                    <a:pt x="6908" y="3189"/>
                  </a:lnTo>
                  <a:lnTo>
                    <a:pt x="6849" y="2776"/>
                  </a:lnTo>
                  <a:lnTo>
                    <a:pt x="6790" y="2362"/>
                  </a:lnTo>
                  <a:lnTo>
                    <a:pt x="6613" y="1890"/>
                  </a:lnTo>
                  <a:lnTo>
                    <a:pt x="6436" y="1536"/>
                  </a:lnTo>
                  <a:lnTo>
                    <a:pt x="6200" y="1182"/>
                  </a:lnTo>
                  <a:lnTo>
                    <a:pt x="5904" y="827"/>
                  </a:lnTo>
                  <a:lnTo>
                    <a:pt x="5609" y="591"/>
                  </a:lnTo>
                  <a:lnTo>
                    <a:pt x="5255" y="355"/>
                  </a:lnTo>
                  <a:lnTo>
                    <a:pt x="4842" y="178"/>
                  </a:lnTo>
                  <a:lnTo>
                    <a:pt x="4428" y="60"/>
                  </a:lnTo>
                  <a:lnTo>
                    <a:pt x="40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6" name="Google Shape;116;p4"/>
            <p:cNvSpPr/>
            <p:nvPr/>
          </p:nvSpPr>
          <p:spPr>
            <a:xfrm>
              <a:off x="5139850" y="1040550"/>
              <a:ext cx="82675" cy="169775"/>
            </a:xfrm>
            <a:custGeom>
              <a:avLst/>
              <a:gdLst/>
              <a:ahLst/>
              <a:cxnLst/>
              <a:rect l="l" t="t" r="r" b="b"/>
              <a:pathLst>
                <a:path w="3307" h="6791" extrusionOk="0">
                  <a:moveTo>
                    <a:pt x="2008" y="1"/>
                  </a:moveTo>
                  <a:lnTo>
                    <a:pt x="0" y="414"/>
                  </a:lnTo>
                  <a:lnTo>
                    <a:pt x="1299" y="6790"/>
                  </a:lnTo>
                  <a:lnTo>
                    <a:pt x="3307" y="6377"/>
                  </a:lnTo>
                  <a:lnTo>
                    <a:pt x="200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7" name="Google Shape;117;p4"/>
            <p:cNvSpPr/>
            <p:nvPr/>
          </p:nvSpPr>
          <p:spPr>
            <a:xfrm>
              <a:off x="5237250" y="1018425"/>
              <a:ext cx="168300" cy="168275"/>
            </a:xfrm>
            <a:custGeom>
              <a:avLst/>
              <a:gdLst/>
              <a:ahLst/>
              <a:cxnLst/>
              <a:rect l="l" t="t" r="r" b="b"/>
              <a:pathLst>
                <a:path w="6732" h="6731" extrusionOk="0">
                  <a:moveTo>
                    <a:pt x="3484" y="1890"/>
                  </a:moveTo>
                  <a:lnTo>
                    <a:pt x="3720" y="1949"/>
                  </a:lnTo>
                  <a:lnTo>
                    <a:pt x="3957" y="2067"/>
                  </a:lnTo>
                  <a:lnTo>
                    <a:pt x="4193" y="2185"/>
                  </a:lnTo>
                  <a:lnTo>
                    <a:pt x="4370" y="2362"/>
                  </a:lnTo>
                  <a:lnTo>
                    <a:pt x="4488" y="2598"/>
                  </a:lnTo>
                  <a:lnTo>
                    <a:pt x="4606" y="2893"/>
                  </a:lnTo>
                  <a:lnTo>
                    <a:pt x="4665" y="3188"/>
                  </a:lnTo>
                  <a:lnTo>
                    <a:pt x="4665" y="3543"/>
                  </a:lnTo>
                  <a:lnTo>
                    <a:pt x="4606" y="3779"/>
                  </a:lnTo>
                  <a:lnTo>
                    <a:pt x="4547" y="4074"/>
                  </a:lnTo>
                  <a:lnTo>
                    <a:pt x="4429" y="4310"/>
                  </a:lnTo>
                  <a:lnTo>
                    <a:pt x="4252" y="4487"/>
                  </a:lnTo>
                  <a:lnTo>
                    <a:pt x="4075" y="4605"/>
                  </a:lnTo>
                  <a:lnTo>
                    <a:pt x="3839" y="4723"/>
                  </a:lnTo>
                  <a:lnTo>
                    <a:pt x="3543" y="4782"/>
                  </a:lnTo>
                  <a:lnTo>
                    <a:pt x="3012" y="4782"/>
                  </a:lnTo>
                  <a:lnTo>
                    <a:pt x="2776" y="4664"/>
                  </a:lnTo>
                  <a:lnTo>
                    <a:pt x="2540" y="4546"/>
                  </a:lnTo>
                  <a:lnTo>
                    <a:pt x="2363" y="4310"/>
                  </a:lnTo>
                  <a:lnTo>
                    <a:pt x="2244" y="4074"/>
                  </a:lnTo>
                  <a:lnTo>
                    <a:pt x="2185" y="3838"/>
                  </a:lnTo>
                  <a:lnTo>
                    <a:pt x="2126" y="3484"/>
                  </a:lnTo>
                  <a:lnTo>
                    <a:pt x="2067" y="3188"/>
                  </a:lnTo>
                  <a:lnTo>
                    <a:pt x="2126" y="2893"/>
                  </a:lnTo>
                  <a:lnTo>
                    <a:pt x="2185" y="2657"/>
                  </a:lnTo>
                  <a:lnTo>
                    <a:pt x="2303" y="2421"/>
                  </a:lnTo>
                  <a:lnTo>
                    <a:pt x="2481" y="2244"/>
                  </a:lnTo>
                  <a:lnTo>
                    <a:pt x="2658" y="2067"/>
                  </a:lnTo>
                  <a:lnTo>
                    <a:pt x="2894" y="1949"/>
                  </a:lnTo>
                  <a:lnTo>
                    <a:pt x="3189" y="1890"/>
                  </a:lnTo>
                  <a:close/>
                  <a:moveTo>
                    <a:pt x="3425" y="0"/>
                  </a:moveTo>
                  <a:lnTo>
                    <a:pt x="2953" y="59"/>
                  </a:lnTo>
                  <a:lnTo>
                    <a:pt x="2540" y="118"/>
                  </a:lnTo>
                  <a:lnTo>
                    <a:pt x="2126" y="236"/>
                  </a:lnTo>
                  <a:lnTo>
                    <a:pt x="1713" y="414"/>
                  </a:lnTo>
                  <a:lnTo>
                    <a:pt x="1359" y="650"/>
                  </a:lnTo>
                  <a:lnTo>
                    <a:pt x="1005" y="945"/>
                  </a:lnTo>
                  <a:lnTo>
                    <a:pt x="709" y="1240"/>
                  </a:lnTo>
                  <a:lnTo>
                    <a:pt x="473" y="1594"/>
                  </a:lnTo>
                  <a:lnTo>
                    <a:pt x="296" y="2008"/>
                  </a:lnTo>
                  <a:lnTo>
                    <a:pt x="119" y="2421"/>
                  </a:lnTo>
                  <a:lnTo>
                    <a:pt x="60" y="2834"/>
                  </a:lnTo>
                  <a:lnTo>
                    <a:pt x="1" y="3306"/>
                  </a:lnTo>
                  <a:lnTo>
                    <a:pt x="60" y="3779"/>
                  </a:lnTo>
                  <a:lnTo>
                    <a:pt x="119" y="4192"/>
                  </a:lnTo>
                  <a:lnTo>
                    <a:pt x="237" y="4664"/>
                  </a:lnTo>
                  <a:lnTo>
                    <a:pt x="473" y="5019"/>
                  </a:lnTo>
                  <a:lnTo>
                    <a:pt x="709" y="5432"/>
                  </a:lnTo>
                  <a:lnTo>
                    <a:pt x="1005" y="5727"/>
                  </a:lnTo>
                  <a:lnTo>
                    <a:pt x="1300" y="6022"/>
                  </a:lnTo>
                  <a:lnTo>
                    <a:pt x="1654" y="6258"/>
                  </a:lnTo>
                  <a:lnTo>
                    <a:pt x="2067" y="6436"/>
                  </a:lnTo>
                  <a:lnTo>
                    <a:pt x="2481" y="6613"/>
                  </a:lnTo>
                  <a:lnTo>
                    <a:pt x="2894" y="6672"/>
                  </a:lnTo>
                  <a:lnTo>
                    <a:pt x="3307" y="6731"/>
                  </a:lnTo>
                  <a:lnTo>
                    <a:pt x="3779" y="6672"/>
                  </a:lnTo>
                  <a:lnTo>
                    <a:pt x="4193" y="6613"/>
                  </a:lnTo>
                  <a:lnTo>
                    <a:pt x="4606" y="6495"/>
                  </a:lnTo>
                  <a:lnTo>
                    <a:pt x="5019" y="6317"/>
                  </a:lnTo>
                  <a:lnTo>
                    <a:pt x="5374" y="6081"/>
                  </a:lnTo>
                  <a:lnTo>
                    <a:pt x="5728" y="5786"/>
                  </a:lnTo>
                  <a:lnTo>
                    <a:pt x="6023" y="5491"/>
                  </a:lnTo>
                  <a:lnTo>
                    <a:pt x="6259" y="5137"/>
                  </a:lnTo>
                  <a:lnTo>
                    <a:pt x="6436" y="4723"/>
                  </a:lnTo>
                  <a:lnTo>
                    <a:pt x="6613" y="4310"/>
                  </a:lnTo>
                  <a:lnTo>
                    <a:pt x="6672" y="3897"/>
                  </a:lnTo>
                  <a:lnTo>
                    <a:pt x="6731" y="3425"/>
                  </a:lnTo>
                  <a:lnTo>
                    <a:pt x="6672" y="2952"/>
                  </a:lnTo>
                  <a:lnTo>
                    <a:pt x="6613" y="2480"/>
                  </a:lnTo>
                  <a:lnTo>
                    <a:pt x="6495" y="2067"/>
                  </a:lnTo>
                  <a:lnTo>
                    <a:pt x="6259" y="1653"/>
                  </a:lnTo>
                  <a:lnTo>
                    <a:pt x="6023" y="1299"/>
                  </a:lnTo>
                  <a:lnTo>
                    <a:pt x="5787" y="945"/>
                  </a:lnTo>
                  <a:lnTo>
                    <a:pt x="5433" y="709"/>
                  </a:lnTo>
                  <a:lnTo>
                    <a:pt x="5078" y="473"/>
                  </a:lnTo>
                  <a:lnTo>
                    <a:pt x="4724" y="236"/>
                  </a:lnTo>
                  <a:lnTo>
                    <a:pt x="4311" y="118"/>
                  </a:lnTo>
                  <a:lnTo>
                    <a:pt x="3839" y="59"/>
                  </a:lnTo>
                  <a:lnTo>
                    <a:pt x="34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8" name="Google Shape;118;p4"/>
            <p:cNvSpPr/>
            <p:nvPr/>
          </p:nvSpPr>
          <p:spPr>
            <a:xfrm>
              <a:off x="5488175" y="1008100"/>
              <a:ext cx="112200" cy="165325"/>
            </a:xfrm>
            <a:custGeom>
              <a:avLst/>
              <a:gdLst/>
              <a:ahLst/>
              <a:cxnLst/>
              <a:rect l="l" t="t" r="r" b="b"/>
              <a:pathLst>
                <a:path w="4488" h="6613" extrusionOk="0">
                  <a:moveTo>
                    <a:pt x="119" y="0"/>
                  </a:moveTo>
                  <a:lnTo>
                    <a:pt x="1" y="6494"/>
                  </a:lnTo>
                  <a:lnTo>
                    <a:pt x="4370" y="6612"/>
                  </a:lnTo>
                  <a:lnTo>
                    <a:pt x="4370" y="4959"/>
                  </a:lnTo>
                  <a:lnTo>
                    <a:pt x="2067" y="4900"/>
                  </a:lnTo>
                  <a:lnTo>
                    <a:pt x="2126" y="4015"/>
                  </a:lnTo>
                  <a:lnTo>
                    <a:pt x="4133" y="4015"/>
                  </a:lnTo>
                  <a:lnTo>
                    <a:pt x="4133" y="2480"/>
                  </a:lnTo>
                  <a:lnTo>
                    <a:pt x="2126" y="2480"/>
                  </a:lnTo>
                  <a:lnTo>
                    <a:pt x="2126" y="1653"/>
                  </a:lnTo>
                  <a:lnTo>
                    <a:pt x="4429" y="1712"/>
                  </a:lnTo>
                  <a:lnTo>
                    <a:pt x="4488" y="59"/>
                  </a:lnTo>
                  <a:lnTo>
                    <a:pt x="1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9" name="Google Shape;119;p4"/>
            <p:cNvSpPr/>
            <p:nvPr/>
          </p:nvSpPr>
          <p:spPr>
            <a:xfrm>
              <a:off x="5623975" y="1009575"/>
              <a:ext cx="171225" cy="178600"/>
            </a:xfrm>
            <a:custGeom>
              <a:avLst/>
              <a:gdLst/>
              <a:ahLst/>
              <a:cxnLst/>
              <a:rect l="l" t="t" r="r" b="b"/>
              <a:pathLst>
                <a:path w="6849" h="7144" extrusionOk="0">
                  <a:moveTo>
                    <a:pt x="650" y="0"/>
                  </a:moveTo>
                  <a:lnTo>
                    <a:pt x="0" y="6494"/>
                  </a:lnTo>
                  <a:lnTo>
                    <a:pt x="2008" y="6730"/>
                  </a:lnTo>
                  <a:lnTo>
                    <a:pt x="2362" y="3424"/>
                  </a:lnTo>
                  <a:lnTo>
                    <a:pt x="4192" y="6908"/>
                  </a:lnTo>
                  <a:lnTo>
                    <a:pt x="6199" y="7144"/>
                  </a:lnTo>
                  <a:lnTo>
                    <a:pt x="6849" y="649"/>
                  </a:lnTo>
                  <a:lnTo>
                    <a:pt x="4782" y="413"/>
                  </a:lnTo>
                  <a:lnTo>
                    <a:pt x="4487" y="3779"/>
                  </a:lnTo>
                  <a:lnTo>
                    <a:pt x="2657" y="236"/>
                  </a:lnTo>
                  <a:lnTo>
                    <a:pt x="6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0" name="Google Shape;120;p4"/>
            <p:cNvSpPr/>
            <p:nvPr/>
          </p:nvSpPr>
          <p:spPr>
            <a:xfrm>
              <a:off x="5818800" y="1044975"/>
              <a:ext cx="162375" cy="166825"/>
            </a:xfrm>
            <a:custGeom>
              <a:avLst/>
              <a:gdLst/>
              <a:ahLst/>
              <a:cxnLst/>
              <a:rect l="l" t="t" r="r" b="b"/>
              <a:pathLst>
                <a:path w="6495" h="6673" extrusionOk="0">
                  <a:moveTo>
                    <a:pt x="3011" y="1"/>
                  </a:moveTo>
                  <a:lnTo>
                    <a:pt x="2598" y="60"/>
                  </a:lnTo>
                  <a:lnTo>
                    <a:pt x="2185" y="119"/>
                  </a:lnTo>
                  <a:lnTo>
                    <a:pt x="1772" y="296"/>
                  </a:lnTo>
                  <a:lnTo>
                    <a:pt x="1417" y="473"/>
                  </a:lnTo>
                  <a:lnTo>
                    <a:pt x="1122" y="768"/>
                  </a:lnTo>
                  <a:lnTo>
                    <a:pt x="827" y="1064"/>
                  </a:lnTo>
                  <a:lnTo>
                    <a:pt x="532" y="1418"/>
                  </a:lnTo>
                  <a:lnTo>
                    <a:pt x="355" y="1772"/>
                  </a:lnTo>
                  <a:lnTo>
                    <a:pt x="178" y="2185"/>
                  </a:lnTo>
                  <a:lnTo>
                    <a:pt x="59" y="2658"/>
                  </a:lnTo>
                  <a:lnTo>
                    <a:pt x="0" y="3130"/>
                  </a:lnTo>
                  <a:lnTo>
                    <a:pt x="0" y="3602"/>
                  </a:lnTo>
                  <a:lnTo>
                    <a:pt x="0" y="4016"/>
                  </a:lnTo>
                  <a:lnTo>
                    <a:pt x="119" y="4429"/>
                  </a:lnTo>
                  <a:lnTo>
                    <a:pt x="237" y="4842"/>
                  </a:lnTo>
                  <a:lnTo>
                    <a:pt x="473" y="5196"/>
                  </a:lnTo>
                  <a:lnTo>
                    <a:pt x="709" y="5492"/>
                  </a:lnTo>
                  <a:lnTo>
                    <a:pt x="1004" y="5787"/>
                  </a:lnTo>
                  <a:lnTo>
                    <a:pt x="1358" y="6082"/>
                  </a:lnTo>
                  <a:lnTo>
                    <a:pt x="1713" y="6318"/>
                  </a:lnTo>
                  <a:lnTo>
                    <a:pt x="2185" y="6436"/>
                  </a:lnTo>
                  <a:lnTo>
                    <a:pt x="2657" y="6613"/>
                  </a:lnTo>
                  <a:lnTo>
                    <a:pt x="3189" y="6672"/>
                  </a:lnTo>
                  <a:lnTo>
                    <a:pt x="3661" y="6672"/>
                  </a:lnTo>
                  <a:lnTo>
                    <a:pt x="4133" y="6613"/>
                  </a:lnTo>
                  <a:lnTo>
                    <a:pt x="4605" y="6436"/>
                  </a:lnTo>
                  <a:lnTo>
                    <a:pt x="4960" y="6259"/>
                  </a:lnTo>
                  <a:lnTo>
                    <a:pt x="5373" y="6023"/>
                  </a:lnTo>
                  <a:lnTo>
                    <a:pt x="5668" y="5787"/>
                  </a:lnTo>
                  <a:lnTo>
                    <a:pt x="5963" y="5492"/>
                  </a:lnTo>
                  <a:lnTo>
                    <a:pt x="6436" y="3484"/>
                  </a:lnTo>
                  <a:lnTo>
                    <a:pt x="3130" y="2776"/>
                  </a:lnTo>
                  <a:lnTo>
                    <a:pt x="2834" y="4193"/>
                  </a:lnTo>
                  <a:lnTo>
                    <a:pt x="4428" y="4547"/>
                  </a:lnTo>
                  <a:lnTo>
                    <a:pt x="4192" y="4724"/>
                  </a:lnTo>
                  <a:lnTo>
                    <a:pt x="3897" y="4842"/>
                  </a:lnTo>
                  <a:lnTo>
                    <a:pt x="3543" y="4901"/>
                  </a:lnTo>
                  <a:lnTo>
                    <a:pt x="3189" y="4901"/>
                  </a:lnTo>
                  <a:lnTo>
                    <a:pt x="2893" y="4783"/>
                  </a:lnTo>
                  <a:lnTo>
                    <a:pt x="2598" y="4665"/>
                  </a:lnTo>
                  <a:lnTo>
                    <a:pt x="2362" y="4488"/>
                  </a:lnTo>
                  <a:lnTo>
                    <a:pt x="2185" y="4252"/>
                  </a:lnTo>
                  <a:lnTo>
                    <a:pt x="2126" y="4016"/>
                  </a:lnTo>
                  <a:lnTo>
                    <a:pt x="2067" y="3779"/>
                  </a:lnTo>
                  <a:lnTo>
                    <a:pt x="2067" y="3425"/>
                  </a:lnTo>
                  <a:lnTo>
                    <a:pt x="2067" y="3071"/>
                  </a:lnTo>
                  <a:lnTo>
                    <a:pt x="2185" y="2776"/>
                  </a:lnTo>
                  <a:lnTo>
                    <a:pt x="2303" y="2540"/>
                  </a:lnTo>
                  <a:lnTo>
                    <a:pt x="2421" y="2304"/>
                  </a:lnTo>
                  <a:lnTo>
                    <a:pt x="2598" y="2126"/>
                  </a:lnTo>
                  <a:lnTo>
                    <a:pt x="2834" y="2008"/>
                  </a:lnTo>
                  <a:lnTo>
                    <a:pt x="3070" y="1949"/>
                  </a:lnTo>
                  <a:lnTo>
                    <a:pt x="3307" y="1890"/>
                  </a:lnTo>
                  <a:lnTo>
                    <a:pt x="3602" y="1949"/>
                  </a:lnTo>
                  <a:lnTo>
                    <a:pt x="3897" y="2008"/>
                  </a:lnTo>
                  <a:lnTo>
                    <a:pt x="4074" y="2126"/>
                  </a:lnTo>
                  <a:lnTo>
                    <a:pt x="4251" y="2304"/>
                  </a:lnTo>
                  <a:lnTo>
                    <a:pt x="4369" y="2540"/>
                  </a:lnTo>
                  <a:lnTo>
                    <a:pt x="6495" y="2953"/>
                  </a:lnTo>
                  <a:lnTo>
                    <a:pt x="6495" y="2422"/>
                  </a:lnTo>
                  <a:lnTo>
                    <a:pt x="6377" y="1949"/>
                  </a:lnTo>
                  <a:lnTo>
                    <a:pt x="6200" y="1536"/>
                  </a:lnTo>
                  <a:lnTo>
                    <a:pt x="5904" y="1123"/>
                  </a:lnTo>
                  <a:lnTo>
                    <a:pt x="5550" y="768"/>
                  </a:lnTo>
                  <a:lnTo>
                    <a:pt x="5078" y="473"/>
                  </a:lnTo>
                  <a:lnTo>
                    <a:pt x="4546" y="237"/>
                  </a:lnTo>
                  <a:lnTo>
                    <a:pt x="3956" y="119"/>
                  </a:lnTo>
                  <a:lnTo>
                    <a:pt x="34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1" name="Google Shape;121;p4"/>
            <p:cNvSpPr/>
            <p:nvPr/>
          </p:nvSpPr>
          <p:spPr>
            <a:xfrm>
              <a:off x="5984100" y="1075975"/>
              <a:ext cx="95975" cy="171250"/>
            </a:xfrm>
            <a:custGeom>
              <a:avLst/>
              <a:gdLst/>
              <a:ahLst/>
              <a:cxnLst/>
              <a:rect l="l" t="t" r="r" b="b"/>
              <a:pathLst>
                <a:path w="3839" h="6850" extrusionOk="0">
                  <a:moveTo>
                    <a:pt x="1831" y="1"/>
                  </a:moveTo>
                  <a:lnTo>
                    <a:pt x="1" y="6259"/>
                  </a:lnTo>
                  <a:lnTo>
                    <a:pt x="1949" y="6849"/>
                  </a:lnTo>
                  <a:lnTo>
                    <a:pt x="3838" y="591"/>
                  </a:lnTo>
                  <a:lnTo>
                    <a:pt x="18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2" name="Google Shape;122;p4"/>
            <p:cNvSpPr/>
            <p:nvPr/>
          </p:nvSpPr>
          <p:spPr>
            <a:xfrm>
              <a:off x="6062325" y="1102550"/>
              <a:ext cx="205200" cy="208150"/>
            </a:xfrm>
            <a:custGeom>
              <a:avLst/>
              <a:gdLst/>
              <a:ahLst/>
              <a:cxnLst/>
              <a:rect l="l" t="t" r="r" b="b"/>
              <a:pathLst>
                <a:path w="8208" h="8326" extrusionOk="0">
                  <a:moveTo>
                    <a:pt x="2362" y="1"/>
                  </a:moveTo>
                  <a:lnTo>
                    <a:pt x="1" y="6082"/>
                  </a:lnTo>
                  <a:lnTo>
                    <a:pt x="1949" y="6790"/>
                  </a:lnTo>
                  <a:lnTo>
                    <a:pt x="3130" y="3779"/>
                  </a:lnTo>
                  <a:lnTo>
                    <a:pt x="3957" y="7617"/>
                  </a:lnTo>
                  <a:lnTo>
                    <a:pt x="5846" y="8325"/>
                  </a:lnTo>
                  <a:lnTo>
                    <a:pt x="8207" y="2244"/>
                  </a:lnTo>
                  <a:lnTo>
                    <a:pt x="6259" y="1476"/>
                  </a:lnTo>
                  <a:lnTo>
                    <a:pt x="5078" y="4606"/>
                  </a:lnTo>
                  <a:lnTo>
                    <a:pt x="4252" y="709"/>
                  </a:lnTo>
                  <a:lnTo>
                    <a:pt x="23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3" name="Google Shape;123;p4"/>
            <p:cNvSpPr/>
            <p:nvPr/>
          </p:nvSpPr>
          <p:spPr>
            <a:xfrm>
              <a:off x="6236500" y="1177825"/>
              <a:ext cx="169775" cy="194850"/>
            </a:xfrm>
            <a:custGeom>
              <a:avLst/>
              <a:gdLst/>
              <a:ahLst/>
              <a:cxnLst/>
              <a:rect l="l" t="t" r="r" b="b"/>
              <a:pathLst>
                <a:path w="6791" h="7794" extrusionOk="0">
                  <a:moveTo>
                    <a:pt x="2893" y="0"/>
                  </a:moveTo>
                  <a:lnTo>
                    <a:pt x="1" y="5845"/>
                  </a:lnTo>
                  <a:lnTo>
                    <a:pt x="3897" y="7794"/>
                  </a:lnTo>
                  <a:lnTo>
                    <a:pt x="4606" y="6318"/>
                  </a:lnTo>
                  <a:lnTo>
                    <a:pt x="2539" y="5314"/>
                  </a:lnTo>
                  <a:lnTo>
                    <a:pt x="2953" y="4487"/>
                  </a:lnTo>
                  <a:lnTo>
                    <a:pt x="4783" y="5373"/>
                  </a:lnTo>
                  <a:lnTo>
                    <a:pt x="5432" y="4015"/>
                  </a:lnTo>
                  <a:lnTo>
                    <a:pt x="3661" y="3071"/>
                  </a:lnTo>
                  <a:lnTo>
                    <a:pt x="4015" y="2362"/>
                  </a:lnTo>
                  <a:lnTo>
                    <a:pt x="6082" y="3366"/>
                  </a:lnTo>
                  <a:lnTo>
                    <a:pt x="6790" y="1949"/>
                  </a:lnTo>
                  <a:lnTo>
                    <a:pt x="28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4" name="Google Shape;124;p4"/>
            <p:cNvSpPr/>
            <p:nvPr/>
          </p:nvSpPr>
          <p:spPr>
            <a:xfrm>
              <a:off x="6356050" y="1245725"/>
              <a:ext cx="177150" cy="194850"/>
            </a:xfrm>
            <a:custGeom>
              <a:avLst/>
              <a:gdLst/>
              <a:ahLst/>
              <a:cxnLst/>
              <a:rect l="l" t="t" r="r" b="b"/>
              <a:pathLst>
                <a:path w="7086" h="7794" extrusionOk="0">
                  <a:moveTo>
                    <a:pt x="3366" y="0"/>
                  </a:moveTo>
                  <a:lnTo>
                    <a:pt x="1" y="5550"/>
                  </a:lnTo>
                  <a:lnTo>
                    <a:pt x="3779" y="7793"/>
                  </a:lnTo>
                  <a:lnTo>
                    <a:pt x="4606" y="6436"/>
                  </a:lnTo>
                  <a:lnTo>
                    <a:pt x="2598" y="5255"/>
                  </a:lnTo>
                  <a:lnTo>
                    <a:pt x="3071" y="4428"/>
                  </a:lnTo>
                  <a:lnTo>
                    <a:pt x="4842" y="5491"/>
                  </a:lnTo>
                  <a:lnTo>
                    <a:pt x="5609" y="4192"/>
                  </a:lnTo>
                  <a:lnTo>
                    <a:pt x="3897" y="3129"/>
                  </a:lnTo>
                  <a:lnTo>
                    <a:pt x="4311" y="2421"/>
                  </a:lnTo>
                  <a:lnTo>
                    <a:pt x="6259" y="3602"/>
                  </a:lnTo>
                  <a:lnTo>
                    <a:pt x="7085" y="2244"/>
                  </a:lnTo>
                  <a:lnTo>
                    <a:pt x="33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5" name="Google Shape;125;p4"/>
            <p:cNvSpPr/>
            <p:nvPr/>
          </p:nvSpPr>
          <p:spPr>
            <a:xfrm>
              <a:off x="6472650" y="1323950"/>
              <a:ext cx="186000" cy="212550"/>
            </a:xfrm>
            <a:custGeom>
              <a:avLst/>
              <a:gdLst/>
              <a:ahLst/>
              <a:cxnLst/>
              <a:rect l="l" t="t" r="r" b="b"/>
              <a:pathLst>
                <a:path w="7440" h="8502" extrusionOk="0">
                  <a:moveTo>
                    <a:pt x="4488" y="2598"/>
                  </a:moveTo>
                  <a:lnTo>
                    <a:pt x="5137" y="3070"/>
                  </a:lnTo>
                  <a:lnTo>
                    <a:pt x="5314" y="3248"/>
                  </a:lnTo>
                  <a:lnTo>
                    <a:pt x="5373" y="3425"/>
                  </a:lnTo>
                  <a:lnTo>
                    <a:pt x="5373" y="3661"/>
                  </a:lnTo>
                  <a:lnTo>
                    <a:pt x="5255" y="3838"/>
                  </a:lnTo>
                  <a:lnTo>
                    <a:pt x="5078" y="4015"/>
                  </a:lnTo>
                  <a:lnTo>
                    <a:pt x="4901" y="4133"/>
                  </a:lnTo>
                  <a:lnTo>
                    <a:pt x="4724" y="4074"/>
                  </a:lnTo>
                  <a:lnTo>
                    <a:pt x="4488" y="3956"/>
                  </a:lnTo>
                  <a:lnTo>
                    <a:pt x="3838" y="3484"/>
                  </a:lnTo>
                  <a:lnTo>
                    <a:pt x="4488" y="2598"/>
                  </a:lnTo>
                  <a:close/>
                  <a:moveTo>
                    <a:pt x="3838" y="0"/>
                  </a:moveTo>
                  <a:lnTo>
                    <a:pt x="1" y="5255"/>
                  </a:lnTo>
                  <a:lnTo>
                    <a:pt x="1654" y="6495"/>
                  </a:lnTo>
                  <a:lnTo>
                    <a:pt x="3012" y="4605"/>
                  </a:lnTo>
                  <a:lnTo>
                    <a:pt x="2658" y="7203"/>
                  </a:lnTo>
                  <a:lnTo>
                    <a:pt x="4429" y="8502"/>
                  </a:lnTo>
                  <a:lnTo>
                    <a:pt x="4783" y="5668"/>
                  </a:lnTo>
                  <a:lnTo>
                    <a:pt x="5137" y="5727"/>
                  </a:lnTo>
                  <a:lnTo>
                    <a:pt x="5432" y="5786"/>
                  </a:lnTo>
                  <a:lnTo>
                    <a:pt x="5728" y="5786"/>
                  </a:lnTo>
                  <a:lnTo>
                    <a:pt x="6023" y="5668"/>
                  </a:lnTo>
                  <a:lnTo>
                    <a:pt x="6318" y="5550"/>
                  </a:lnTo>
                  <a:lnTo>
                    <a:pt x="6613" y="5432"/>
                  </a:lnTo>
                  <a:lnTo>
                    <a:pt x="6849" y="5196"/>
                  </a:lnTo>
                  <a:lnTo>
                    <a:pt x="7027" y="4960"/>
                  </a:lnTo>
                  <a:lnTo>
                    <a:pt x="7204" y="4723"/>
                  </a:lnTo>
                  <a:lnTo>
                    <a:pt x="7322" y="4487"/>
                  </a:lnTo>
                  <a:lnTo>
                    <a:pt x="7381" y="4192"/>
                  </a:lnTo>
                  <a:lnTo>
                    <a:pt x="7440" y="3897"/>
                  </a:lnTo>
                  <a:lnTo>
                    <a:pt x="7440" y="3661"/>
                  </a:lnTo>
                  <a:lnTo>
                    <a:pt x="7440" y="3366"/>
                  </a:lnTo>
                  <a:lnTo>
                    <a:pt x="7322" y="3070"/>
                  </a:lnTo>
                  <a:lnTo>
                    <a:pt x="7204" y="2834"/>
                  </a:lnTo>
                  <a:lnTo>
                    <a:pt x="7027" y="2539"/>
                  </a:lnTo>
                  <a:lnTo>
                    <a:pt x="6849" y="2244"/>
                  </a:lnTo>
                  <a:lnTo>
                    <a:pt x="6554" y="2008"/>
                  </a:lnTo>
                  <a:lnTo>
                    <a:pt x="6259" y="1772"/>
                  </a:lnTo>
                  <a:lnTo>
                    <a:pt x="38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6" name="Google Shape;126;p4"/>
            <p:cNvSpPr/>
            <p:nvPr/>
          </p:nvSpPr>
          <p:spPr>
            <a:xfrm>
              <a:off x="6639450" y="1464175"/>
              <a:ext cx="186000" cy="153525"/>
            </a:xfrm>
            <a:custGeom>
              <a:avLst/>
              <a:gdLst/>
              <a:ahLst/>
              <a:cxnLst/>
              <a:rect l="l" t="t" r="r" b="b"/>
              <a:pathLst>
                <a:path w="7440" h="6141" extrusionOk="0">
                  <a:moveTo>
                    <a:pt x="4782" y="2598"/>
                  </a:moveTo>
                  <a:lnTo>
                    <a:pt x="5255" y="3011"/>
                  </a:lnTo>
                  <a:lnTo>
                    <a:pt x="5432" y="3188"/>
                  </a:lnTo>
                  <a:lnTo>
                    <a:pt x="5491" y="3424"/>
                  </a:lnTo>
                  <a:lnTo>
                    <a:pt x="5432" y="3661"/>
                  </a:lnTo>
                  <a:lnTo>
                    <a:pt x="5314" y="3838"/>
                  </a:lnTo>
                  <a:lnTo>
                    <a:pt x="5078" y="4015"/>
                  </a:lnTo>
                  <a:lnTo>
                    <a:pt x="4841" y="4074"/>
                  </a:lnTo>
                  <a:lnTo>
                    <a:pt x="4664" y="4015"/>
                  </a:lnTo>
                  <a:lnTo>
                    <a:pt x="4428" y="3838"/>
                  </a:lnTo>
                  <a:lnTo>
                    <a:pt x="4015" y="3483"/>
                  </a:lnTo>
                  <a:lnTo>
                    <a:pt x="4782" y="2598"/>
                  </a:lnTo>
                  <a:close/>
                  <a:moveTo>
                    <a:pt x="4428" y="0"/>
                  </a:moveTo>
                  <a:lnTo>
                    <a:pt x="0" y="4782"/>
                  </a:lnTo>
                  <a:lnTo>
                    <a:pt x="1476" y="6140"/>
                  </a:lnTo>
                  <a:lnTo>
                    <a:pt x="2893" y="4664"/>
                  </a:lnTo>
                  <a:lnTo>
                    <a:pt x="3484" y="5196"/>
                  </a:lnTo>
                  <a:lnTo>
                    <a:pt x="3779" y="5432"/>
                  </a:lnTo>
                  <a:lnTo>
                    <a:pt x="4074" y="5609"/>
                  </a:lnTo>
                  <a:lnTo>
                    <a:pt x="4369" y="5786"/>
                  </a:lnTo>
                  <a:lnTo>
                    <a:pt x="4664" y="5904"/>
                  </a:lnTo>
                  <a:lnTo>
                    <a:pt x="4960" y="5963"/>
                  </a:lnTo>
                  <a:lnTo>
                    <a:pt x="5550" y="5963"/>
                  </a:lnTo>
                  <a:lnTo>
                    <a:pt x="5845" y="5904"/>
                  </a:lnTo>
                  <a:lnTo>
                    <a:pt x="6081" y="5786"/>
                  </a:lnTo>
                  <a:lnTo>
                    <a:pt x="6317" y="5668"/>
                  </a:lnTo>
                  <a:lnTo>
                    <a:pt x="6554" y="5491"/>
                  </a:lnTo>
                  <a:lnTo>
                    <a:pt x="6790" y="5255"/>
                  </a:lnTo>
                  <a:lnTo>
                    <a:pt x="7085" y="4900"/>
                  </a:lnTo>
                  <a:lnTo>
                    <a:pt x="7321" y="4487"/>
                  </a:lnTo>
                  <a:lnTo>
                    <a:pt x="7439" y="4074"/>
                  </a:lnTo>
                  <a:lnTo>
                    <a:pt x="7439" y="3661"/>
                  </a:lnTo>
                  <a:lnTo>
                    <a:pt x="7380" y="3188"/>
                  </a:lnTo>
                  <a:lnTo>
                    <a:pt x="7203" y="2775"/>
                  </a:lnTo>
                  <a:lnTo>
                    <a:pt x="6908" y="2362"/>
                  </a:lnTo>
                  <a:lnTo>
                    <a:pt x="6495" y="1948"/>
                  </a:lnTo>
                  <a:lnTo>
                    <a:pt x="44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7" name="Google Shape;127;p4"/>
            <p:cNvSpPr/>
            <p:nvPr/>
          </p:nvSpPr>
          <p:spPr>
            <a:xfrm>
              <a:off x="6782625" y="1611750"/>
              <a:ext cx="168275" cy="168300"/>
            </a:xfrm>
            <a:custGeom>
              <a:avLst/>
              <a:gdLst/>
              <a:ahLst/>
              <a:cxnLst/>
              <a:rect l="l" t="t" r="r" b="b"/>
              <a:pathLst>
                <a:path w="6731" h="6732" extrusionOk="0">
                  <a:moveTo>
                    <a:pt x="3542" y="1949"/>
                  </a:moveTo>
                  <a:lnTo>
                    <a:pt x="3779" y="2008"/>
                  </a:lnTo>
                  <a:lnTo>
                    <a:pt x="4015" y="2067"/>
                  </a:lnTo>
                  <a:lnTo>
                    <a:pt x="4251" y="2185"/>
                  </a:lnTo>
                  <a:lnTo>
                    <a:pt x="4428" y="2422"/>
                  </a:lnTo>
                  <a:lnTo>
                    <a:pt x="4605" y="2658"/>
                  </a:lnTo>
                  <a:lnTo>
                    <a:pt x="4723" y="2894"/>
                  </a:lnTo>
                  <a:lnTo>
                    <a:pt x="4782" y="3130"/>
                  </a:lnTo>
                  <a:lnTo>
                    <a:pt x="4782" y="3366"/>
                  </a:lnTo>
                  <a:lnTo>
                    <a:pt x="4723" y="3602"/>
                  </a:lnTo>
                  <a:lnTo>
                    <a:pt x="4605" y="3898"/>
                  </a:lnTo>
                  <a:lnTo>
                    <a:pt x="4428" y="4075"/>
                  </a:lnTo>
                  <a:lnTo>
                    <a:pt x="4192" y="4311"/>
                  </a:lnTo>
                  <a:lnTo>
                    <a:pt x="3956" y="4547"/>
                  </a:lnTo>
                  <a:lnTo>
                    <a:pt x="3720" y="4665"/>
                  </a:lnTo>
                  <a:lnTo>
                    <a:pt x="3424" y="4724"/>
                  </a:lnTo>
                  <a:lnTo>
                    <a:pt x="3188" y="4783"/>
                  </a:lnTo>
                  <a:lnTo>
                    <a:pt x="2952" y="4724"/>
                  </a:lnTo>
                  <a:lnTo>
                    <a:pt x="2716" y="4665"/>
                  </a:lnTo>
                  <a:lnTo>
                    <a:pt x="2480" y="4547"/>
                  </a:lnTo>
                  <a:lnTo>
                    <a:pt x="2244" y="4311"/>
                  </a:lnTo>
                  <a:lnTo>
                    <a:pt x="2125" y="4075"/>
                  </a:lnTo>
                  <a:lnTo>
                    <a:pt x="2007" y="3839"/>
                  </a:lnTo>
                  <a:lnTo>
                    <a:pt x="1948" y="3602"/>
                  </a:lnTo>
                  <a:lnTo>
                    <a:pt x="1948" y="3366"/>
                  </a:lnTo>
                  <a:lnTo>
                    <a:pt x="2007" y="3071"/>
                  </a:lnTo>
                  <a:lnTo>
                    <a:pt x="2125" y="2835"/>
                  </a:lnTo>
                  <a:lnTo>
                    <a:pt x="2303" y="2658"/>
                  </a:lnTo>
                  <a:lnTo>
                    <a:pt x="2539" y="2422"/>
                  </a:lnTo>
                  <a:lnTo>
                    <a:pt x="2775" y="2185"/>
                  </a:lnTo>
                  <a:lnTo>
                    <a:pt x="3011" y="2067"/>
                  </a:lnTo>
                  <a:lnTo>
                    <a:pt x="3306" y="2008"/>
                  </a:lnTo>
                  <a:lnTo>
                    <a:pt x="3542" y="1949"/>
                  </a:lnTo>
                  <a:close/>
                  <a:moveTo>
                    <a:pt x="3188" y="1"/>
                  </a:moveTo>
                  <a:lnTo>
                    <a:pt x="2716" y="60"/>
                  </a:lnTo>
                  <a:lnTo>
                    <a:pt x="2303" y="178"/>
                  </a:lnTo>
                  <a:lnTo>
                    <a:pt x="1889" y="296"/>
                  </a:lnTo>
                  <a:lnTo>
                    <a:pt x="1535" y="532"/>
                  </a:lnTo>
                  <a:lnTo>
                    <a:pt x="1122" y="828"/>
                  </a:lnTo>
                  <a:lnTo>
                    <a:pt x="827" y="1182"/>
                  </a:lnTo>
                  <a:lnTo>
                    <a:pt x="531" y="1536"/>
                  </a:lnTo>
                  <a:lnTo>
                    <a:pt x="295" y="1890"/>
                  </a:lnTo>
                  <a:lnTo>
                    <a:pt x="177" y="2304"/>
                  </a:lnTo>
                  <a:lnTo>
                    <a:pt x="59" y="2717"/>
                  </a:lnTo>
                  <a:lnTo>
                    <a:pt x="0" y="3130"/>
                  </a:lnTo>
                  <a:lnTo>
                    <a:pt x="0" y="3602"/>
                  </a:lnTo>
                  <a:lnTo>
                    <a:pt x="59" y="4016"/>
                  </a:lnTo>
                  <a:lnTo>
                    <a:pt x="177" y="4429"/>
                  </a:lnTo>
                  <a:lnTo>
                    <a:pt x="354" y="4842"/>
                  </a:lnTo>
                  <a:lnTo>
                    <a:pt x="531" y="5196"/>
                  </a:lnTo>
                  <a:lnTo>
                    <a:pt x="827" y="5551"/>
                  </a:lnTo>
                  <a:lnTo>
                    <a:pt x="1122" y="5905"/>
                  </a:lnTo>
                  <a:lnTo>
                    <a:pt x="1476" y="6141"/>
                  </a:lnTo>
                  <a:lnTo>
                    <a:pt x="1889" y="6377"/>
                  </a:lnTo>
                  <a:lnTo>
                    <a:pt x="2244" y="6554"/>
                  </a:lnTo>
                  <a:lnTo>
                    <a:pt x="2657" y="6672"/>
                  </a:lnTo>
                  <a:lnTo>
                    <a:pt x="3129" y="6731"/>
                  </a:lnTo>
                  <a:lnTo>
                    <a:pt x="3542" y="6731"/>
                  </a:lnTo>
                  <a:lnTo>
                    <a:pt x="3956" y="6672"/>
                  </a:lnTo>
                  <a:lnTo>
                    <a:pt x="4369" y="6554"/>
                  </a:lnTo>
                  <a:lnTo>
                    <a:pt x="4782" y="6377"/>
                  </a:lnTo>
                  <a:lnTo>
                    <a:pt x="5196" y="6200"/>
                  </a:lnTo>
                  <a:lnTo>
                    <a:pt x="5550" y="5905"/>
                  </a:lnTo>
                  <a:lnTo>
                    <a:pt x="5904" y="5551"/>
                  </a:lnTo>
                  <a:lnTo>
                    <a:pt x="6199" y="5196"/>
                  </a:lnTo>
                  <a:lnTo>
                    <a:pt x="6376" y="4842"/>
                  </a:lnTo>
                  <a:lnTo>
                    <a:pt x="6553" y="4429"/>
                  </a:lnTo>
                  <a:lnTo>
                    <a:pt x="6672" y="4016"/>
                  </a:lnTo>
                  <a:lnTo>
                    <a:pt x="6731" y="3602"/>
                  </a:lnTo>
                  <a:lnTo>
                    <a:pt x="6731" y="3130"/>
                  </a:lnTo>
                  <a:lnTo>
                    <a:pt x="6672" y="2717"/>
                  </a:lnTo>
                  <a:lnTo>
                    <a:pt x="6553" y="2304"/>
                  </a:lnTo>
                  <a:lnTo>
                    <a:pt x="6376" y="1890"/>
                  </a:lnTo>
                  <a:lnTo>
                    <a:pt x="6140" y="1536"/>
                  </a:lnTo>
                  <a:lnTo>
                    <a:pt x="5904" y="1182"/>
                  </a:lnTo>
                  <a:lnTo>
                    <a:pt x="5550" y="828"/>
                  </a:lnTo>
                  <a:lnTo>
                    <a:pt x="5196" y="591"/>
                  </a:lnTo>
                  <a:lnTo>
                    <a:pt x="4841" y="355"/>
                  </a:lnTo>
                  <a:lnTo>
                    <a:pt x="4428" y="178"/>
                  </a:lnTo>
                  <a:lnTo>
                    <a:pt x="4015" y="60"/>
                  </a:lnTo>
                  <a:lnTo>
                    <a:pt x="360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8" name="Google Shape;128;p4"/>
            <p:cNvSpPr/>
            <p:nvPr/>
          </p:nvSpPr>
          <p:spPr>
            <a:xfrm>
              <a:off x="6874125" y="1740175"/>
              <a:ext cx="191900" cy="206650"/>
            </a:xfrm>
            <a:custGeom>
              <a:avLst/>
              <a:gdLst/>
              <a:ahLst/>
              <a:cxnLst/>
              <a:rect l="l" t="t" r="r" b="b"/>
              <a:pathLst>
                <a:path w="7676" h="8266" extrusionOk="0">
                  <a:moveTo>
                    <a:pt x="5137" y="2657"/>
                  </a:moveTo>
                  <a:lnTo>
                    <a:pt x="5609" y="3307"/>
                  </a:lnTo>
                  <a:lnTo>
                    <a:pt x="5727" y="3543"/>
                  </a:lnTo>
                  <a:lnTo>
                    <a:pt x="5727" y="3720"/>
                  </a:lnTo>
                  <a:lnTo>
                    <a:pt x="5668" y="3956"/>
                  </a:lnTo>
                  <a:lnTo>
                    <a:pt x="5491" y="4074"/>
                  </a:lnTo>
                  <a:lnTo>
                    <a:pt x="5255" y="4192"/>
                  </a:lnTo>
                  <a:lnTo>
                    <a:pt x="5078" y="4192"/>
                  </a:lnTo>
                  <a:lnTo>
                    <a:pt x="4842" y="4133"/>
                  </a:lnTo>
                  <a:lnTo>
                    <a:pt x="4665" y="3956"/>
                  </a:lnTo>
                  <a:lnTo>
                    <a:pt x="4192" y="3248"/>
                  </a:lnTo>
                  <a:lnTo>
                    <a:pt x="5137" y="2657"/>
                  </a:lnTo>
                  <a:close/>
                  <a:moveTo>
                    <a:pt x="5314" y="0"/>
                  </a:moveTo>
                  <a:lnTo>
                    <a:pt x="1" y="3720"/>
                  </a:lnTo>
                  <a:lnTo>
                    <a:pt x="1181" y="5373"/>
                  </a:lnTo>
                  <a:lnTo>
                    <a:pt x="3130" y="4074"/>
                  </a:lnTo>
                  <a:lnTo>
                    <a:pt x="1890" y="6436"/>
                  </a:lnTo>
                  <a:lnTo>
                    <a:pt x="3189" y="8266"/>
                  </a:lnTo>
                  <a:lnTo>
                    <a:pt x="4428" y="5668"/>
                  </a:lnTo>
                  <a:lnTo>
                    <a:pt x="4724" y="5845"/>
                  </a:lnTo>
                  <a:lnTo>
                    <a:pt x="5019" y="5963"/>
                  </a:lnTo>
                  <a:lnTo>
                    <a:pt x="5314" y="6081"/>
                  </a:lnTo>
                  <a:lnTo>
                    <a:pt x="5904" y="6081"/>
                  </a:lnTo>
                  <a:lnTo>
                    <a:pt x="6200" y="5963"/>
                  </a:lnTo>
                  <a:lnTo>
                    <a:pt x="6495" y="5904"/>
                  </a:lnTo>
                  <a:lnTo>
                    <a:pt x="6790" y="5727"/>
                  </a:lnTo>
                  <a:lnTo>
                    <a:pt x="7026" y="5550"/>
                  </a:lnTo>
                  <a:lnTo>
                    <a:pt x="7203" y="5314"/>
                  </a:lnTo>
                  <a:lnTo>
                    <a:pt x="7380" y="5078"/>
                  </a:lnTo>
                  <a:lnTo>
                    <a:pt x="7498" y="4842"/>
                  </a:lnTo>
                  <a:lnTo>
                    <a:pt x="7617" y="4605"/>
                  </a:lnTo>
                  <a:lnTo>
                    <a:pt x="7676" y="4310"/>
                  </a:lnTo>
                  <a:lnTo>
                    <a:pt x="7676" y="4015"/>
                  </a:lnTo>
                  <a:lnTo>
                    <a:pt x="7617" y="3720"/>
                  </a:lnTo>
                  <a:lnTo>
                    <a:pt x="7558" y="3425"/>
                  </a:lnTo>
                  <a:lnTo>
                    <a:pt x="7439" y="3070"/>
                  </a:lnTo>
                  <a:lnTo>
                    <a:pt x="7321" y="2775"/>
                  </a:lnTo>
                  <a:lnTo>
                    <a:pt x="7085" y="2480"/>
                  </a:lnTo>
                  <a:lnTo>
                    <a:pt x="53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9" name="Google Shape;129;p4"/>
            <p:cNvSpPr/>
            <p:nvPr/>
          </p:nvSpPr>
          <p:spPr>
            <a:xfrm>
              <a:off x="6983350" y="1877450"/>
              <a:ext cx="187475" cy="162375"/>
            </a:xfrm>
            <a:custGeom>
              <a:avLst/>
              <a:gdLst/>
              <a:ahLst/>
              <a:cxnLst/>
              <a:rect l="l" t="t" r="r" b="b"/>
              <a:pathLst>
                <a:path w="7499" h="6495" extrusionOk="0">
                  <a:moveTo>
                    <a:pt x="4783" y="0"/>
                  </a:moveTo>
                  <a:lnTo>
                    <a:pt x="3366" y="768"/>
                  </a:lnTo>
                  <a:lnTo>
                    <a:pt x="4251" y="2244"/>
                  </a:lnTo>
                  <a:lnTo>
                    <a:pt x="0" y="4723"/>
                  </a:lnTo>
                  <a:lnTo>
                    <a:pt x="1004" y="6494"/>
                  </a:lnTo>
                  <a:lnTo>
                    <a:pt x="5255" y="4015"/>
                  </a:lnTo>
                  <a:lnTo>
                    <a:pt x="6081" y="5550"/>
                  </a:lnTo>
                  <a:lnTo>
                    <a:pt x="7498" y="4723"/>
                  </a:lnTo>
                  <a:lnTo>
                    <a:pt x="47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0" name="Google Shape;130;p4"/>
            <p:cNvSpPr/>
            <p:nvPr/>
          </p:nvSpPr>
          <p:spPr>
            <a:xfrm>
              <a:off x="7039425" y="2028000"/>
              <a:ext cx="196350" cy="129900"/>
            </a:xfrm>
            <a:custGeom>
              <a:avLst/>
              <a:gdLst/>
              <a:ahLst/>
              <a:cxnLst/>
              <a:rect l="l" t="t" r="r" b="b"/>
              <a:pathLst>
                <a:path w="7854" h="5196" extrusionOk="0">
                  <a:moveTo>
                    <a:pt x="5905" y="0"/>
                  </a:moveTo>
                  <a:lnTo>
                    <a:pt x="1" y="2716"/>
                  </a:lnTo>
                  <a:lnTo>
                    <a:pt x="827" y="4605"/>
                  </a:lnTo>
                  <a:lnTo>
                    <a:pt x="3071" y="3542"/>
                  </a:lnTo>
                  <a:lnTo>
                    <a:pt x="3838" y="5195"/>
                  </a:lnTo>
                  <a:lnTo>
                    <a:pt x="5255" y="4546"/>
                  </a:lnTo>
                  <a:lnTo>
                    <a:pt x="4488" y="2893"/>
                  </a:lnTo>
                  <a:lnTo>
                    <a:pt x="5314" y="2539"/>
                  </a:lnTo>
                  <a:lnTo>
                    <a:pt x="6377" y="4841"/>
                  </a:lnTo>
                  <a:lnTo>
                    <a:pt x="7853" y="4133"/>
                  </a:lnTo>
                  <a:lnTo>
                    <a:pt x="59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 name="Google Shape;131;p4"/>
            <p:cNvSpPr/>
            <p:nvPr/>
          </p:nvSpPr>
          <p:spPr>
            <a:xfrm>
              <a:off x="7117650" y="2185925"/>
              <a:ext cx="168300" cy="168275"/>
            </a:xfrm>
            <a:custGeom>
              <a:avLst/>
              <a:gdLst/>
              <a:ahLst/>
              <a:cxnLst/>
              <a:rect l="l" t="t" r="r" b="b"/>
              <a:pathLst>
                <a:path w="6732" h="6731" extrusionOk="0">
                  <a:moveTo>
                    <a:pt x="3780" y="2067"/>
                  </a:moveTo>
                  <a:lnTo>
                    <a:pt x="4075" y="2126"/>
                  </a:lnTo>
                  <a:lnTo>
                    <a:pt x="4252" y="2244"/>
                  </a:lnTo>
                  <a:lnTo>
                    <a:pt x="4488" y="2421"/>
                  </a:lnTo>
                  <a:lnTo>
                    <a:pt x="4606" y="2598"/>
                  </a:lnTo>
                  <a:lnTo>
                    <a:pt x="4724" y="2893"/>
                  </a:lnTo>
                  <a:lnTo>
                    <a:pt x="4783" y="3188"/>
                  </a:lnTo>
                  <a:lnTo>
                    <a:pt x="4842" y="3424"/>
                  </a:lnTo>
                  <a:lnTo>
                    <a:pt x="4783" y="3661"/>
                  </a:lnTo>
                  <a:lnTo>
                    <a:pt x="4665" y="3897"/>
                  </a:lnTo>
                  <a:lnTo>
                    <a:pt x="4547" y="4133"/>
                  </a:lnTo>
                  <a:lnTo>
                    <a:pt x="4311" y="4310"/>
                  </a:lnTo>
                  <a:lnTo>
                    <a:pt x="4075" y="4428"/>
                  </a:lnTo>
                  <a:lnTo>
                    <a:pt x="3780" y="4546"/>
                  </a:lnTo>
                  <a:lnTo>
                    <a:pt x="3484" y="4664"/>
                  </a:lnTo>
                  <a:lnTo>
                    <a:pt x="2953" y="4664"/>
                  </a:lnTo>
                  <a:lnTo>
                    <a:pt x="2658" y="4605"/>
                  </a:lnTo>
                  <a:lnTo>
                    <a:pt x="2481" y="4487"/>
                  </a:lnTo>
                  <a:lnTo>
                    <a:pt x="2244" y="4310"/>
                  </a:lnTo>
                  <a:lnTo>
                    <a:pt x="2126" y="4133"/>
                  </a:lnTo>
                  <a:lnTo>
                    <a:pt x="2008" y="3838"/>
                  </a:lnTo>
                  <a:lnTo>
                    <a:pt x="1949" y="3543"/>
                  </a:lnTo>
                  <a:lnTo>
                    <a:pt x="1890" y="3306"/>
                  </a:lnTo>
                  <a:lnTo>
                    <a:pt x="1949" y="3070"/>
                  </a:lnTo>
                  <a:lnTo>
                    <a:pt x="2067" y="2834"/>
                  </a:lnTo>
                  <a:lnTo>
                    <a:pt x="2185" y="2598"/>
                  </a:lnTo>
                  <a:lnTo>
                    <a:pt x="2422" y="2421"/>
                  </a:lnTo>
                  <a:lnTo>
                    <a:pt x="2658" y="2303"/>
                  </a:lnTo>
                  <a:lnTo>
                    <a:pt x="2953" y="2185"/>
                  </a:lnTo>
                  <a:lnTo>
                    <a:pt x="3248" y="2067"/>
                  </a:lnTo>
                  <a:close/>
                  <a:moveTo>
                    <a:pt x="3130" y="0"/>
                  </a:moveTo>
                  <a:lnTo>
                    <a:pt x="2717" y="59"/>
                  </a:lnTo>
                  <a:lnTo>
                    <a:pt x="2244" y="177"/>
                  </a:lnTo>
                  <a:lnTo>
                    <a:pt x="1831" y="354"/>
                  </a:lnTo>
                  <a:lnTo>
                    <a:pt x="1418" y="591"/>
                  </a:lnTo>
                  <a:lnTo>
                    <a:pt x="1064" y="886"/>
                  </a:lnTo>
                  <a:lnTo>
                    <a:pt x="768" y="1181"/>
                  </a:lnTo>
                  <a:lnTo>
                    <a:pt x="532" y="1535"/>
                  </a:lnTo>
                  <a:lnTo>
                    <a:pt x="296" y="1949"/>
                  </a:lnTo>
                  <a:lnTo>
                    <a:pt x="178" y="2303"/>
                  </a:lnTo>
                  <a:lnTo>
                    <a:pt x="60" y="2716"/>
                  </a:lnTo>
                  <a:lnTo>
                    <a:pt x="1" y="3188"/>
                  </a:lnTo>
                  <a:lnTo>
                    <a:pt x="1" y="3602"/>
                  </a:lnTo>
                  <a:lnTo>
                    <a:pt x="60" y="4074"/>
                  </a:lnTo>
                  <a:lnTo>
                    <a:pt x="178" y="4487"/>
                  </a:lnTo>
                  <a:lnTo>
                    <a:pt x="355" y="4900"/>
                  </a:lnTo>
                  <a:lnTo>
                    <a:pt x="591" y="5255"/>
                  </a:lnTo>
                  <a:lnTo>
                    <a:pt x="887" y="5609"/>
                  </a:lnTo>
                  <a:lnTo>
                    <a:pt x="1182" y="5904"/>
                  </a:lnTo>
                  <a:lnTo>
                    <a:pt x="1536" y="6199"/>
                  </a:lnTo>
                  <a:lnTo>
                    <a:pt x="1890" y="6376"/>
                  </a:lnTo>
                  <a:lnTo>
                    <a:pt x="2304" y="6554"/>
                  </a:lnTo>
                  <a:lnTo>
                    <a:pt x="2717" y="6672"/>
                  </a:lnTo>
                  <a:lnTo>
                    <a:pt x="3130" y="6731"/>
                  </a:lnTo>
                  <a:lnTo>
                    <a:pt x="3602" y="6731"/>
                  </a:lnTo>
                  <a:lnTo>
                    <a:pt x="4016" y="6672"/>
                  </a:lnTo>
                  <a:lnTo>
                    <a:pt x="4488" y="6495"/>
                  </a:lnTo>
                  <a:lnTo>
                    <a:pt x="4901" y="6317"/>
                  </a:lnTo>
                  <a:lnTo>
                    <a:pt x="5315" y="6140"/>
                  </a:lnTo>
                  <a:lnTo>
                    <a:pt x="5669" y="5845"/>
                  </a:lnTo>
                  <a:lnTo>
                    <a:pt x="5964" y="5550"/>
                  </a:lnTo>
                  <a:lnTo>
                    <a:pt x="6200" y="5196"/>
                  </a:lnTo>
                  <a:lnTo>
                    <a:pt x="6436" y="4782"/>
                  </a:lnTo>
                  <a:lnTo>
                    <a:pt x="6554" y="4428"/>
                  </a:lnTo>
                  <a:lnTo>
                    <a:pt x="6672" y="4015"/>
                  </a:lnTo>
                  <a:lnTo>
                    <a:pt x="6731" y="3543"/>
                  </a:lnTo>
                  <a:lnTo>
                    <a:pt x="6731" y="3129"/>
                  </a:lnTo>
                  <a:lnTo>
                    <a:pt x="6613" y="2716"/>
                  </a:lnTo>
                  <a:lnTo>
                    <a:pt x="6495" y="2244"/>
                  </a:lnTo>
                  <a:lnTo>
                    <a:pt x="6318" y="1830"/>
                  </a:lnTo>
                  <a:lnTo>
                    <a:pt x="6141" y="1476"/>
                  </a:lnTo>
                  <a:lnTo>
                    <a:pt x="5846" y="1122"/>
                  </a:lnTo>
                  <a:lnTo>
                    <a:pt x="5551" y="827"/>
                  </a:lnTo>
                  <a:lnTo>
                    <a:pt x="5196" y="532"/>
                  </a:lnTo>
                  <a:lnTo>
                    <a:pt x="4842" y="295"/>
                  </a:lnTo>
                  <a:lnTo>
                    <a:pt x="4429" y="177"/>
                  </a:lnTo>
                  <a:lnTo>
                    <a:pt x="4016" y="59"/>
                  </a:lnTo>
                  <a:lnTo>
                    <a:pt x="36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2" name="Google Shape;132;p4"/>
            <p:cNvSpPr/>
            <p:nvPr/>
          </p:nvSpPr>
          <p:spPr>
            <a:xfrm>
              <a:off x="7157525" y="2361550"/>
              <a:ext cx="171225" cy="137300"/>
            </a:xfrm>
            <a:custGeom>
              <a:avLst/>
              <a:gdLst/>
              <a:ahLst/>
              <a:cxnLst/>
              <a:rect l="l" t="t" r="r" b="b"/>
              <a:pathLst>
                <a:path w="6849" h="5492" extrusionOk="0">
                  <a:moveTo>
                    <a:pt x="6317" y="1"/>
                  </a:moveTo>
                  <a:lnTo>
                    <a:pt x="0" y="1595"/>
                  </a:lnTo>
                  <a:lnTo>
                    <a:pt x="1004" y="5492"/>
                  </a:lnTo>
                  <a:lnTo>
                    <a:pt x="2480" y="5078"/>
                  </a:lnTo>
                  <a:lnTo>
                    <a:pt x="2007" y="3189"/>
                  </a:lnTo>
                  <a:lnTo>
                    <a:pt x="6849" y="2008"/>
                  </a:lnTo>
                  <a:lnTo>
                    <a:pt x="63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3" name="Google Shape;133;p4"/>
            <p:cNvSpPr/>
            <p:nvPr/>
          </p:nvSpPr>
          <p:spPr>
            <a:xfrm>
              <a:off x="7187025" y="2492925"/>
              <a:ext cx="169775" cy="79725"/>
            </a:xfrm>
            <a:custGeom>
              <a:avLst/>
              <a:gdLst/>
              <a:ahLst/>
              <a:cxnLst/>
              <a:rect l="l" t="t" r="r" b="b"/>
              <a:pathLst>
                <a:path w="6791" h="3189" extrusionOk="0">
                  <a:moveTo>
                    <a:pt x="6377" y="0"/>
                  </a:moveTo>
                  <a:lnTo>
                    <a:pt x="1" y="1181"/>
                  </a:lnTo>
                  <a:lnTo>
                    <a:pt x="355" y="3188"/>
                  </a:lnTo>
                  <a:lnTo>
                    <a:pt x="6790" y="2008"/>
                  </a:lnTo>
                  <a:lnTo>
                    <a:pt x="63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4" name="Google Shape;134;p4"/>
            <p:cNvSpPr/>
            <p:nvPr/>
          </p:nvSpPr>
          <p:spPr>
            <a:xfrm>
              <a:off x="7207700" y="2588850"/>
              <a:ext cx="168275" cy="168300"/>
            </a:xfrm>
            <a:custGeom>
              <a:avLst/>
              <a:gdLst/>
              <a:ahLst/>
              <a:cxnLst/>
              <a:rect l="l" t="t" r="r" b="b"/>
              <a:pathLst>
                <a:path w="6731" h="6732" extrusionOk="0">
                  <a:moveTo>
                    <a:pt x="3543" y="2067"/>
                  </a:moveTo>
                  <a:lnTo>
                    <a:pt x="3838" y="2126"/>
                  </a:lnTo>
                  <a:lnTo>
                    <a:pt x="4133" y="2185"/>
                  </a:lnTo>
                  <a:lnTo>
                    <a:pt x="4369" y="2303"/>
                  </a:lnTo>
                  <a:lnTo>
                    <a:pt x="4546" y="2481"/>
                  </a:lnTo>
                  <a:lnTo>
                    <a:pt x="4664" y="2717"/>
                  </a:lnTo>
                  <a:lnTo>
                    <a:pt x="4783" y="2953"/>
                  </a:lnTo>
                  <a:lnTo>
                    <a:pt x="4842" y="3248"/>
                  </a:lnTo>
                  <a:lnTo>
                    <a:pt x="4842" y="3543"/>
                  </a:lnTo>
                  <a:lnTo>
                    <a:pt x="4783" y="3779"/>
                  </a:lnTo>
                  <a:lnTo>
                    <a:pt x="4664" y="4016"/>
                  </a:lnTo>
                  <a:lnTo>
                    <a:pt x="4546" y="4193"/>
                  </a:lnTo>
                  <a:lnTo>
                    <a:pt x="4310" y="4370"/>
                  </a:lnTo>
                  <a:lnTo>
                    <a:pt x="4074" y="4488"/>
                  </a:lnTo>
                  <a:lnTo>
                    <a:pt x="3838" y="4606"/>
                  </a:lnTo>
                  <a:lnTo>
                    <a:pt x="3484" y="4665"/>
                  </a:lnTo>
                  <a:lnTo>
                    <a:pt x="3189" y="4665"/>
                  </a:lnTo>
                  <a:lnTo>
                    <a:pt x="2893" y="4606"/>
                  </a:lnTo>
                  <a:lnTo>
                    <a:pt x="2657" y="4547"/>
                  </a:lnTo>
                  <a:lnTo>
                    <a:pt x="2421" y="4429"/>
                  </a:lnTo>
                  <a:lnTo>
                    <a:pt x="2244" y="4252"/>
                  </a:lnTo>
                  <a:lnTo>
                    <a:pt x="2067" y="4075"/>
                  </a:lnTo>
                  <a:lnTo>
                    <a:pt x="2008" y="3779"/>
                  </a:lnTo>
                  <a:lnTo>
                    <a:pt x="1949" y="3543"/>
                  </a:lnTo>
                  <a:lnTo>
                    <a:pt x="1949" y="3248"/>
                  </a:lnTo>
                  <a:lnTo>
                    <a:pt x="2008" y="2953"/>
                  </a:lnTo>
                  <a:lnTo>
                    <a:pt x="2067" y="2717"/>
                  </a:lnTo>
                  <a:lnTo>
                    <a:pt x="2244" y="2540"/>
                  </a:lnTo>
                  <a:lnTo>
                    <a:pt x="2421" y="2362"/>
                  </a:lnTo>
                  <a:lnTo>
                    <a:pt x="2657" y="2244"/>
                  </a:lnTo>
                  <a:lnTo>
                    <a:pt x="2952" y="2185"/>
                  </a:lnTo>
                  <a:lnTo>
                    <a:pt x="3248" y="2126"/>
                  </a:lnTo>
                  <a:lnTo>
                    <a:pt x="3543" y="2067"/>
                  </a:lnTo>
                  <a:close/>
                  <a:moveTo>
                    <a:pt x="3484" y="1"/>
                  </a:moveTo>
                  <a:lnTo>
                    <a:pt x="3011" y="60"/>
                  </a:lnTo>
                  <a:lnTo>
                    <a:pt x="2598" y="119"/>
                  </a:lnTo>
                  <a:lnTo>
                    <a:pt x="2126" y="237"/>
                  </a:lnTo>
                  <a:lnTo>
                    <a:pt x="1713" y="414"/>
                  </a:lnTo>
                  <a:lnTo>
                    <a:pt x="1358" y="650"/>
                  </a:lnTo>
                  <a:lnTo>
                    <a:pt x="1004" y="946"/>
                  </a:lnTo>
                  <a:lnTo>
                    <a:pt x="768" y="1241"/>
                  </a:lnTo>
                  <a:lnTo>
                    <a:pt x="473" y="1595"/>
                  </a:lnTo>
                  <a:lnTo>
                    <a:pt x="296" y="2008"/>
                  </a:lnTo>
                  <a:lnTo>
                    <a:pt x="178" y="2421"/>
                  </a:lnTo>
                  <a:lnTo>
                    <a:pt x="59" y="2835"/>
                  </a:lnTo>
                  <a:lnTo>
                    <a:pt x="0" y="3248"/>
                  </a:lnTo>
                  <a:lnTo>
                    <a:pt x="59" y="3720"/>
                  </a:lnTo>
                  <a:lnTo>
                    <a:pt x="118" y="4193"/>
                  </a:lnTo>
                  <a:lnTo>
                    <a:pt x="237" y="4606"/>
                  </a:lnTo>
                  <a:lnTo>
                    <a:pt x="414" y="4960"/>
                  </a:lnTo>
                  <a:lnTo>
                    <a:pt x="650" y="5373"/>
                  </a:lnTo>
                  <a:lnTo>
                    <a:pt x="945" y="5669"/>
                  </a:lnTo>
                  <a:lnTo>
                    <a:pt x="1240" y="5964"/>
                  </a:lnTo>
                  <a:lnTo>
                    <a:pt x="1594" y="6259"/>
                  </a:lnTo>
                  <a:lnTo>
                    <a:pt x="1949" y="6436"/>
                  </a:lnTo>
                  <a:lnTo>
                    <a:pt x="2362" y="6613"/>
                  </a:lnTo>
                  <a:lnTo>
                    <a:pt x="2834" y="6672"/>
                  </a:lnTo>
                  <a:lnTo>
                    <a:pt x="3248" y="6731"/>
                  </a:lnTo>
                  <a:lnTo>
                    <a:pt x="3720" y="6672"/>
                  </a:lnTo>
                  <a:lnTo>
                    <a:pt x="4192" y="6613"/>
                  </a:lnTo>
                  <a:lnTo>
                    <a:pt x="4605" y="6495"/>
                  </a:lnTo>
                  <a:lnTo>
                    <a:pt x="5019" y="6318"/>
                  </a:lnTo>
                  <a:lnTo>
                    <a:pt x="5373" y="6082"/>
                  </a:lnTo>
                  <a:lnTo>
                    <a:pt x="5727" y="5787"/>
                  </a:lnTo>
                  <a:lnTo>
                    <a:pt x="6022" y="5492"/>
                  </a:lnTo>
                  <a:lnTo>
                    <a:pt x="6259" y="5137"/>
                  </a:lnTo>
                  <a:lnTo>
                    <a:pt x="6436" y="4724"/>
                  </a:lnTo>
                  <a:lnTo>
                    <a:pt x="6613" y="4370"/>
                  </a:lnTo>
                  <a:lnTo>
                    <a:pt x="6672" y="3897"/>
                  </a:lnTo>
                  <a:lnTo>
                    <a:pt x="6731" y="3484"/>
                  </a:lnTo>
                  <a:lnTo>
                    <a:pt x="6731" y="3012"/>
                  </a:lnTo>
                  <a:lnTo>
                    <a:pt x="6613" y="2599"/>
                  </a:lnTo>
                  <a:lnTo>
                    <a:pt x="6495" y="2185"/>
                  </a:lnTo>
                  <a:lnTo>
                    <a:pt x="6318" y="1772"/>
                  </a:lnTo>
                  <a:lnTo>
                    <a:pt x="6081" y="1418"/>
                  </a:lnTo>
                  <a:lnTo>
                    <a:pt x="5845" y="1064"/>
                  </a:lnTo>
                  <a:lnTo>
                    <a:pt x="5550" y="768"/>
                  </a:lnTo>
                  <a:lnTo>
                    <a:pt x="5196" y="532"/>
                  </a:lnTo>
                  <a:lnTo>
                    <a:pt x="4783" y="296"/>
                  </a:lnTo>
                  <a:lnTo>
                    <a:pt x="4369" y="119"/>
                  </a:lnTo>
                  <a:lnTo>
                    <a:pt x="3956" y="60"/>
                  </a:lnTo>
                  <a:lnTo>
                    <a:pt x="34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5" name="Google Shape;135;p4"/>
            <p:cNvSpPr/>
            <p:nvPr/>
          </p:nvSpPr>
          <p:spPr>
            <a:xfrm>
              <a:off x="7215075" y="2826500"/>
              <a:ext cx="166800" cy="178600"/>
            </a:xfrm>
            <a:custGeom>
              <a:avLst/>
              <a:gdLst/>
              <a:ahLst/>
              <a:cxnLst/>
              <a:rect l="l" t="t" r="r" b="b"/>
              <a:pathLst>
                <a:path w="6672" h="7144" extrusionOk="0">
                  <a:moveTo>
                    <a:pt x="2657" y="3070"/>
                  </a:moveTo>
                  <a:lnTo>
                    <a:pt x="4488" y="3720"/>
                  </a:lnTo>
                  <a:lnTo>
                    <a:pt x="2657" y="4251"/>
                  </a:lnTo>
                  <a:lnTo>
                    <a:pt x="2657" y="3070"/>
                  </a:lnTo>
                  <a:close/>
                  <a:moveTo>
                    <a:pt x="237" y="0"/>
                  </a:moveTo>
                  <a:lnTo>
                    <a:pt x="178" y="2185"/>
                  </a:lnTo>
                  <a:lnTo>
                    <a:pt x="1181" y="2539"/>
                  </a:lnTo>
                  <a:lnTo>
                    <a:pt x="1063" y="4664"/>
                  </a:lnTo>
                  <a:lnTo>
                    <a:pt x="119" y="4959"/>
                  </a:lnTo>
                  <a:lnTo>
                    <a:pt x="1" y="7144"/>
                  </a:lnTo>
                  <a:lnTo>
                    <a:pt x="1" y="7144"/>
                  </a:lnTo>
                  <a:lnTo>
                    <a:pt x="6613" y="4959"/>
                  </a:lnTo>
                  <a:lnTo>
                    <a:pt x="6672" y="2598"/>
                  </a:lnTo>
                  <a:lnTo>
                    <a:pt x="2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6" name="Google Shape;136;p4"/>
            <p:cNvSpPr/>
            <p:nvPr/>
          </p:nvSpPr>
          <p:spPr>
            <a:xfrm>
              <a:off x="7200325" y="3030175"/>
              <a:ext cx="174175" cy="156475"/>
            </a:xfrm>
            <a:custGeom>
              <a:avLst/>
              <a:gdLst/>
              <a:ahLst/>
              <a:cxnLst/>
              <a:rect l="l" t="t" r="r" b="b"/>
              <a:pathLst>
                <a:path w="6967" h="6259" extrusionOk="0">
                  <a:moveTo>
                    <a:pt x="2480" y="1"/>
                  </a:moveTo>
                  <a:lnTo>
                    <a:pt x="2067" y="60"/>
                  </a:lnTo>
                  <a:lnTo>
                    <a:pt x="1712" y="178"/>
                  </a:lnTo>
                  <a:lnTo>
                    <a:pt x="1358" y="355"/>
                  </a:lnTo>
                  <a:lnTo>
                    <a:pt x="1063" y="532"/>
                  </a:lnTo>
                  <a:lnTo>
                    <a:pt x="827" y="768"/>
                  </a:lnTo>
                  <a:lnTo>
                    <a:pt x="591" y="1063"/>
                  </a:lnTo>
                  <a:lnTo>
                    <a:pt x="413" y="1358"/>
                  </a:lnTo>
                  <a:lnTo>
                    <a:pt x="236" y="1713"/>
                  </a:lnTo>
                  <a:lnTo>
                    <a:pt x="118" y="2067"/>
                  </a:lnTo>
                  <a:lnTo>
                    <a:pt x="59" y="2480"/>
                  </a:lnTo>
                  <a:lnTo>
                    <a:pt x="0" y="2834"/>
                  </a:lnTo>
                  <a:lnTo>
                    <a:pt x="59" y="3248"/>
                  </a:lnTo>
                  <a:lnTo>
                    <a:pt x="59" y="3602"/>
                  </a:lnTo>
                  <a:lnTo>
                    <a:pt x="177" y="4015"/>
                  </a:lnTo>
                  <a:lnTo>
                    <a:pt x="295" y="4310"/>
                  </a:lnTo>
                  <a:lnTo>
                    <a:pt x="532" y="4665"/>
                  </a:lnTo>
                  <a:lnTo>
                    <a:pt x="709" y="4901"/>
                  </a:lnTo>
                  <a:lnTo>
                    <a:pt x="1004" y="5196"/>
                  </a:lnTo>
                  <a:lnTo>
                    <a:pt x="1358" y="5373"/>
                  </a:lnTo>
                  <a:lnTo>
                    <a:pt x="1712" y="5550"/>
                  </a:lnTo>
                  <a:lnTo>
                    <a:pt x="2067" y="5668"/>
                  </a:lnTo>
                  <a:lnTo>
                    <a:pt x="2539" y="5786"/>
                  </a:lnTo>
                  <a:lnTo>
                    <a:pt x="6199" y="6259"/>
                  </a:lnTo>
                  <a:lnTo>
                    <a:pt x="6435" y="4251"/>
                  </a:lnTo>
                  <a:lnTo>
                    <a:pt x="2834" y="3779"/>
                  </a:lnTo>
                  <a:lnTo>
                    <a:pt x="2421" y="3661"/>
                  </a:lnTo>
                  <a:lnTo>
                    <a:pt x="2126" y="3425"/>
                  </a:lnTo>
                  <a:lnTo>
                    <a:pt x="2067" y="3307"/>
                  </a:lnTo>
                  <a:lnTo>
                    <a:pt x="2008" y="3130"/>
                  </a:lnTo>
                  <a:lnTo>
                    <a:pt x="1948" y="2953"/>
                  </a:lnTo>
                  <a:lnTo>
                    <a:pt x="1948" y="2775"/>
                  </a:lnTo>
                  <a:lnTo>
                    <a:pt x="2008" y="2539"/>
                  </a:lnTo>
                  <a:lnTo>
                    <a:pt x="2067" y="2421"/>
                  </a:lnTo>
                  <a:lnTo>
                    <a:pt x="2185" y="2244"/>
                  </a:lnTo>
                  <a:lnTo>
                    <a:pt x="2303" y="2185"/>
                  </a:lnTo>
                  <a:lnTo>
                    <a:pt x="2657" y="2067"/>
                  </a:lnTo>
                  <a:lnTo>
                    <a:pt x="3070" y="2067"/>
                  </a:lnTo>
                  <a:lnTo>
                    <a:pt x="6672" y="2598"/>
                  </a:lnTo>
                  <a:lnTo>
                    <a:pt x="6967" y="591"/>
                  </a:lnTo>
                  <a:lnTo>
                    <a:pt x="3306" y="60"/>
                  </a:lnTo>
                  <a:lnTo>
                    <a:pt x="28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7" name="Google Shape;137;p4"/>
            <p:cNvSpPr/>
            <p:nvPr/>
          </p:nvSpPr>
          <p:spPr>
            <a:xfrm>
              <a:off x="7167850" y="3192525"/>
              <a:ext cx="178625" cy="171250"/>
            </a:xfrm>
            <a:custGeom>
              <a:avLst/>
              <a:gdLst/>
              <a:ahLst/>
              <a:cxnLst/>
              <a:rect l="l" t="t" r="r" b="b"/>
              <a:pathLst>
                <a:path w="7145" h="6850" extrusionOk="0">
                  <a:moveTo>
                    <a:pt x="2067" y="2421"/>
                  </a:moveTo>
                  <a:lnTo>
                    <a:pt x="4901" y="3130"/>
                  </a:lnTo>
                  <a:lnTo>
                    <a:pt x="4783" y="3602"/>
                  </a:lnTo>
                  <a:lnTo>
                    <a:pt x="4664" y="3957"/>
                  </a:lnTo>
                  <a:lnTo>
                    <a:pt x="4546" y="4193"/>
                  </a:lnTo>
                  <a:lnTo>
                    <a:pt x="4369" y="4429"/>
                  </a:lnTo>
                  <a:lnTo>
                    <a:pt x="4133" y="4606"/>
                  </a:lnTo>
                  <a:lnTo>
                    <a:pt x="3897" y="4724"/>
                  </a:lnTo>
                  <a:lnTo>
                    <a:pt x="3661" y="4783"/>
                  </a:lnTo>
                  <a:lnTo>
                    <a:pt x="3307" y="4783"/>
                  </a:lnTo>
                  <a:lnTo>
                    <a:pt x="3011" y="4724"/>
                  </a:lnTo>
                  <a:lnTo>
                    <a:pt x="2716" y="4606"/>
                  </a:lnTo>
                  <a:lnTo>
                    <a:pt x="2421" y="4488"/>
                  </a:lnTo>
                  <a:lnTo>
                    <a:pt x="2244" y="4311"/>
                  </a:lnTo>
                  <a:lnTo>
                    <a:pt x="2067" y="4075"/>
                  </a:lnTo>
                  <a:lnTo>
                    <a:pt x="1949" y="3838"/>
                  </a:lnTo>
                  <a:lnTo>
                    <a:pt x="1890" y="3543"/>
                  </a:lnTo>
                  <a:lnTo>
                    <a:pt x="1890" y="3248"/>
                  </a:lnTo>
                  <a:lnTo>
                    <a:pt x="1949" y="2894"/>
                  </a:lnTo>
                  <a:lnTo>
                    <a:pt x="2067" y="2421"/>
                  </a:lnTo>
                  <a:close/>
                  <a:moveTo>
                    <a:pt x="827" y="1"/>
                  </a:moveTo>
                  <a:lnTo>
                    <a:pt x="118" y="2658"/>
                  </a:lnTo>
                  <a:lnTo>
                    <a:pt x="59" y="3130"/>
                  </a:lnTo>
                  <a:lnTo>
                    <a:pt x="0" y="3602"/>
                  </a:lnTo>
                  <a:lnTo>
                    <a:pt x="59" y="4075"/>
                  </a:lnTo>
                  <a:lnTo>
                    <a:pt x="118" y="4488"/>
                  </a:lnTo>
                  <a:lnTo>
                    <a:pt x="296" y="4901"/>
                  </a:lnTo>
                  <a:lnTo>
                    <a:pt x="473" y="5255"/>
                  </a:lnTo>
                  <a:lnTo>
                    <a:pt x="709" y="5610"/>
                  </a:lnTo>
                  <a:lnTo>
                    <a:pt x="1004" y="5905"/>
                  </a:lnTo>
                  <a:lnTo>
                    <a:pt x="1299" y="6200"/>
                  </a:lnTo>
                  <a:lnTo>
                    <a:pt x="1653" y="6436"/>
                  </a:lnTo>
                  <a:lnTo>
                    <a:pt x="2067" y="6613"/>
                  </a:lnTo>
                  <a:lnTo>
                    <a:pt x="2480" y="6731"/>
                  </a:lnTo>
                  <a:lnTo>
                    <a:pt x="2952" y="6849"/>
                  </a:lnTo>
                  <a:lnTo>
                    <a:pt x="3838" y="6849"/>
                  </a:lnTo>
                  <a:lnTo>
                    <a:pt x="4251" y="6731"/>
                  </a:lnTo>
                  <a:lnTo>
                    <a:pt x="4605" y="6613"/>
                  </a:lnTo>
                  <a:lnTo>
                    <a:pt x="5019" y="6377"/>
                  </a:lnTo>
                  <a:lnTo>
                    <a:pt x="5314" y="6141"/>
                  </a:lnTo>
                  <a:lnTo>
                    <a:pt x="5668" y="5846"/>
                  </a:lnTo>
                  <a:lnTo>
                    <a:pt x="5904" y="5492"/>
                  </a:lnTo>
                  <a:lnTo>
                    <a:pt x="6140" y="5137"/>
                  </a:lnTo>
                  <a:lnTo>
                    <a:pt x="6318" y="4724"/>
                  </a:lnTo>
                  <a:lnTo>
                    <a:pt x="6495" y="4252"/>
                  </a:lnTo>
                  <a:lnTo>
                    <a:pt x="7144" y="1595"/>
                  </a:lnTo>
                  <a:lnTo>
                    <a:pt x="8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8" name="Google Shape;138;p4"/>
            <p:cNvSpPr/>
            <p:nvPr/>
          </p:nvSpPr>
          <p:spPr>
            <a:xfrm>
              <a:off x="7125050" y="3365225"/>
              <a:ext cx="171225" cy="100400"/>
            </a:xfrm>
            <a:custGeom>
              <a:avLst/>
              <a:gdLst/>
              <a:ahLst/>
              <a:cxnLst/>
              <a:rect l="l" t="t" r="r" b="b"/>
              <a:pathLst>
                <a:path w="6849" h="4016" extrusionOk="0">
                  <a:moveTo>
                    <a:pt x="650" y="0"/>
                  </a:moveTo>
                  <a:lnTo>
                    <a:pt x="0" y="1949"/>
                  </a:lnTo>
                  <a:lnTo>
                    <a:pt x="6199" y="4015"/>
                  </a:lnTo>
                  <a:lnTo>
                    <a:pt x="6849" y="2067"/>
                  </a:lnTo>
                  <a:lnTo>
                    <a:pt x="6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9" name="Google Shape;139;p4"/>
            <p:cNvSpPr/>
            <p:nvPr/>
          </p:nvSpPr>
          <p:spPr>
            <a:xfrm>
              <a:off x="7077800" y="3464125"/>
              <a:ext cx="168300" cy="168275"/>
            </a:xfrm>
            <a:custGeom>
              <a:avLst/>
              <a:gdLst/>
              <a:ahLst/>
              <a:cxnLst/>
              <a:rect l="l" t="t" r="r" b="b"/>
              <a:pathLst>
                <a:path w="6732" h="6731" extrusionOk="0">
                  <a:moveTo>
                    <a:pt x="3248" y="2066"/>
                  </a:moveTo>
                  <a:lnTo>
                    <a:pt x="3543" y="2125"/>
                  </a:lnTo>
                  <a:lnTo>
                    <a:pt x="3838" y="2185"/>
                  </a:lnTo>
                  <a:lnTo>
                    <a:pt x="4134" y="2362"/>
                  </a:lnTo>
                  <a:lnTo>
                    <a:pt x="4370" y="2539"/>
                  </a:lnTo>
                  <a:lnTo>
                    <a:pt x="4547" y="2716"/>
                  </a:lnTo>
                  <a:lnTo>
                    <a:pt x="4724" y="2952"/>
                  </a:lnTo>
                  <a:lnTo>
                    <a:pt x="4783" y="3188"/>
                  </a:lnTo>
                  <a:lnTo>
                    <a:pt x="4783" y="3424"/>
                  </a:lnTo>
                  <a:lnTo>
                    <a:pt x="4783" y="3661"/>
                  </a:lnTo>
                  <a:lnTo>
                    <a:pt x="4665" y="3956"/>
                  </a:lnTo>
                  <a:lnTo>
                    <a:pt x="4547" y="4192"/>
                  </a:lnTo>
                  <a:lnTo>
                    <a:pt x="4370" y="4428"/>
                  </a:lnTo>
                  <a:lnTo>
                    <a:pt x="4193" y="4546"/>
                  </a:lnTo>
                  <a:lnTo>
                    <a:pt x="3957" y="4664"/>
                  </a:lnTo>
                  <a:lnTo>
                    <a:pt x="3720" y="4723"/>
                  </a:lnTo>
                  <a:lnTo>
                    <a:pt x="3425" y="4723"/>
                  </a:lnTo>
                  <a:lnTo>
                    <a:pt x="3130" y="4664"/>
                  </a:lnTo>
                  <a:lnTo>
                    <a:pt x="2835" y="4546"/>
                  </a:lnTo>
                  <a:lnTo>
                    <a:pt x="2540" y="4428"/>
                  </a:lnTo>
                  <a:lnTo>
                    <a:pt x="2362" y="4251"/>
                  </a:lnTo>
                  <a:lnTo>
                    <a:pt x="2126" y="4074"/>
                  </a:lnTo>
                  <a:lnTo>
                    <a:pt x="2008" y="3838"/>
                  </a:lnTo>
                  <a:lnTo>
                    <a:pt x="1949" y="3601"/>
                  </a:lnTo>
                  <a:lnTo>
                    <a:pt x="1890" y="3365"/>
                  </a:lnTo>
                  <a:lnTo>
                    <a:pt x="1949" y="3070"/>
                  </a:lnTo>
                  <a:lnTo>
                    <a:pt x="2008" y="2834"/>
                  </a:lnTo>
                  <a:lnTo>
                    <a:pt x="2126" y="2539"/>
                  </a:lnTo>
                  <a:lnTo>
                    <a:pt x="2303" y="2362"/>
                  </a:lnTo>
                  <a:lnTo>
                    <a:pt x="2540" y="2185"/>
                  </a:lnTo>
                  <a:lnTo>
                    <a:pt x="2776" y="2066"/>
                  </a:lnTo>
                  <a:close/>
                  <a:moveTo>
                    <a:pt x="2894" y="0"/>
                  </a:moveTo>
                  <a:lnTo>
                    <a:pt x="2481" y="118"/>
                  </a:lnTo>
                  <a:lnTo>
                    <a:pt x="2067" y="236"/>
                  </a:lnTo>
                  <a:lnTo>
                    <a:pt x="1654" y="413"/>
                  </a:lnTo>
                  <a:lnTo>
                    <a:pt x="1300" y="709"/>
                  </a:lnTo>
                  <a:lnTo>
                    <a:pt x="1005" y="945"/>
                  </a:lnTo>
                  <a:lnTo>
                    <a:pt x="709" y="1299"/>
                  </a:lnTo>
                  <a:lnTo>
                    <a:pt x="473" y="1653"/>
                  </a:lnTo>
                  <a:lnTo>
                    <a:pt x="237" y="2066"/>
                  </a:lnTo>
                  <a:lnTo>
                    <a:pt x="119" y="2480"/>
                  </a:lnTo>
                  <a:lnTo>
                    <a:pt x="1" y="2893"/>
                  </a:lnTo>
                  <a:lnTo>
                    <a:pt x="1" y="3365"/>
                  </a:lnTo>
                  <a:lnTo>
                    <a:pt x="1" y="3779"/>
                  </a:lnTo>
                  <a:lnTo>
                    <a:pt x="60" y="4192"/>
                  </a:lnTo>
                  <a:lnTo>
                    <a:pt x="237" y="4605"/>
                  </a:lnTo>
                  <a:lnTo>
                    <a:pt x="414" y="5018"/>
                  </a:lnTo>
                  <a:lnTo>
                    <a:pt x="650" y="5373"/>
                  </a:lnTo>
                  <a:lnTo>
                    <a:pt x="887" y="5727"/>
                  </a:lnTo>
                  <a:lnTo>
                    <a:pt x="1241" y="6022"/>
                  </a:lnTo>
                  <a:lnTo>
                    <a:pt x="1595" y="6258"/>
                  </a:lnTo>
                  <a:lnTo>
                    <a:pt x="2067" y="6435"/>
                  </a:lnTo>
                  <a:lnTo>
                    <a:pt x="2481" y="6612"/>
                  </a:lnTo>
                  <a:lnTo>
                    <a:pt x="2894" y="6731"/>
                  </a:lnTo>
                  <a:lnTo>
                    <a:pt x="3779" y="6731"/>
                  </a:lnTo>
                  <a:lnTo>
                    <a:pt x="4252" y="6612"/>
                  </a:lnTo>
                  <a:lnTo>
                    <a:pt x="4606" y="6494"/>
                  </a:lnTo>
                  <a:lnTo>
                    <a:pt x="5019" y="6317"/>
                  </a:lnTo>
                  <a:lnTo>
                    <a:pt x="5374" y="6081"/>
                  </a:lnTo>
                  <a:lnTo>
                    <a:pt x="5669" y="5786"/>
                  </a:lnTo>
                  <a:lnTo>
                    <a:pt x="5964" y="5432"/>
                  </a:lnTo>
                  <a:lnTo>
                    <a:pt x="6200" y="5077"/>
                  </a:lnTo>
                  <a:lnTo>
                    <a:pt x="6436" y="4664"/>
                  </a:lnTo>
                  <a:lnTo>
                    <a:pt x="6554" y="4251"/>
                  </a:lnTo>
                  <a:lnTo>
                    <a:pt x="6672" y="3838"/>
                  </a:lnTo>
                  <a:lnTo>
                    <a:pt x="6731" y="3424"/>
                  </a:lnTo>
                  <a:lnTo>
                    <a:pt x="6672" y="2952"/>
                  </a:lnTo>
                  <a:lnTo>
                    <a:pt x="6613" y="2539"/>
                  </a:lnTo>
                  <a:lnTo>
                    <a:pt x="6495" y="2125"/>
                  </a:lnTo>
                  <a:lnTo>
                    <a:pt x="6318" y="1771"/>
                  </a:lnTo>
                  <a:lnTo>
                    <a:pt x="6082" y="1358"/>
                  </a:lnTo>
                  <a:lnTo>
                    <a:pt x="5787" y="1063"/>
                  </a:lnTo>
                  <a:lnTo>
                    <a:pt x="5433" y="768"/>
                  </a:lnTo>
                  <a:lnTo>
                    <a:pt x="5078" y="472"/>
                  </a:lnTo>
                  <a:lnTo>
                    <a:pt x="4665" y="295"/>
                  </a:lnTo>
                  <a:lnTo>
                    <a:pt x="4193" y="118"/>
                  </a:lnTo>
                  <a:lnTo>
                    <a:pt x="3779" y="59"/>
                  </a:lnTo>
                  <a:lnTo>
                    <a:pt x="33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0" name="Google Shape;140;p4"/>
            <p:cNvSpPr/>
            <p:nvPr/>
          </p:nvSpPr>
          <p:spPr>
            <a:xfrm>
              <a:off x="6964150" y="3658950"/>
              <a:ext cx="194875" cy="175650"/>
            </a:xfrm>
            <a:custGeom>
              <a:avLst/>
              <a:gdLst/>
              <a:ahLst/>
              <a:cxnLst/>
              <a:rect l="l" t="t" r="r" b="b"/>
              <a:pathLst>
                <a:path w="7795" h="7026" extrusionOk="0">
                  <a:moveTo>
                    <a:pt x="2185" y="0"/>
                  </a:moveTo>
                  <a:lnTo>
                    <a:pt x="1" y="3720"/>
                  </a:lnTo>
                  <a:lnTo>
                    <a:pt x="1359" y="4546"/>
                  </a:lnTo>
                  <a:lnTo>
                    <a:pt x="2540" y="2598"/>
                  </a:lnTo>
                  <a:lnTo>
                    <a:pt x="3366" y="3011"/>
                  </a:lnTo>
                  <a:lnTo>
                    <a:pt x="2303" y="4782"/>
                  </a:lnTo>
                  <a:lnTo>
                    <a:pt x="3661" y="5550"/>
                  </a:lnTo>
                  <a:lnTo>
                    <a:pt x="4665" y="3838"/>
                  </a:lnTo>
                  <a:lnTo>
                    <a:pt x="5373" y="4192"/>
                  </a:lnTo>
                  <a:lnTo>
                    <a:pt x="4193" y="6199"/>
                  </a:lnTo>
                  <a:lnTo>
                    <a:pt x="5610" y="7026"/>
                  </a:lnTo>
                  <a:lnTo>
                    <a:pt x="7794" y="3247"/>
                  </a:lnTo>
                  <a:lnTo>
                    <a:pt x="218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1" name="Google Shape;141;p4"/>
            <p:cNvSpPr/>
            <p:nvPr/>
          </p:nvSpPr>
          <p:spPr>
            <a:xfrm>
              <a:off x="6859375" y="3775550"/>
              <a:ext cx="222900" cy="221425"/>
            </a:xfrm>
            <a:custGeom>
              <a:avLst/>
              <a:gdLst/>
              <a:ahLst/>
              <a:cxnLst/>
              <a:rect l="l" t="t" r="r" b="b"/>
              <a:pathLst>
                <a:path w="8916" h="8857" extrusionOk="0">
                  <a:moveTo>
                    <a:pt x="3602" y="0"/>
                  </a:moveTo>
                  <a:lnTo>
                    <a:pt x="2421" y="1653"/>
                  </a:lnTo>
                  <a:lnTo>
                    <a:pt x="5077" y="3543"/>
                  </a:lnTo>
                  <a:lnTo>
                    <a:pt x="5077" y="3543"/>
                  </a:lnTo>
                  <a:lnTo>
                    <a:pt x="1181" y="3425"/>
                  </a:lnTo>
                  <a:lnTo>
                    <a:pt x="0" y="5078"/>
                  </a:lnTo>
                  <a:lnTo>
                    <a:pt x="5255" y="8856"/>
                  </a:lnTo>
                  <a:lnTo>
                    <a:pt x="6494" y="7203"/>
                  </a:lnTo>
                  <a:lnTo>
                    <a:pt x="3779" y="5255"/>
                  </a:lnTo>
                  <a:lnTo>
                    <a:pt x="7734" y="5432"/>
                  </a:lnTo>
                  <a:lnTo>
                    <a:pt x="8915" y="3779"/>
                  </a:lnTo>
                  <a:lnTo>
                    <a:pt x="36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2" name="Google Shape;142;p4"/>
            <p:cNvSpPr/>
            <p:nvPr/>
          </p:nvSpPr>
          <p:spPr>
            <a:xfrm>
              <a:off x="6764900" y="3952675"/>
              <a:ext cx="169775" cy="169750"/>
            </a:xfrm>
            <a:custGeom>
              <a:avLst/>
              <a:gdLst/>
              <a:ahLst/>
              <a:cxnLst/>
              <a:rect l="l" t="t" r="r" b="b"/>
              <a:pathLst>
                <a:path w="6791" h="6790" extrusionOk="0">
                  <a:moveTo>
                    <a:pt x="3189" y="0"/>
                  </a:moveTo>
                  <a:lnTo>
                    <a:pt x="2775" y="59"/>
                  </a:lnTo>
                  <a:lnTo>
                    <a:pt x="2362" y="177"/>
                  </a:lnTo>
                  <a:lnTo>
                    <a:pt x="2008" y="354"/>
                  </a:lnTo>
                  <a:lnTo>
                    <a:pt x="1595" y="590"/>
                  </a:lnTo>
                  <a:lnTo>
                    <a:pt x="1240" y="886"/>
                  </a:lnTo>
                  <a:lnTo>
                    <a:pt x="886" y="1181"/>
                  </a:lnTo>
                  <a:lnTo>
                    <a:pt x="532" y="1653"/>
                  </a:lnTo>
                  <a:lnTo>
                    <a:pt x="296" y="2066"/>
                  </a:lnTo>
                  <a:lnTo>
                    <a:pt x="119" y="2539"/>
                  </a:lnTo>
                  <a:lnTo>
                    <a:pt x="1" y="2952"/>
                  </a:lnTo>
                  <a:lnTo>
                    <a:pt x="1" y="3424"/>
                  </a:lnTo>
                  <a:lnTo>
                    <a:pt x="1" y="3838"/>
                  </a:lnTo>
                  <a:lnTo>
                    <a:pt x="60" y="4251"/>
                  </a:lnTo>
                  <a:lnTo>
                    <a:pt x="178" y="4664"/>
                  </a:lnTo>
                  <a:lnTo>
                    <a:pt x="1713" y="6022"/>
                  </a:lnTo>
                  <a:lnTo>
                    <a:pt x="3897" y="3542"/>
                  </a:lnTo>
                  <a:lnTo>
                    <a:pt x="2834" y="2598"/>
                  </a:lnTo>
                  <a:lnTo>
                    <a:pt x="1772" y="3779"/>
                  </a:lnTo>
                  <a:lnTo>
                    <a:pt x="1713" y="3483"/>
                  </a:lnTo>
                  <a:lnTo>
                    <a:pt x="1772" y="3129"/>
                  </a:lnTo>
                  <a:lnTo>
                    <a:pt x="1890" y="2834"/>
                  </a:lnTo>
                  <a:lnTo>
                    <a:pt x="2067" y="2598"/>
                  </a:lnTo>
                  <a:lnTo>
                    <a:pt x="2362" y="2303"/>
                  </a:lnTo>
                  <a:lnTo>
                    <a:pt x="2598" y="2125"/>
                  </a:lnTo>
                  <a:lnTo>
                    <a:pt x="2834" y="2066"/>
                  </a:lnTo>
                  <a:lnTo>
                    <a:pt x="3130" y="2007"/>
                  </a:lnTo>
                  <a:lnTo>
                    <a:pt x="3366" y="2007"/>
                  </a:lnTo>
                  <a:lnTo>
                    <a:pt x="3661" y="2125"/>
                  </a:lnTo>
                  <a:lnTo>
                    <a:pt x="3897" y="2244"/>
                  </a:lnTo>
                  <a:lnTo>
                    <a:pt x="4192" y="2480"/>
                  </a:lnTo>
                  <a:lnTo>
                    <a:pt x="4429" y="2716"/>
                  </a:lnTo>
                  <a:lnTo>
                    <a:pt x="4606" y="2952"/>
                  </a:lnTo>
                  <a:lnTo>
                    <a:pt x="4724" y="3188"/>
                  </a:lnTo>
                  <a:lnTo>
                    <a:pt x="4783" y="3424"/>
                  </a:lnTo>
                  <a:lnTo>
                    <a:pt x="4783" y="3660"/>
                  </a:lnTo>
                  <a:lnTo>
                    <a:pt x="4724" y="3897"/>
                  </a:lnTo>
                  <a:lnTo>
                    <a:pt x="4606" y="4133"/>
                  </a:lnTo>
                  <a:lnTo>
                    <a:pt x="4429" y="4369"/>
                  </a:lnTo>
                  <a:lnTo>
                    <a:pt x="4251" y="4546"/>
                  </a:lnTo>
                  <a:lnTo>
                    <a:pt x="4015" y="4664"/>
                  </a:lnTo>
                  <a:lnTo>
                    <a:pt x="3779" y="4723"/>
                  </a:lnTo>
                  <a:lnTo>
                    <a:pt x="3543" y="4723"/>
                  </a:lnTo>
                  <a:lnTo>
                    <a:pt x="2126" y="6376"/>
                  </a:lnTo>
                  <a:lnTo>
                    <a:pt x="2539" y="6612"/>
                  </a:lnTo>
                  <a:lnTo>
                    <a:pt x="3012" y="6730"/>
                  </a:lnTo>
                  <a:lnTo>
                    <a:pt x="3484" y="6790"/>
                  </a:lnTo>
                  <a:lnTo>
                    <a:pt x="4015" y="6730"/>
                  </a:lnTo>
                  <a:lnTo>
                    <a:pt x="4488" y="6612"/>
                  </a:lnTo>
                  <a:lnTo>
                    <a:pt x="4960" y="6376"/>
                  </a:lnTo>
                  <a:lnTo>
                    <a:pt x="5432" y="6022"/>
                  </a:lnTo>
                  <a:lnTo>
                    <a:pt x="5845" y="5609"/>
                  </a:lnTo>
                  <a:lnTo>
                    <a:pt x="6141" y="5255"/>
                  </a:lnTo>
                  <a:lnTo>
                    <a:pt x="6377" y="4841"/>
                  </a:lnTo>
                  <a:lnTo>
                    <a:pt x="6554" y="4428"/>
                  </a:lnTo>
                  <a:lnTo>
                    <a:pt x="6731" y="4015"/>
                  </a:lnTo>
                  <a:lnTo>
                    <a:pt x="6790" y="3601"/>
                  </a:lnTo>
                  <a:lnTo>
                    <a:pt x="6790" y="3188"/>
                  </a:lnTo>
                  <a:lnTo>
                    <a:pt x="6731" y="2775"/>
                  </a:lnTo>
                  <a:lnTo>
                    <a:pt x="6613" y="2421"/>
                  </a:lnTo>
                  <a:lnTo>
                    <a:pt x="6436" y="2007"/>
                  </a:lnTo>
                  <a:lnTo>
                    <a:pt x="6200" y="1653"/>
                  </a:lnTo>
                  <a:lnTo>
                    <a:pt x="5905" y="1299"/>
                  </a:lnTo>
                  <a:lnTo>
                    <a:pt x="5550" y="945"/>
                  </a:lnTo>
                  <a:lnTo>
                    <a:pt x="5196" y="649"/>
                  </a:lnTo>
                  <a:lnTo>
                    <a:pt x="4842" y="413"/>
                  </a:lnTo>
                  <a:lnTo>
                    <a:pt x="4429" y="236"/>
                  </a:lnTo>
                  <a:lnTo>
                    <a:pt x="4015" y="118"/>
                  </a:lnTo>
                  <a:lnTo>
                    <a:pt x="36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3" name="Google Shape;143;p4"/>
            <p:cNvSpPr/>
            <p:nvPr/>
          </p:nvSpPr>
          <p:spPr>
            <a:xfrm>
              <a:off x="6680775" y="4057450"/>
              <a:ext cx="149100" cy="153525"/>
            </a:xfrm>
            <a:custGeom>
              <a:avLst/>
              <a:gdLst/>
              <a:ahLst/>
              <a:cxnLst/>
              <a:rect l="l" t="t" r="r" b="b"/>
              <a:pathLst>
                <a:path w="5964" h="6141" extrusionOk="0">
                  <a:moveTo>
                    <a:pt x="1476" y="1"/>
                  </a:moveTo>
                  <a:lnTo>
                    <a:pt x="0" y="1418"/>
                  </a:lnTo>
                  <a:lnTo>
                    <a:pt x="4487" y="6141"/>
                  </a:lnTo>
                  <a:lnTo>
                    <a:pt x="5963" y="4724"/>
                  </a:lnTo>
                  <a:lnTo>
                    <a:pt x="147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4" name="Google Shape;144;p4"/>
            <p:cNvSpPr/>
            <p:nvPr/>
          </p:nvSpPr>
          <p:spPr>
            <a:xfrm>
              <a:off x="6537600" y="4115025"/>
              <a:ext cx="224375" cy="225850"/>
            </a:xfrm>
            <a:custGeom>
              <a:avLst/>
              <a:gdLst/>
              <a:ahLst/>
              <a:cxnLst/>
              <a:rect l="l" t="t" r="r" b="b"/>
              <a:pathLst>
                <a:path w="8975" h="9034" extrusionOk="0">
                  <a:moveTo>
                    <a:pt x="4842" y="0"/>
                  </a:moveTo>
                  <a:lnTo>
                    <a:pt x="3248" y="1299"/>
                  </a:lnTo>
                  <a:lnTo>
                    <a:pt x="5373" y="3838"/>
                  </a:lnTo>
                  <a:lnTo>
                    <a:pt x="1595" y="2657"/>
                  </a:lnTo>
                  <a:lnTo>
                    <a:pt x="1" y="3956"/>
                  </a:lnTo>
                  <a:lnTo>
                    <a:pt x="4133" y="9033"/>
                  </a:lnTo>
                  <a:lnTo>
                    <a:pt x="5727" y="7734"/>
                  </a:lnTo>
                  <a:lnTo>
                    <a:pt x="3602" y="5137"/>
                  </a:lnTo>
                  <a:lnTo>
                    <a:pt x="7380" y="6318"/>
                  </a:lnTo>
                  <a:lnTo>
                    <a:pt x="8975" y="5078"/>
                  </a:lnTo>
                  <a:lnTo>
                    <a:pt x="48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5" name="Google Shape;145;p4"/>
            <p:cNvSpPr/>
            <p:nvPr/>
          </p:nvSpPr>
          <p:spPr>
            <a:xfrm>
              <a:off x="6422475" y="4230150"/>
              <a:ext cx="181575" cy="196325"/>
            </a:xfrm>
            <a:custGeom>
              <a:avLst/>
              <a:gdLst/>
              <a:ahLst/>
              <a:cxnLst/>
              <a:rect l="l" t="t" r="r" b="b"/>
              <a:pathLst>
                <a:path w="7263" h="7853" extrusionOk="0">
                  <a:moveTo>
                    <a:pt x="3602" y="0"/>
                  </a:moveTo>
                  <a:lnTo>
                    <a:pt x="0" y="2421"/>
                  </a:lnTo>
                  <a:lnTo>
                    <a:pt x="886" y="3779"/>
                  </a:lnTo>
                  <a:lnTo>
                    <a:pt x="2834" y="2539"/>
                  </a:lnTo>
                  <a:lnTo>
                    <a:pt x="3366" y="3307"/>
                  </a:lnTo>
                  <a:lnTo>
                    <a:pt x="1654" y="4428"/>
                  </a:lnTo>
                  <a:lnTo>
                    <a:pt x="2539" y="5668"/>
                  </a:lnTo>
                  <a:lnTo>
                    <a:pt x="4192" y="4546"/>
                  </a:lnTo>
                  <a:lnTo>
                    <a:pt x="4665" y="5196"/>
                  </a:lnTo>
                  <a:lnTo>
                    <a:pt x="2716" y="6495"/>
                  </a:lnTo>
                  <a:lnTo>
                    <a:pt x="3661" y="7853"/>
                  </a:lnTo>
                  <a:lnTo>
                    <a:pt x="7262" y="5432"/>
                  </a:lnTo>
                  <a:lnTo>
                    <a:pt x="36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6" name="Google Shape;146;p4"/>
            <p:cNvSpPr/>
            <p:nvPr/>
          </p:nvSpPr>
          <p:spPr>
            <a:xfrm>
              <a:off x="6304400" y="4305425"/>
              <a:ext cx="174175" cy="194850"/>
            </a:xfrm>
            <a:custGeom>
              <a:avLst/>
              <a:gdLst/>
              <a:ahLst/>
              <a:cxnLst/>
              <a:rect l="l" t="t" r="r" b="b"/>
              <a:pathLst>
                <a:path w="6967" h="7794" extrusionOk="0">
                  <a:moveTo>
                    <a:pt x="3838" y="0"/>
                  </a:moveTo>
                  <a:lnTo>
                    <a:pt x="0" y="2126"/>
                  </a:lnTo>
                  <a:lnTo>
                    <a:pt x="827" y="3543"/>
                  </a:lnTo>
                  <a:lnTo>
                    <a:pt x="2834" y="2421"/>
                  </a:lnTo>
                  <a:lnTo>
                    <a:pt x="3248" y="3188"/>
                  </a:lnTo>
                  <a:lnTo>
                    <a:pt x="1476" y="4192"/>
                  </a:lnTo>
                  <a:lnTo>
                    <a:pt x="2244" y="5550"/>
                  </a:lnTo>
                  <a:lnTo>
                    <a:pt x="4015" y="4546"/>
                  </a:lnTo>
                  <a:lnTo>
                    <a:pt x="4428" y="5255"/>
                  </a:lnTo>
                  <a:lnTo>
                    <a:pt x="2421" y="6377"/>
                  </a:lnTo>
                  <a:lnTo>
                    <a:pt x="3188" y="7794"/>
                  </a:lnTo>
                  <a:lnTo>
                    <a:pt x="6967" y="5668"/>
                  </a:lnTo>
                  <a:lnTo>
                    <a:pt x="38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7" name="Google Shape;147;p4"/>
            <p:cNvSpPr/>
            <p:nvPr/>
          </p:nvSpPr>
          <p:spPr>
            <a:xfrm>
              <a:off x="6155325" y="4370375"/>
              <a:ext cx="191900" cy="187475"/>
            </a:xfrm>
            <a:custGeom>
              <a:avLst/>
              <a:gdLst/>
              <a:ahLst/>
              <a:cxnLst/>
              <a:rect l="l" t="t" r="r" b="b"/>
              <a:pathLst>
                <a:path w="7676" h="7499" extrusionOk="0">
                  <a:moveTo>
                    <a:pt x="4664" y="4192"/>
                  </a:moveTo>
                  <a:lnTo>
                    <a:pt x="5137" y="5196"/>
                  </a:lnTo>
                  <a:lnTo>
                    <a:pt x="4369" y="5550"/>
                  </a:lnTo>
                  <a:lnTo>
                    <a:pt x="4133" y="5609"/>
                  </a:lnTo>
                  <a:lnTo>
                    <a:pt x="3956" y="5609"/>
                  </a:lnTo>
                  <a:lnTo>
                    <a:pt x="3779" y="5491"/>
                  </a:lnTo>
                  <a:lnTo>
                    <a:pt x="3602" y="5255"/>
                  </a:lnTo>
                  <a:lnTo>
                    <a:pt x="3543" y="5018"/>
                  </a:lnTo>
                  <a:lnTo>
                    <a:pt x="3602" y="4841"/>
                  </a:lnTo>
                  <a:lnTo>
                    <a:pt x="3720" y="4664"/>
                  </a:lnTo>
                  <a:lnTo>
                    <a:pt x="3956" y="4546"/>
                  </a:lnTo>
                  <a:lnTo>
                    <a:pt x="4664" y="4192"/>
                  </a:lnTo>
                  <a:close/>
                  <a:moveTo>
                    <a:pt x="5019" y="0"/>
                  </a:moveTo>
                  <a:lnTo>
                    <a:pt x="3189" y="827"/>
                  </a:lnTo>
                  <a:lnTo>
                    <a:pt x="4133" y="2952"/>
                  </a:lnTo>
                  <a:lnTo>
                    <a:pt x="2067" y="1358"/>
                  </a:lnTo>
                  <a:lnTo>
                    <a:pt x="0" y="2244"/>
                  </a:lnTo>
                  <a:lnTo>
                    <a:pt x="2303" y="3956"/>
                  </a:lnTo>
                  <a:lnTo>
                    <a:pt x="2067" y="4192"/>
                  </a:lnTo>
                  <a:lnTo>
                    <a:pt x="1890" y="4487"/>
                  </a:lnTo>
                  <a:lnTo>
                    <a:pt x="1713" y="4723"/>
                  </a:lnTo>
                  <a:lnTo>
                    <a:pt x="1653" y="5018"/>
                  </a:lnTo>
                  <a:lnTo>
                    <a:pt x="1594" y="5373"/>
                  </a:lnTo>
                  <a:lnTo>
                    <a:pt x="1594" y="5668"/>
                  </a:lnTo>
                  <a:lnTo>
                    <a:pt x="1653" y="5963"/>
                  </a:lnTo>
                  <a:lnTo>
                    <a:pt x="1772" y="6258"/>
                  </a:lnTo>
                  <a:lnTo>
                    <a:pt x="1949" y="6494"/>
                  </a:lnTo>
                  <a:lnTo>
                    <a:pt x="2067" y="6731"/>
                  </a:lnTo>
                  <a:lnTo>
                    <a:pt x="2303" y="6967"/>
                  </a:lnTo>
                  <a:lnTo>
                    <a:pt x="2480" y="7144"/>
                  </a:lnTo>
                  <a:lnTo>
                    <a:pt x="2716" y="7262"/>
                  </a:lnTo>
                  <a:lnTo>
                    <a:pt x="3011" y="7380"/>
                  </a:lnTo>
                  <a:lnTo>
                    <a:pt x="3248" y="7439"/>
                  </a:lnTo>
                  <a:lnTo>
                    <a:pt x="3602" y="7498"/>
                  </a:lnTo>
                  <a:lnTo>
                    <a:pt x="3897" y="7498"/>
                  </a:lnTo>
                  <a:lnTo>
                    <a:pt x="4251" y="7439"/>
                  </a:lnTo>
                  <a:lnTo>
                    <a:pt x="4546" y="7321"/>
                  </a:lnTo>
                  <a:lnTo>
                    <a:pt x="4901" y="7203"/>
                  </a:lnTo>
                  <a:lnTo>
                    <a:pt x="7675" y="5963"/>
                  </a:lnTo>
                  <a:lnTo>
                    <a:pt x="50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8" name="Google Shape;148;p4"/>
            <p:cNvSpPr/>
            <p:nvPr/>
          </p:nvSpPr>
          <p:spPr>
            <a:xfrm>
              <a:off x="5988525" y="4451550"/>
              <a:ext cx="146150" cy="180075"/>
            </a:xfrm>
            <a:custGeom>
              <a:avLst/>
              <a:gdLst/>
              <a:ahLst/>
              <a:cxnLst/>
              <a:rect l="l" t="t" r="r" b="b"/>
              <a:pathLst>
                <a:path w="5846" h="7203" extrusionOk="0">
                  <a:moveTo>
                    <a:pt x="3071" y="4133"/>
                  </a:moveTo>
                  <a:lnTo>
                    <a:pt x="3425" y="5255"/>
                  </a:lnTo>
                  <a:lnTo>
                    <a:pt x="2894" y="5432"/>
                  </a:lnTo>
                  <a:lnTo>
                    <a:pt x="2599" y="5491"/>
                  </a:lnTo>
                  <a:lnTo>
                    <a:pt x="2363" y="5432"/>
                  </a:lnTo>
                  <a:lnTo>
                    <a:pt x="2244" y="5255"/>
                  </a:lnTo>
                  <a:lnTo>
                    <a:pt x="2126" y="5019"/>
                  </a:lnTo>
                  <a:lnTo>
                    <a:pt x="2067" y="4782"/>
                  </a:lnTo>
                  <a:lnTo>
                    <a:pt x="2126" y="4546"/>
                  </a:lnTo>
                  <a:lnTo>
                    <a:pt x="2303" y="4369"/>
                  </a:lnTo>
                  <a:lnTo>
                    <a:pt x="2540" y="4251"/>
                  </a:lnTo>
                  <a:lnTo>
                    <a:pt x="3071" y="4133"/>
                  </a:lnTo>
                  <a:close/>
                  <a:moveTo>
                    <a:pt x="3957" y="0"/>
                  </a:moveTo>
                  <a:lnTo>
                    <a:pt x="2008" y="591"/>
                  </a:lnTo>
                  <a:lnTo>
                    <a:pt x="2599" y="2539"/>
                  </a:lnTo>
                  <a:lnTo>
                    <a:pt x="1831" y="2775"/>
                  </a:lnTo>
                  <a:lnTo>
                    <a:pt x="1477" y="2952"/>
                  </a:lnTo>
                  <a:lnTo>
                    <a:pt x="1182" y="3070"/>
                  </a:lnTo>
                  <a:lnTo>
                    <a:pt x="887" y="3247"/>
                  </a:lnTo>
                  <a:lnTo>
                    <a:pt x="650" y="3484"/>
                  </a:lnTo>
                  <a:lnTo>
                    <a:pt x="414" y="3720"/>
                  </a:lnTo>
                  <a:lnTo>
                    <a:pt x="296" y="3956"/>
                  </a:lnTo>
                  <a:lnTo>
                    <a:pt x="178" y="4192"/>
                  </a:lnTo>
                  <a:lnTo>
                    <a:pt x="60" y="4487"/>
                  </a:lnTo>
                  <a:lnTo>
                    <a:pt x="1" y="4782"/>
                  </a:lnTo>
                  <a:lnTo>
                    <a:pt x="1" y="5078"/>
                  </a:lnTo>
                  <a:lnTo>
                    <a:pt x="60" y="5373"/>
                  </a:lnTo>
                  <a:lnTo>
                    <a:pt x="119" y="5668"/>
                  </a:lnTo>
                  <a:lnTo>
                    <a:pt x="296" y="6081"/>
                  </a:lnTo>
                  <a:lnTo>
                    <a:pt x="532" y="6495"/>
                  </a:lnTo>
                  <a:lnTo>
                    <a:pt x="827" y="6790"/>
                  </a:lnTo>
                  <a:lnTo>
                    <a:pt x="1182" y="7026"/>
                  </a:lnTo>
                  <a:lnTo>
                    <a:pt x="1654" y="7144"/>
                  </a:lnTo>
                  <a:lnTo>
                    <a:pt x="2067" y="7203"/>
                  </a:lnTo>
                  <a:lnTo>
                    <a:pt x="2599" y="7203"/>
                  </a:lnTo>
                  <a:lnTo>
                    <a:pt x="3130" y="7085"/>
                  </a:lnTo>
                  <a:lnTo>
                    <a:pt x="5846" y="6199"/>
                  </a:lnTo>
                  <a:lnTo>
                    <a:pt x="39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9" name="Google Shape;149;p4"/>
            <p:cNvSpPr/>
            <p:nvPr/>
          </p:nvSpPr>
          <p:spPr>
            <a:xfrm>
              <a:off x="5792225" y="4507625"/>
              <a:ext cx="168300" cy="168300"/>
            </a:xfrm>
            <a:custGeom>
              <a:avLst/>
              <a:gdLst/>
              <a:ahLst/>
              <a:cxnLst/>
              <a:rect l="l" t="t" r="r" b="b"/>
              <a:pathLst>
                <a:path w="6732" h="6732" extrusionOk="0">
                  <a:moveTo>
                    <a:pt x="3602" y="1949"/>
                  </a:moveTo>
                  <a:lnTo>
                    <a:pt x="3897" y="2008"/>
                  </a:lnTo>
                  <a:lnTo>
                    <a:pt x="4074" y="2185"/>
                  </a:lnTo>
                  <a:lnTo>
                    <a:pt x="4252" y="2362"/>
                  </a:lnTo>
                  <a:lnTo>
                    <a:pt x="4429" y="2539"/>
                  </a:lnTo>
                  <a:lnTo>
                    <a:pt x="4547" y="2835"/>
                  </a:lnTo>
                  <a:lnTo>
                    <a:pt x="4606" y="3130"/>
                  </a:lnTo>
                  <a:lnTo>
                    <a:pt x="4665" y="3425"/>
                  </a:lnTo>
                  <a:lnTo>
                    <a:pt x="4665" y="3720"/>
                  </a:lnTo>
                  <a:lnTo>
                    <a:pt x="4606" y="4015"/>
                  </a:lnTo>
                  <a:lnTo>
                    <a:pt x="4488" y="4252"/>
                  </a:lnTo>
                  <a:lnTo>
                    <a:pt x="4370" y="4429"/>
                  </a:lnTo>
                  <a:lnTo>
                    <a:pt x="4133" y="4606"/>
                  </a:lnTo>
                  <a:lnTo>
                    <a:pt x="3897" y="4724"/>
                  </a:lnTo>
                  <a:lnTo>
                    <a:pt x="3661" y="4783"/>
                  </a:lnTo>
                  <a:lnTo>
                    <a:pt x="3366" y="4842"/>
                  </a:lnTo>
                  <a:lnTo>
                    <a:pt x="3071" y="4842"/>
                  </a:lnTo>
                  <a:lnTo>
                    <a:pt x="2835" y="4724"/>
                  </a:lnTo>
                  <a:lnTo>
                    <a:pt x="2657" y="4606"/>
                  </a:lnTo>
                  <a:lnTo>
                    <a:pt x="2480" y="4429"/>
                  </a:lnTo>
                  <a:lnTo>
                    <a:pt x="2303" y="4193"/>
                  </a:lnTo>
                  <a:lnTo>
                    <a:pt x="2185" y="3956"/>
                  </a:lnTo>
                  <a:lnTo>
                    <a:pt x="2126" y="3602"/>
                  </a:lnTo>
                  <a:lnTo>
                    <a:pt x="2067" y="3307"/>
                  </a:lnTo>
                  <a:lnTo>
                    <a:pt x="2067" y="3012"/>
                  </a:lnTo>
                  <a:lnTo>
                    <a:pt x="2126" y="2776"/>
                  </a:lnTo>
                  <a:lnTo>
                    <a:pt x="2244" y="2539"/>
                  </a:lnTo>
                  <a:lnTo>
                    <a:pt x="2362" y="2303"/>
                  </a:lnTo>
                  <a:lnTo>
                    <a:pt x="2539" y="2185"/>
                  </a:lnTo>
                  <a:lnTo>
                    <a:pt x="2776" y="2067"/>
                  </a:lnTo>
                  <a:lnTo>
                    <a:pt x="3071" y="1949"/>
                  </a:lnTo>
                  <a:close/>
                  <a:moveTo>
                    <a:pt x="3602" y="1"/>
                  </a:moveTo>
                  <a:lnTo>
                    <a:pt x="3130" y="60"/>
                  </a:lnTo>
                  <a:lnTo>
                    <a:pt x="2717" y="119"/>
                  </a:lnTo>
                  <a:lnTo>
                    <a:pt x="2303" y="178"/>
                  </a:lnTo>
                  <a:lnTo>
                    <a:pt x="1890" y="355"/>
                  </a:lnTo>
                  <a:lnTo>
                    <a:pt x="1477" y="591"/>
                  </a:lnTo>
                  <a:lnTo>
                    <a:pt x="1122" y="827"/>
                  </a:lnTo>
                  <a:lnTo>
                    <a:pt x="827" y="1122"/>
                  </a:lnTo>
                  <a:lnTo>
                    <a:pt x="591" y="1477"/>
                  </a:lnTo>
                  <a:lnTo>
                    <a:pt x="355" y="1831"/>
                  </a:lnTo>
                  <a:lnTo>
                    <a:pt x="178" y="2244"/>
                  </a:lnTo>
                  <a:lnTo>
                    <a:pt x="60" y="2657"/>
                  </a:lnTo>
                  <a:lnTo>
                    <a:pt x="1" y="3130"/>
                  </a:lnTo>
                  <a:lnTo>
                    <a:pt x="1" y="3543"/>
                  </a:lnTo>
                  <a:lnTo>
                    <a:pt x="60" y="4015"/>
                  </a:lnTo>
                  <a:lnTo>
                    <a:pt x="178" y="4488"/>
                  </a:lnTo>
                  <a:lnTo>
                    <a:pt x="355" y="4901"/>
                  </a:lnTo>
                  <a:lnTo>
                    <a:pt x="591" y="5255"/>
                  </a:lnTo>
                  <a:lnTo>
                    <a:pt x="827" y="5609"/>
                  </a:lnTo>
                  <a:lnTo>
                    <a:pt x="1122" y="5964"/>
                  </a:lnTo>
                  <a:lnTo>
                    <a:pt x="1477" y="6200"/>
                  </a:lnTo>
                  <a:lnTo>
                    <a:pt x="1831" y="6377"/>
                  </a:lnTo>
                  <a:lnTo>
                    <a:pt x="2244" y="6554"/>
                  </a:lnTo>
                  <a:lnTo>
                    <a:pt x="2657" y="6672"/>
                  </a:lnTo>
                  <a:lnTo>
                    <a:pt x="3130" y="6731"/>
                  </a:lnTo>
                  <a:lnTo>
                    <a:pt x="3543" y="6731"/>
                  </a:lnTo>
                  <a:lnTo>
                    <a:pt x="4015" y="6672"/>
                  </a:lnTo>
                  <a:lnTo>
                    <a:pt x="4429" y="6554"/>
                  </a:lnTo>
                  <a:lnTo>
                    <a:pt x="4842" y="6377"/>
                  </a:lnTo>
                  <a:lnTo>
                    <a:pt x="5196" y="6200"/>
                  </a:lnTo>
                  <a:lnTo>
                    <a:pt x="5550" y="5905"/>
                  </a:lnTo>
                  <a:lnTo>
                    <a:pt x="5905" y="5609"/>
                  </a:lnTo>
                  <a:lnTo>
                    <a:pt x="6141" y="5255"/>
                  </a:lnTo>
                  <a:lnTo>
                    <a:pt x="6377" y="4901"/>
                  </a:lnTo>
                  <a:lnTo>
                    <a:pt x="6554" y="4488"/>
                  </a:lnTo>
                  <a:lnTo>
                    <a:pt x="6672" y="4074"/>
                  </a:lnTo>
                  <a:lnTo>
                    <a:pt x="6731" y="3661"/>
                  </a:lnTo>
                  <a:lnTo>
                    <a:pt x="6731" y="3189"/>
                  </a:lnTo>
                  <a:lnTo>
                    <a:pt x="6672" y="2717"/>
                  </a:lnTo>
                  <a:lnTo>
                    <a:pt x="6554" y="2303"/>
                  </a:lnTo>
                  <a:lnTo>
                    <a:pt x="6377" y="1890"/>
                  </a:lnTo>
                  <a:lnTo>
                    <a:pt x="6141" y="1477"/>
                  </a:lnTo>
                  <a:lnTo>
                    <a:pt x="5905" y="1122"/>
                  </a:lnTo>
                  <a:lnTo>
                    <a:pt x="5550" y="827"/>
                  </a:lnTo>
                  <a:lnTo>
                    <a:pt x="5196" y="591"/>
                  </a:lnTo>
                  <a:lnTo>
                    <a:pt x="4842" y="355"/>
                  </a:lnTo>
                  <a:lnTo>
                    <a:pt x="4429" y="178"/>
                  </a:lnTo>
                  <a:lnTo>
                    <a:pt x="4015" y="60"/>
                  </a:lnTo>
                  <a:lnTo>
                    <a:pt x="36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0" name="Google Shape;150;p4"/>
            <p:cNvSpPr/>
            <p:nvPr/>
          </p:nvSpPr>
          <p:spPr>
            <a:xfrm>
              <a:off x="5615125" y="4529775"/>
              <a:ext cx="153525" cy="169750"/>
            </a:xfrm>
            <a:custGeom>
              <a:avLst/>
              <a:gdLst/>
              <a:ahLst/>
              <a:cxnLst/>
              <a:rect l="l" t="t" r="r" b="b"/>
              <a:pathLst>
                <a:path w="6141" h="6790" extrusionOk="0">
                  <a:moveTo>
                    <a:pt x="3838" y="3897"/>
                  </a:moveTo>
                  <a:lnTo>
                    <a:pt x="3956" y="5019"/>
                  </a:lnTo>
                  <a:lnTo>
                    <a:pt x="3129" y="5078"/>
                  </a:lnTo>
                  <a:lnTo>
                    <a:pt x="2893" y="5078"/>
                  </a:lnTo>
                  <a:lnTo>
                    <a:pt x="2657" y="4960"/>
                  </a:lnTo>
                  <a:lnTo>
                    <a:pt x="2539" y="4782"/>
                  </a:lnTo>
                  <a:lnTo>
                    <a:pt x="2480" y="4546"/>
                  </a:lnTo>
                  <a:lnTo>
                    <a:pt x="2480" y="4310"/>
                  </a:lnTo>
                  <a:lnTo>
                    <a:pt x="2598" y="4133"/>
                  </a:lnTo>
                  <a:lnTo>
                    <a:pt x="2775" y="4015"/>
                  </a:lnTo>
                  <a:lnTo>
                    <a:pt x="3011" y="3956"/>
                  </a:lnTo>
                  <a:lnTo>
                    <a:pt x="3838" y="3897"/>
                  </a:lnTo>
                  <a:close/>
                  <a:moveTo>
                    <a:pt x="5550" y="0"/>
                  </a:moveTo>
                  <a:lnTo>
                    <a:pt x="3483" y="177"/>
                  </a:lnTo>
                  <a:lnTo>
                    <a:pt x="3719" y="2539"/>
                  </a:lnTo>
                  <a:lnTo>
                    <a:pt x="2244" y="296"/>
                  </a:lnTo>
                  <a:lnTo>
                    <a:pt x="0" y="532"/>
                  </a:lnTo>
                  <a:lnTo>
                    <a:pt x="1653" y="2893"/>
                  </a:lnTo>
                  <a:lnTo>
                    <a:pt x="1358" y="3011"/>
                  </a:lnTo>
                  <a:lnTo>
                    <a:pt x="1063" y="3247"/>
                  </a:lnTo>
                  <a:lnTo>
                    <a:pt x="886" y="3425"/>
                  </a:lnTo>
                  <a:lnTo>
                    <a:pt x="708" y="3720"/>
                  </a:lnTo>
                  <a:lnTo>
                    <a:pt x="531" y="3956"/>
                  </a:lnTo>
                  <a:lnTo>
                    <a:pt x="472" y="4251"/>
                  </a:lnTo>
                  <a:lnTo>
                    <a:pt x="413" y="4546"/>
                  </a:lnTo>
                  <a:lnTo>
                    <a:pt x="413" y="4901"/>
                  </a:lnTo>
                  <a:lnTo>
                    <a:pt x="472" y="5196"/>
                  </a:lnTo>
                  <a:lnTo>
                    <a:pt x="531" y="5432"/>
                  </a:lnTo>
                  <a:lnTo>
                    <a:pt x="649" y="5727"/>
                  </a:lnTo>
                  <a:lnTo>
                    <a:pt x="827" y="5963"/>
                  </a:lnTo>
                  <a:lnTo>
                    <a:pt x="1004" y="6140"/>
                  </a:lnTo>
                  <a:lnTo>
                    <a:pt x="1181" y="6317"/>
                  </a:lnTo>
                  <a:lnTo>
                    <a:pt x="1417" y="6495"/>
                  </a:lnTo>
                  <a:lnTo>
                    <a:pt x="1712" y="6613"/>
                  </a:lnTo>
                  <a:lnTo>
                    <a:pt x="2007" y="6731"/>
                  </a:lnTo>
                  <a:lnTo>
                    <a:pt x="2362" y="6790"/>
                  </a:lnTo>
                  <a:lnTo>
                    <a:pt x="3070" y="6790"/>
                  </a:lnTo>
                  <a:lnTo>
                    <a:pt x="6140" y="6495"/>
                  </a:lnTo>
                  <a:lnTo>
                    <a:pt x="55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1" name="Google Shape;151;p4"/>
            <p:cNvSpPr/>
            <p:nvPr/>
          </p:nvSpPr>
          <p:spPr>
            <a:xfrm>
              <a:off x="5461600" y="4543050"/>
              <a:ext cx="138775" cy="163850"/>
            </a:xfrm>
            <a:custGeom>
              <a:avLst/>
              <a:gdLst/>
              <a:ahLst/>
              <a:cxnLst/>
              <a:rect l="l" t="t" r="r" b="b"/>
              <a:pathLst>
                <a:path w="5551" h="6554" extrusionOk="0">
                  <a:moveTo>
                    <a:pt x="1831" y="1"/>
                  </a:moveTo>
                  <a:lnTo>
                    <a:pt x="1772" y="4901"/>
                  </a:lnTo>
                  <a:lnTo>
                    <a:pt x="60" y="4842"/>
                  </a:lnTo>
                  <a:lnTo>
                    <a:pt x="1" y="6495"/>
                  </a:lnTo>
                  <a:lnTo>
                    <a:pt x="5492" y="6554"/>
                  </a:lnTo>
                  <a:lnTo>
                    <a:pt x="5551" y="4960"/>
                  </a:lnTo>
                  <a:lnTo>
                    <a:pt x="3838" y="4901"/>
                  </a:lnTo>
                  <a:lnTo>
                    <a:pt x="38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2" name="Google Shape;152;p4"/>
            <p:cNvSpPr/>
            <p:nvPr/>
          </p:nvSpPr>
          <p:spPr>
            <a:xfrm>
              <a:off x="5315500" y="4537150"/>
              <a:ext cx="128425" cy="166800"/>
            </a:xfrm>
            <a:custGeom>
              <a:avLst/>
              <a:gdLst/>
              <a:ahLst/>
              <a:cxnLst/>
              <a:rect l="l" t="t" r="r" b="b"/>
              <a:pathLst>
                <a:path w="5137" h="6672" extrusionOk="0">
                  <a:moveTo>
                    <a:pt x="3070" y="1"/>
                  </a:moveTo>
                  <a:lnTo>
                    <a:pt x="2893" y="2480"/>
                  </a:lnTo>
                  <a:lnTo>
                    <a:pt x="1063" y="2303"/>
                  </a:lnTo>
                  <a:lnTo>
                    <a:pt x="886" y="3838"/>
                  </a:lnTo>
                  <a:lnTo>
                    <a:pt x="2716" y="3956"/>
                  </a:lnTo>
                  <a:lnTo>
                    <a:pt x="2657" y="4901"/>
                  </a:lnTo>
                  <a:lnTo>
                    <a:pt x="118" y="4665"/>
                  </a:lnTo>
                  <a:lnTo>
                    <a:pt x="0" y="6259"/>
                  </a:lnTo>
                  <a:lnTo>
                    <a:pt x="4546" y="6672"/>
                  </a:lnTo>
                  <a:lnTo>
                    <a:pt x="5136" y="178"/>
                  </a:lnTo>
                  <a:lnTo>
                    <a:pt x="30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3" name="Google Shape;153;p4"/>
            <p:cNvSpPr/>
            <p:nvPr/>
          </p:nvSpPr>
          <p:spPr>
            <a:xfrm>
              <a:off x="5128050" y="4512050"/>
              <a:ext cx="168275" cy="166825"/>
            </a:xfrm>
            <a:custGeom>
              <a:avLst/>
              <a:gdLst/>
              <a:ahLst/>
              <a:cxnLst/>
              <a:rect l="l" t="t" r="r" b="b"/>
              <a:pathLst>
                <a:path w="6731" h="6673" extrusionOk="0">
                  <a:moveTo>
                    <a:pt x="3306" y="1890"/>
                  </a:moveTo>
                  <a:lnTo>
                    <a:pt x="3601" y="1949"/>
                  </a:lnTo>
                  <a:lnTo>
                    <a:pt x="3897" y="2008"/>
                  </a:lnTo>
                  <a:lnTo>
                    <a:pt x="4133" y="2126"/>
                  </a:lnTo>
                  <a:lnTo>
                    <a:pt x="4310" y="2303"/>
                  </a:lnTo>
                  <a:lnTo>
                    <a:pt x="4487" y="2480"/>
                  </a:lnTo>
                  <a:lnTo>
                    <a:pt x="4546" y="2717"/>
                  </a:lnTo>
                  <a:lnTo>
                    <a:pt x="4605" y="3012"/>
                  </a:lnTo>
                  <a:lnTo>
                    <a:pt x="4664" y="3248"/>
                  </a:lnTo>
                  <a:lnTo>
                    <a:pt x="4605" y="3602"/>
                  </a:lnTo>
                  <a:lnTo>
                    <a:pt x="4546" y="3897"/>
                  </a:lnTo>
                  <a:lnTo>
                    <a:pt x="4428" y="4193"/>
                  </a:lnTo>
                  <a:lnTo>
                    <a:pt x="4251" y="4370"/>
                  </a:lnTo>
                  <a:lnTo>
                    <a:pt x="4074" y="4547"/>
                  </a:lnTo>
                  <a:lnTo>
                    <a:pt x="3897" y="4724"/>
                  </a:lnTo>
                  <a:lnTo>
                    <a:pt x="3601" y="4783"/>
                  </a:lnTo>
                  <a:lnTo>
                    <a:pt x="3365" y="4842"/>
                  </a:lnTo>
                  <a:lnTo>
                    <a:pt x="3070" y="4783"/>
                  </a:lnTo>
                  <a:lnTo>
                    <a:pt x="2775" y="4724"/>
                  </a:lnTo>
                  <a:lnTo>
                    <a:pt x="2539" y="4606"/>
                  </a:lnTo>
                  <a:lnTo>
                    <a:pt x="2362" y="4429"/>
                  </a:lnTo>
                  <a:lnTo>
                    <a:pt x="2244" y="4252"/>
                  </a:lnTo>
                  <a:lnTo>
                    <a:pt x="2125" y="4016"/>
                  </a:lnTo>
                  <a:lnTo>
                    <a:pt x="2066" y="3720"/>
                  </a:lnTo>
                  <a:lnTo>
                    <a:pt x="2066" y="3425"/>
                  </a:lnTo>
                  <a:lnTo>
                    <a:pt x="2066" y="3130"/>
                  </a:lnTo>
                  <a:lnTo>
                    <a:pt x="2185" y="2835"/>
                  </a:lnTo>
                  <a:lnTo>
                    <a:pt x="2303" y="2540"/>
                  </a:lnTo>
                  <a:lnTo>
                    <a:pt x="2421" y="2303"/>
                  </a:lnTo>
                  <a:lnTo>
                    <a:pt x="2598" y="2126"/>
                  </a:lnTo>
                  <a:lnTo>
                    <a:pt x="2834" y="2008"/>
                  </a:lnTo>
                  <a:lnTo>
                    <a:pt x="3070" y="1949"/>
                  </a:lnTo>
                  <a:lnTo>
                    <a:pt x="3306" y="1890"/>
                  </a:lnTo>
                  <a:close/>
                  <a:moveTo>
                    <a:pt x="3070" y="1"/>
                  </a:moveTo>
                  <a:lnTo>
                    <a:pt x="2657" y="60"/>
                  </a:lnTo>
                  <a:lnTo>
                    <a:pt x="2244" y="178"/>
                  </a:lnTo>
                  <a:lnTo>
                    <a:pt x="1830" y="355"/>
                  </a:lnTo>
                  <a:lnTo>
                    <a:pt x="1417" y="532"/>
                  </a:lnTo>
                  <a:lnTo>
                    <a:pt x="1122" y="827"/>
                  </a:lnTo>
                  <a:lnTo>
                    <a:pt x="827" y="1123"/>
                  </a:lnTo>
                  <a:lnTo>
                    <a:pt x="531" y="1477"/>
                  </a:lnTo>
                  <a:lnTo>
                    <a:pt x="354" y="1890"/>
                  </a:lnTo>
                  <a:lnTo>
                    <a:pt x="177" y="2303"/>
                  </a:lnTo>
                  <a:lnTo>
                    <a:pt x="59" y="2776"/>
                  </a:lnTo>
                  <a:lnTo>
                    <a:pt x="0" y="3189"/>
                  </a:lnTo>
                  <a:lnTo>
                    <a:pt x="0" y="3661"/>
                  </a:lnTo>
                  <a:lnTo>
                    <a:pt x="59" y="4075"/>
                  </a:lnTo>
                  <a:lnTo>
                    <a:pt x="177" y="4547"/>
                  </a:lnTo>
                  <a:lnTo>
                    <a:pt x="354" y="4901"/>
                  </a:lnTo>
                  <a:lnTo>
                    <a:pt x="590" y="5314"/>
                  </a:lnTo>
                  <a:lnTo>
                    <a:pt x="827" y="5610"/>
                  </a:lnTo>
                  <a:lnTo>
                    <a:pt x="1181" y="5905"/>
                  </a:lnTo>
                  <a:lnTo>
                    <a:pt x="1535" y="6200"/>
                  </a:lnTo>
                  <a:lnTo>
                    <a:pt x="1889" y="6377"/>
                  </a:lnTo>
                  <a:lnTo>
                    <a:pt x="2303" y="6554"/>
                  </a:lnTo>
                  <a:lnTo>
                    <a:pt x="2716" y="6672"/>
                  </a:lnTo>
                  <a:lnTo>
                    <a:pt x="3601" y="6672"/>
                  </a:lnTo>
                  <a:lnTo>
                    <a:pt x="4074" y="6613"/>
                  </a:lnTo>
                  <a:lnTo>
                    <a:pt x="4487" y="6554"/>
                  </a:lnTo>
                  <a:lnTo>
                    <a:pt x="4900" y="6377"/>
                  </a:lnTo>
                  <a:lnTo>
                    <a:pt x="5255" y="6141"/>
                  </a:lnTo>
                  <a:lnTo>
                    <a:pt x="5609" y="5905"/>
                  </a:lnTo>
                  <a:lnTo>
                    <a:pt x="5904" y="5551"/>
                  </a:lnTo>
                  <a:lnTo>
                    <a:pt x="6140" y="5196"/>
                  </a:lnTo>
                  <a:lnTo>
                    <a:pt x="6376" y="4842"/>
                  </a:lnTo>
                  <a:lnTo>
                    <a:pt x="6553" y="4429"/>
                  </a:lnTo>
                  <a:lnTo>
                    <a:pt x="6671" y="3956"/>
                  </a:lnTo>
                  <a:lnTo>
                    <a:pt x="6731" y="3484"/>
                  </a:lnTo>
                  <a:lnTo>
                    <a:pt x="6671" y="3071"/>
                  </a:lnTo>
                  <a:lnTo>
                    <a:pt x="6612" y="2599"/>
                  </a:lnTo>
                  <a:lnTo>
                    <a:pt x="6494" y="2185"/>
                  </a:lnTo>
                  <a:lnTo>
                    <a:pt x="6317" y="1772"/>
                  </a:lnTo>
                  <a:lnTo>
                    <a:pt x="6140" y="1418"/>
                  </a:lnTo>
                  <a:lnTo>
                    <a:pt x="5845" y="1064"/>
                  </a:lnTo>
                  <a:lnTo>
                    <a:pt x="5550" y="768"/>
                  </a:lnTo>
                  <a:lnTo>
                    <a:pt x="5196" y="532"/>
                  </a:lnTo>
                  <a:lnTo>
                    <a:pt x="4782" y="296"/>
                  </a:lnTo>
                  <a:lnTo>
                    <a:pt x="4369" y="178"/>
                  </a:lnTo>
                  <a:lnTo>
                    <a:pt x="3956" y="60"/>
                  </a:lnTo>
                  <a:lnTo>
                    <a:pt x="34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4" name="Google Shape;154;p4"/>
            <p:cNvSpPr/>
            <p:nvPr/>
          </p:nvSpPr>
          <p:spPr>
            <a:xfrm>
              <a:off x="5012925" y="4464825"/>
              <a:ext cx="106275" cy="184525"/>
            </a:xfrm>
            <a:custGeom>
              <a:avLst/>
              <a:gdLst/>
              <a:ahLst/>
              <a:cxnLst/>
              <a:rect l="l" t="t" r="r" b="b"/>
              <a:pathLst>
                <a:path w="4251" h="7381" extrusionOk="0">
                  <a:moveTo>
                    <a:pt x="413" y="1"/>
                  </a:moveTo>
                  <a:lnTo>
                    <a:pt x="0" y="1477"/>
                  </a:lnTo>
                  <a:lnTo>
                    <a:pt x="1889" y="2067"/>
                  </a:lnTo>
                  <a:lnTo>
                    <a:pt x="531" y="6849"/>
                  </a:lnTo>
                  <a:lnTo>
                    <a:pt x="2480" y="7380"/>
                  </a:lnTo>
                  <a:lnTo>
                    <a:pt x="4251" y="1122"/>
                  </a:lnTo>
                  <a:lnTo>
                    <a:pt x="4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5" name="Google Shape;155;p4"/>
            <p:cNvSpPr/>
            <p:nvPr/>
          </p:nvSpPr>
          <p:spPr>
            <a:xfrm>
              <a:off x="4897775" y="4439725"/>
              <a:ext cx="101875" cy="171250"/>
            </a:xfrm>
            <a:custGeom>
              <a:avLst/>
              <a:gdLst/>
              <a:ahLst/>
              <a:cxnLst/>
              <a:rect l="l" t="t" r="r" b="b"/>
              <a:pathLst>
                <a:path w="4075" h="6850" extrusionOk="0">
                  <a:moveTo>
                    <a:pt x="2185" y="1"/>
                  </a:moveTo>
                  <a:lnTo>
                    <a:pt x="1" y="6141"/>
                  </a:lnTo>
                  <a:lnTo>
                    <a:pt x="1949" y="6849"/>
                  </a:lnTo>
                  <a:lnTo>
                    <a:pt x="4075" y="709"/>
                  </a:lnTo>
                  <a:lnTo>
                    <a:pt x="21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6" name="Google Shape;156;p4"/>
            <p:cNvSpPr/>
            <p:nvPr/>
          </p:nvSpPr>
          <p:spPr>
            <a:xfrm>
              <a:off x="4732475" y="4389550"/>
              <a:ext cx="168300" cy="168300"/>
            </a:xfrm>
            <a:custGeom>
              <a:avLst/>
              <a:gdLst/>
              <a:ahLst/>
              <a:cxnLst/>
              <a:rect l="l" t="t" r="r" b="b"/>
              <a:pathLst>
                <a:path w="6732" h="6732" extrusionOk="0">
                  <a:moveTo>
                    <a:pt x="3425" y="1890"/>
                  </a:moveTo>
                  <a:lnTo>
                    <a:pt x="3720" y="1949"/>
                  </a:lnTo>
                  <a:lnTo>
                    <a:pt x="3956" y="2067"/>
                  </a:lnTo>
                  <a:lnTo>
                    <a:pt x="4192" y="2185"/>
                  </a:lnTo>
                  <a:lnTo>
                    <a:pt x="4428" y="2362"/>
                  </a:lnTo>
                  <a:lnTo>
                    <a:pt x="4547" y="2539"/>
                  </a:lnTo>
                  <a:lnTo>
                    <a:pt x="4665" y="2775"/>
                  </a:lnTo>
                  <a:lnTo>
                    <a:pt x="4724" y="3071"/>
                  </a:lnTo>
                  <a:lnTo>
                    <a:pt x="4724" y="3307"/>
                  </a:lnTo>
                  <a:lnTo>
                    <a:pt x="4665" y="3602"/>
                  </a:lnTo>
                  <a:lnTo>
                    <a:pt x="4547" y="3897"/>
                  </a:lnTo>
                  <a:lnTo>
                    <a:pt x="4428" y="4192"/>
                  </a:lnTo>
                  <a:lnTo>
                    <a:pt x="4251" y="4429"/>
                  </a:lnTo>
                  <a:lnTo>
                    <a:pt x="4015" y="4606"/>
                  </a:lnTo>
                  <a:lnTo>
                    <a:pt x="3838" y="4724"/>
                  </a:lnTo>
                  <a:lnTo>
                    <a:pt x="3602" y="4783"/>
                  </a:lnTo>
                  <a:lnTo>
                    <a:pt x="3307" y="4842"/>
                  </a:lnTo>
                  <a:lnTo>
                    <a:pt x="3071" y="4783"/>
                  </a:lnTo>
                  <a:lnTo>
                    <a:pt x="2775" y="4724"/>
                  </a:lnTo>
                  <a:lnTo>
                    <a:pt x="2539" y="4547"/>
                  </a:lnTo>
                  <a:lnTo>
                    <a:pt x="2362" y="4369"/>
                  </a:lnTo>
                  <a:lnTo>
                    <a:pt x="2185" y="4192"/>
                  </a:lnTo>
                  <a:lnTo>
                    <a:pt x="2067" y="3956"/>
                  </a:lnTo>
                  <a:lnTo>
                    <a:pt x="2067" y="3720"/>
                  </a:lnTo>
                  <a:lnTo>
                    <a:pt x="2067" y="3425"/>
                  </a:lnTo>
                  <a:lnTo>
                    <a:pt x="2126" y="3130"/>
                  </a:lnTo>
                  <a:lnTo>
                    <a:pt x="2244" y="2834"/>
                  </a:lnTo>
                  <a:lnTo>
                    <a:pt x="2362" y="2598"/>
                  </a:lnTo>
                  <a:lnTo>
                    <a:pt x="2539" y="2362"/>
                  </a:lnTo>
                  <a:lnTo>
                    <a:pt x="2716" y="2185"/>
                  </a:lnTo>
                  <a:lnTo>
                    <a:pt x="2953" y="2008"/>
                  </a:lnTo>
                  <a:lnTo>
                    <a:pt x="3189" y="1949"/>
                  </a:lnTo>
                  <a:lnTo>
                    <a:pt x="3425" y="1890"/>
                  </a:lnTo>
                  <a:close/>
                  <a:moveTo>
                    <a:pt x="3012" y="1"/>
                  </a:moveTo>
                  <a:lnTo>
                    <a:pt x="2598" y="60"/>
                  </a:lnTo>
                  <a:lnTo>
                    <a:pt x="2185" y="237"/>
                  </a:lnTo>
                  <a:lnTo>
                    <a:pt x="1772" y="414"/>
                  </a:lnTo>
                  <a:lnTo>
                    <a:pt x="1417" y="591"/>
                  </a:lnTo>
                  <a:lnTo>
                    <a:pt x="1063" y="886"/>
                  </a:lnTo>
                  <a:lnTo>
                    <a:pt x="768" y="1240"/>
                  </a:lnTo>
                  <a:lnTo>
                    <a:pt x="532" y="1595"/>
                  </a:lnTo>
                  <a:lnTo>
                    <a:pt x="296" y="2008"/>
                  </a:lnTo>
                  <a:lnTo>
                    <a:pt x="178" y="2421"/>
                  </a:lnTo>
                  <a:lnTo>
                    <a:pt x="60" y="2894"/>
                  </a:lnTo>
                  <a:lnTo>
                    <a:pt x="1" y="3307"/>
                  </a:lnTo>
                  <a:lnTo>
                    <a:pt x="60" y="3779"/>
                  </a:lnTo>
                  <a:lnTo>
                    <a:pt x="119" y="4192"/>
                  </a:lnTo>
                  <a:lnTo>
                    <a:pt x="237" y="4606"/>
                  </a:lnTo>
                  <a:lnTo>
                    <a:pt x="414" y="4960"/>
                  </a:lnTo>
                  <a:lnTo>
                    <a:pt x="650" y="5373"/>
                  </a:lnTo>
                  <a:lnTo>
                    <a:pt x="945" y="5668"/>
                  </a:lnTo>
                  <a:lnTo>
                    <a:pt x="1240" y="5964"/>
                  </a:lnTo>
                  <a:lnTo>
                    <a:pt x="1595" y="6200"/>
                  </a:lnTo>
                  <a:lnTo>
                    <a:pt x="2008" y="6436"/>
                  </a:lnTo>
                  <a:lnTo>
                    <a:pt x="2421" y="6554"/>
                  </a:lnTo>
                  <a:lnTo>
                    <a:pt x="2893" y="6672"/>
                  </a:lnTo>
                  <a:lnTo>
                    <a:pt x="3307" y="6731"/>
                  </a:lnTo>
                  <a:lnTo>
                    <a:pt x="3720" y="6731"/>
                  </a:lnTo>
                  <a:lnTo>
                    <a:pt x="4192" y="6672"/>
                  </a:lnTo>
                  <a:lnTo>
                    <a:pt x="4606" y="6554"/>
                  </a:lnTo>
                  <a:lnTo>
                    <a:pt x="4960" y="6377"/>
                  </a:lnTo>
                  <a:lnTo>
                    <a:pt x="5314" y="6141"/>
                  </a:lnTo>
                  <a:lnTo>
                    <a:pt x="5668" y="5845"/>
                  </a:lnTo>
                  <a:lnTo>
                    <a:pt x="5964" y="5491"/>
                  </a:lnTo>
                  <a:lnTo>
                    <a:pt x="6259" y="5137"/>
                  </a:lnTo>
                  <a:lnTo>
                    <a:pt x="6436" y="4724"/>
                  </a:lnTo>
                  <a:lnTo>
                    <a:pt x="6613" y="4310"/>
                  </a:lnTo>
                  <a:lnTo>
                    <a:pt x="6731" y="3838"/>
                  </a:lnTo>
                  <a:lnTo>
                    <a:pt x="6731" y="3425"/>
                  </a:lnTo>
                  <a:lnTo>
                    <a:pt x="6731" y="2953"/>
                  </a:lnTo>
                  <a:lnTo>
                    <a:pt x="6672" y="2539"/>
                  </a:lnTo>
                  <a:lnTo>
                    <a:pt x="6554" y="2126"/>
                  </a:lnTo>
                  <a:lnTo>
                    <a:pt x="6318" y="1772"/>
                  </a:lnTo>
                  <a:lnTo>
                    <a:pt x="6082" y="1358"/>
                  </a:lnTo>
                  <a:lnTo>
                    <a:pt x="5845" y="1063"/>
                  </a:lnTo>
                  <a:lnTo>
                    <a:pt x="5491" y="768"/>
                  </a:lnTo>
                  <a:lnTo>
                    <a:pt x="5137" y="532"/>
                  </a:lnTo>
                  <a:lnTo>
                    <a:pt x="4724" y="296"/>
                  </a:lnTo>
                  <a:lnTo>
                    <a:pt x="4310" y="178"/>
                  </a:lnTo>
                  <a:lnTo>
                    <a:pt x="3897" y="60"/>
                  </a:lnTo>
                  <a:lnTo>
                    <a:pt x="34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7" name="Google Shape;157;p4"/>
            <p:cNvSpPr/>
            <p:nvPr/>
          </p:nvSpPr>
          <p:spPr>
            <a:xfrm>
              <a:off x="4531750" y="4241950"/>
              <a:ext cx="187475" cy="200750"/>
            </a:xfrm>
            <a:custGeom>
              <a:avLst/>
              <a:gdLst/>
              <a:ahLst/>
              <a:cxnLst/>
              <a:rect l="l" t="t" r="r" b="b"/>
              <a:pathLst>
                <a:path w="7499" h="8030" extrusionOk="0">
                  <a:moveTo>
                    <a:pt x="2657" y="3720"/>
                  </a:moveTo>
                  <a:lnTo>
                    <a:pt x="3661" y="4311"/>
                  </a:lnTo>
                  <a:lnTo>
                    <a:pt x="2185" y="5550"/>
                  </a:lnTo>
                  <a:lnTo>
                    <a:pt x="2657" y="3720"/>
                  </a:lnTo>
                  <a:close/>
                  <a:moveTo>
                    <a:pt x="1417" y="1"/>
                  </a:moveTo>
                  <a:lnTo>
                    <a:pt x="0" y="6790"/>
                  </a:lnTo>
                  <a:lnTo>
                    <a:pt x="2008" y="8030"/>
                  </a:lnTo>
                  <a:lnTo>
                    <a:pt x="7498" y="3779"/>
                  </a:lnTo>
                  <a:lnTo>
                    <a:pt x="5668" y="2598"/>
                  </a:lnTo>
                  <a:lnTo>
                    <a:pt x="4900" y="3307"/>
                  </a:lnTo>
                  <a:lnTo>
                    <a:pt x="3011" y="2126"/>
                  </a:lnTo>
                  <a:lnTo>
                    <a:pt x="3247" y="1122"/>
                  </a:lnTo>
                  <a:lnTo>
                    <a:pt x="14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8" name="Google Shape;158;p4"/>
            <p:cNvSpPr/>
            <p:nvPr/>
          </p:nvSpPr>
          <p:spPr>
            <a:xfrm>
              <a:off x="4339875" y="4168150"/>
              <a:ext cx="188950" cy="191900"/>
            </a:xfrm>
            <a:custGeom>
              <a:avLst/>
              <a:gdLst/>
              <a:ahLst/>
              <a:cxnLst/>
              <a:rect l="l" t="t" r="r" b="b"/>
              <a:pathLst>
                <a:path w="7558" h="7676" extrusionOk="0">
                  <a:moveTo>
                    <a:pt x="4251" y="1"/>
                  </a:moveTo>
                  <a:lnTo>
                    <a:pt x="3897" y="60"/>
                  </a:lnTo>
                  <a:lnTo>
                    <a:pt x="3542" y="178"/>
                  </a:lnTo>
                  <a:lnTo>
                    <a:pt x="3188" y="355"/>
                  </a:lnTo>
                  <a:lnTo>
                    <a:pt x="2893" y="591"/>
                  </a:lnTo>
                  <a:lnTo>
                    <a:pt x="2598" y="886"/>
                  </a:lnTo>
                  <a:lnTo>
                    <a:pt x="2303" y="1241"/>
                  </a:lnTo>
                  <a:lnTo>
                    <a:pt x="0" y="4133"/>
                  </a:lnTo>
                  <a:lnTo>
                    <a:pt x="1594" y="5373"/>
                  </a:lnTo>
                  <a:lnTo>
                    <a:pt x="3897" y="2480"/>
                  </a:lnTo>
                  <a:lnTo>
                    <a:pt x="4192" y="2185"/>
                  </a:lnTo>
                  <a:lnTo>
                    <a:pt x="4487" y="2008"/>
                  </a:lnTo>
                  <a:lnTo>
                    <a:pt x="4664" y="2008"/>
                  </a:lnTo>
                  <a:lnTo>
                    <a:pt x="4841" y="2067"/>
                  </a:lnTo>
                  <a:lnTo>
                    <a:pt x="4959" y="2126"/>
                  </a:lnTo>
                  <a:lnTo>
                    <a:pt x="5137" y="2244"/>
                  </a:lnTo>
                  <a:lnTo>
                    <a:pt x="5314" y="2362"/>
                  </a:lnTo>
                  <a:lnTo>
                    <a:pt x="5432" y="2539"/>
                  </a:lnTo>
                  <a:lnTo>
                    <a:pt x="5491" y="2657"/>
                  </a:lnTo>
                  <a:lnTo>
                    <a:pt x="5491" y="2835"/>
                  </a:lnTo>
                  <a:lnTo>
                    <a:pt x="5432" y="3189"/>
                  </a:lnTo>
                  <a:lnTo>
                    <a:pt x="5196" y="3484"/>
                  </a:lnTo>
                  <a:lnTo>
                    <a:pt x="2952" y="6436"/>
                  </a:lnTo>
                  <a:lnTo>
                    <a:pt x="4546" y="7676"/>
                  </a:lnTo>
                  <a:lnTo>
                    <a:pt x="6849" y="4783"/>
                  </a:lnTo>
                  <a:lnTo>
                    <a:pt x="7085" y="4370"/>
                  </a:lnTo>
                  <a:lnTo>
                    <a:pt x="7262" y="4015"/>
                  </a:lnTo>
                  <a:lnTo>
                    <a:pt x="7439" y="3661"/>
                  </a:lnTo>
                  <a:lnTo>
                    <a:pt x="7498" y="3307"/>
                  </a:lnTo>
                  <a:lnTo>
                    <a:pt x="7557" y="2953"/>
                  </a:lnTo>
                  <a:lnTo>
                    <a:pt x="7557" y="2598"/>
                  </a:lnTo>
                  <a:lnTo>
                    <a:pt x="7439" y="2244"/>
                  </a:lnTo>
                  <a:lnTo>
                    <a:pt x="7321" y="1890"/>
                  </a:lnTo>
                  <a:lnTo>
                    <a:pt x="7144" y="1595"/>
                  </a:lnTo>
                  <a:lnTo>
                    <a:pt x="6967" y="1300"/>
                  </a:lnTo>
                  <a:lnTo>
                    <a:pt x="6672" y="1004"/>
                  </a:lnTo>
                  <a:lnTo>
                    <a:pt x="6376" y="709"/>
                  </a:lnTo>
                  <a:lnTo>
                    <a:pt x="6081" y="473"/>
                  </a:lnTo>
                  <a:lnTo>
                    <a:pt x="5727" y="296"/>
                  </a:lnTo>
                  <a:lnTo>
                    <a:pt x="5373" y="178"/>
                  </a:lnTo>
                  <a:lnTo>
                    <a:pt x="5018" y="60"/>
                  </a:lnTo>
                  <a:lnTo>
                    <a:pt x="46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9" name="Google Shape;159;p4"/>
            <p:cNvSpPr/>
            <p:nvPr/>
          </p:nvSpPr>
          <p:spPr>
            <a:xfrm>
              <a:off x="4227700" y="4050075"/>
              <a:ext cx="190425" cy="190425"/>
            </a:xfrm>
            <a:custGeom>
              <a:avLst/>
              <a:gdLst/>
              <a:ahLst/>
              <a:cxnLst/>
              <a:rect l="l" t="t" r="r" b="b"/>
              <a:pathLst>
                <a:path w="7617" h="7617" extrusionOk="0">
                  <a:moveTo>
                    <a:pt x="3483" y="2008"/>
                  </a:moveTo>
                  <a:lnTo>
                    <a:pt x="3779" y="2067"/>
                  </a:lnTo>
                  <a:lnTo>
                    <a:pt x="4015" y="2126"/>
                  </a:lnTo>
                  <a:lnTo>
                    <a:pt x="4310" y="2303"/>
                  </a:lnTo>
                  <a:lnTo>
                    <a:pt x="4546" y="2480"/>
                  </a:lnTo>
                  <a:lnTo>
                    <a:pt x="4900" y="2834"/>
                  </a:lnTo>
                  <a:lnTo>
                    <a:pt x="2893" y="4901"/>
                  </a:lnTo>
                  <a:lnTo>
                    <a:pt x="2539" y="4606"/>
                  </a:lnTo>
                  <a:lnTo>
                    <a:pt x="2303" y="4369"/>
                  </a:lnTo>
                  <a:lnTo>
                    <a:pt x="2126" y="4074"/>
                  </a:lnTo>
                  <a:lnTo>
                    <a:pt x="2066" y="3838"/>
                  </a:lnTo>
                  <a:lnTo>
                    <a:pt x="2007" y="3543"/>
                  </a:lnTo>
                  <a:lnTo>
                    <a:pt x="2007" y="3307"/>
                  </a:lnTo>
                  <a:lnTo>
                    <a:pt x="2126" y="3012"/>
                  </a:lnTo>
                  <a:lnTo>
                    <a:pt x="2244" y="2775"/>
                  </a:lnTo>
                  <a:lnTo>
                    <a:pt x="2480" y="2480"/>
                  </a:lnTo>
                  <a:lnTo>
                    <a:pt x="2716" y="2303"/>
                  </a:lnTo>
                  <a:lnTo>
                    <a:pt x="2952" y="2126"/>
                  </a:lnTo>
                  <a:lnTo>
                    <a:pt x="3247" y="2008"/>
                  </a:lnTo>
                  <a:close/>
                  <a:moveTo>
                    <a:pt x="3247" y="1"/>
                  </a:moveTo>
                  <a:lnTo>
                    <a:pt x="2834" y="60"/>
                  </a:lnTo>
                  <a:lnTo>
                    <a:pt x="2421" y="119"/>
                  </a:lnTo>
                  <a:lnTo>
                    <a:pt x="2007" y="296"/>
                  </a:lnTo>
                  <a:lnTo>
                    <a:pt x="1653" y="473"/>
                  </a:lnTo>
                  <a:lnTo>
                    <a:pt x="1299" y="768"/>
                  </a:lnTo>
                  <a:lnTo>
                    <a:pt x="945" y="1063"/>
                  </a:lnTo>
                  <a:lnTo>
                    <a:pt x="650" y="1418"/>
                  </a:lnTo>
                  <a:lnTo>
                    <a:pt x="413" y="1772"/>
                  </a:lnTo>
                  <a:lnTo>
                    <a:pt x="236" y="2185"/>
                  </a:lnTo>
                  <a:lnTo>
                    <a:pt x="118" y="2539"/>
                  </a:lnTo>
                  <a:lnTo>
                    <a:pt x="0" y="2953"/>
                  </a:lnTo>
                  <a:lnTo>
                    <a:pt x="0" y="3366"/>
                  </a:lnTo>
                  <a:lnTo>
                    <a:pt x="59" y="3779"/>
                  </a:lnTo>
                  <a:lnTo>
                    <a:pt x="177" y="4192"/>
                  </a:lnTo>
                  <a:lnTo>
                    <a:pt x="295" y="4606"/>
                  </a:lnTo>
                  <a:lnTo>
                    <a:pt x="531" y="5019"/>
                  </a:lnTo>
                  <a:lnTo>
                    <a:pt x="827" y="5373"/>
                  </a:lnTo>
                  <a:lnTo>
                    <a:pt x="1181" y="5727"/>
                  </a:lnTo>
                  <a:lnTo>
                    <a:pt x="3129" y="7617"/>
                  </a:lnTo>
                  <a:lnTo>
                    <a:pt x="7616" y="2953"/>
                  </a:lnTo>
                  <a:lnTo>
                    <a:pt x="5668" y="1063"/>
                  </a:lnTo>
                  <a:lnTo>
                    <a:pt x="5314" y="709"/>
                  </a:lnTo>
                  <a:lnTo>
                    <a:pt x="4900" y="473"/>
                  </a:lnTo>
                  <a:lnTo>
                    <a:pt x="4487" y="237"/>
                  </a:lnTo>
                  <a:lnTo>
                    <a:pt x="4074" y="119"/>
                  </a:lnTo>
                  <a:lnTo>
                    <a:pt x="3661" y="60"/>
                  </a:lnTo>
                  <a:lnTo>
                    <a:pt x="32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0" name="Google Shape;160;p4"/>
            <p:cNvSpPr/>
            <p:nvPr/>
          </p:nvSpPr>
          <p:spPr>
            <a:xfrm>
              <a:off x="4136175" y="3958575"/>
              <a:ext cx="156475" cy="147625"/>
            </a:xfrm>
            <a:custGeom>
              <a:avLst/>
              <a:gdLst/>
              <a:ahLst/>
              <a:cxnLst/>
              <a:rect l="l" t="t" r="r" b="b"/>
              <a:pathLst>
                <a:path w="6259" h="5905" extrusionOk="0">
                  <a:moveTo>
                    <a:pt x="4901" y="0"/>
                  </a:moveTo>
                  <a:lnTo>
                    <a:pt x="1" y="4369"/>
                  </a:lnTo>
                  <a:lnTo>
                    <a:pt x="1359" y="5904"/>
                  </a:lnTo>
                  <a:lnTo>
                    <a:pt x="6259" y="1535"/>
                  </a:lnTo>
                  <a:lnTo>
                    <a:pt x="490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1" name="Google Shape;161;p4"/>
            <p:cNvSpPr/>
            <p:nvPr/>
          </p:nvSpPr>
          <p:spPr>
            <a:xfrm>
              <a:off x="4038775" y="3839025"/>
              <a:ext cx="169750" cy="168275"/>
            </a:xfrm>
            <a:custGeom>
              <a:avLst/>
              <a:gdLst/>
              <a:ahLst/>
              <a:cxnLst/>
              <a:rect l="l" t="t" r="r" b="b"/>
              <a:pathLst>
                <a:path w="6790" h="6731" extrusionOk="0">
                  <a:moveTo>
                    <a:pt x="3897" y="2007"/>
                  </a:moveTo>
                  <a:lnTo>
                    <a:pt x="4133" y="2125"/>
                  </a:lnTo>
                  <a:lnTo>
                    <a:pt x="4369" y="2303"/>
                  </a:lnTo>
                  <a:lnTo>
                    <a:pt x="4546" y="2480"/>
                  </a:lnTo>
                  <a:lnTo>
                    <a:pt x="4723" y="2775"/>
                  </a:lnTo>
                  <a:lnTo>
                    <a:pt x="4782" y="3011"/>
                  </a:lnTo>
                  <a:lnTo>
                    <a:pt x="4841" y="3247"/>
                  </a:lnTo>
                  <a:lnTo>
                    <a:pt x="4782" y="3483"/>
                  </a:lnTo>
                  <a:lnTo>
                    <a:pt x="4723" y="3719"/>
                  </a:lnTo>
                  <a:lnTo>
                    <a:pt x="4605" y="3956"/>
                  </a:lnTo>
                  <a:lnTo>
                    <a:pt x="4428" y="4192"/>
                  </a:lnTo>
                  <a:lnTo>
                    <a:pt x="4192" y="4369"/>
                  </a:lnTo>
                  <a:lnTo>
                    <a:pt x="3897" y="4546"/>
                  </a:lnTo>
                  <a:lnTo>
                    <a:pt x="3661" y="4664"/>
                  </a:lnTo>
                  <a:lnTo>
                    <a:pt x="3365" y="4782"/>
                  </a:lnTo>
                  <a:lnTo>
                    <a:pt x="3129" y="4782"/>
                  </a:lnTo>
                  <a:lnTo>
                    <a:pt x="2893" y="4723"/>
                  </a:lnTo>
                  <a:lnTo>
                    <a:pt x="2657" y="4605"/>
                  </a:lnTo>
                  <a:lnTo>
                    <a:pt x="2421" y="4487"/>
                  </a:lnTo>
                  <a:lnTo>
                    <a:pt x="2244" y="4251"/>
                  </a:lnTo>
                  <a:lnTo>
                    <a:pt x="2066" y="4015"/>
                  </a:lnTo>
                  <a:lnTo>
                    <a:pt x="2007" y="3779"/>
                  </a:lnTo>
                  <a:lnTo>
                    <a:pt x="1948" y="3542"/>
                  </a:lnTo>
                  <a:lnTo>
                    <a:pt x="1948" y="3247"/>
                  </a:lnTo>
                  <a:lnTo>
                    <a:pt x="2066" y="3011"/>
                  </a:lnTo>
                  <a:lnTo>
                    <a:pt x="2185" y="2775"/>
                  </a:lnTo>
                  <a:lnTo>
                    <a:pt x="2362" y="2598"/>
                  </a:lnTo>
                  <a:lnTo>
                    <a:pt x="2598" y="2362"/>
                  </a:lnTo>
                  <a:lnTo>
                    <a:pt x="2893" y="2184"/>
                  </a:lnTo>
                  <a:lnTo>
                    <a:pt x="3129" y="2066"/>
                  </a:lnTo>
                  <a:lnTo>
                    <a:pt x="3424" y="2007"/>
                  </a:lnTo>
                  <a:close/>
                  <a:moveTo>
                    <a:pt x="3011" y="0"/>
                  </a:moveTo>
                  <a:lnTo>
                    <a:pt x="2598" y="118"/>
                  </a:lnTo>
                  <a:lnTo>
                    <a:pt x="2185" y="236"/>
                  </a:lnTo>
                  <a:lnTo>
                    <a:pt x="1771" y="472"/>
                  </a:lnTo>
                  <a:lnTo>
                    <a:pt x="1358" y="708"/>
                  </a:lnTo>
                  <a:lnTo>
                    <a:pt x="1004" y="1004"/>
                  </a:lnTo>
                  <a:lnTo>
                    <a:pt x="709" y="1358"/>
                  </a:lnTo>
                  <a:lnTo>
                    <a:pt x="472" y="1712"/>
                  </a:lnTo>
                  <a:lnTo>
                    <a:pt x="295" y="2125"/>
                  </a:lnTo>
                  <a:lnTo>
                    <a:pt x="118" y="2539"/>
                  </a:lnTo>
                  <a:lnTo>
                    <a:pt x="59" y="2952"/>
                  </a:lnTo>
                  <a:lnTo>
                    <a:pt x="0" y="3365"/>
                  </a:lnTo>
                  <a:lnTo>
                    <a:pt x="59" y="3779"/>
                  </a:lnTo>
                  <a:lnTo>
                    <a:pt x="118" y="4192"/>
                  </a:lnTo>
                  <a:lnTo>
                    <a:pt x="295" y="4605"/>
                  </a:lnTo>
                  <a:lnTo>
                    <a:pt x="472" y="5018"/>
                  </a:lnTo>
                  <a:lnTo>
                    <a:pt x="709" y="5373"/>
                  </a:lnTo>
                  <a:lnTo>
                    <a:pt x="1004" y="5727"/>
                  </a:lnTo>
                  <a:lnTo>
                    <a:pt x="1358" y="6022"/>
                  </a:lnTo>
                  <a:lnTo>
                    <a:pt x="1712" y="6258"/>
                  </a:lnTo>
                  <a:lnTo>
                    <a:pt x="2066" y="6494"/>
                  </a:lnTo>
                  <a:lnTo>
                    <a:pt x="2480" y="6612"/>
                  </a:lnTo>
                  <a:lnTo>
                    <a:pt x="2893" y="6730"/>
                  </a:lnTo>
                  <a:lnTo>
                    <a:pt x="3779" y="6730"/>
                  </a:lnTo>
                  <a:lnTo>
                    <a:pt x="4192" y="6671"/>
                  </a:lnTo>
                  <a:lnTo>
                    <a:pt x="4605" y="6494"/>
                  </a:lnTo>
                  <a:lnTo>
                    <a:pt x="5018" y="6317"/>
                  </a:lnTo>
                  <a:lnTo>
                    <a:pt x="5432" y="6081"/>
                  </a:lnTo>
                  <a:lnTo>
                    <a:pt x="5786" y="5727"/>
                  </a:lnTo>
                  <a:lnTo>
                    <a:pt x="6081" y="5432"/>
                  </a:lnTo>
                  <a:lnTo>
                    <a:pt x="6317" y="5077"/>
                  </a:lnTo>
                  <a:lnTo>
                    <a:pt x="6494" y="4664"/>
                  </a:lnTo>
                  <a:lnTo>
                    <a:pt x="6672" y="4251"/>
                  </a:lnTo>
                  <a:lnTo>
                    <a:pt x="6731" y="3838"/>
                  </a:lnTo>
                  <a:lnTo>
                    <a:pt x="6790" y="3365"/>
                  </a:lnTo>
                  <a:lnTo>
                    <a:pt x="6731" y="2952"/>
                  </a:lnTo>
                  <a:lnTo>
                    <a:pt x="6672" y="2539"/>
                  </a:lnTo>
                  <a:lnTo>
                    <a:pt x="6494" y="2125"/>
                  </a:lnTo>
                  <a:lnTo>
                    <a:pt x="6317" y="1712"/>
                  </a:lnTo>
                  <a:lnTo>
                    <a:pt x="6081" y="1358"/>
                  </a:lnTo>
                  <a:lnTo>
                    <a:pt x="5786" y="1004"/>
                  </a:lnTo>
                  <a:lnTo>
                    <a:pt x="5432" y="708"/>
                  </a:lnTo>
                  <a:lnTo>
                    <a:pt x="5077" y="472"/>
                  </a:lnTo>
                  <a:lnTo>
                    <a:pt x="4723" y="295"/>
                  </a:lnTo>
                  <a:lnTo>
                    <a:pt x="4310" y="118"/>
                  </a:lnTo>
                  <a:lnTo>
                    <a:pt x="3897" y="59"/>
                  </a:lnTo>
                  <a:lnTo>
                    <a:pt x="34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 name="Google Shape;162;p4"/>
            <p:cNvSpPr/>
            <p:nvPr/>
          </p:nvSpPr>
          <p:spPr>
            <a:xfrm>
              <a:off x="3904450" y="3650100"/>
              <a:ext cx="194850" cy="175650"/>
            </a:xfrm>
            <a:custGeom>
              <a:avLst/>
              <a:gdLst/>
              <a:ahLst/>
              <a:cxnLst/>
              <a:rect l="l" t="t" r="r" b="b"/>
              <a:pathLst>
                <a:path w="7794" h="7026" extrusionOk="0">
                  <a:moveTo>
                    <a:pt x="5609" y="0"/>
                  </a:moveTo>
                  <a:lnTo>
                    <a:pt x="4192" y="827"/>
                  </a:lnTo>
                  <a:lnTo>
                    <a:pt x="5373" y="2834"/>
                  </a:lnTo>
                  <a:lnTo>
                    <a:pt x="4547" y="3247"/>
                  </a:lnTo>
                  <a:lnTo>
                    <a:pt x="3543" y="1535"/>
                  </a:lnTo>
                  <a:lnTo>
                    <a:pt x="2244" y="2303"/>
                  </a:lnTo>
                  <a:lnTo>
                    <a:pt x="3248" y="4015"/>
                  </a:lnTo>
                  <a:lnTo>
                    <a:pt x="2539" y="4428"/>
                  </a:lnTo>
                  <a:lnTo>
                    <a:pt x="1358" y="2421"/>
                  </a:lnTo>
                  <a:lnTo>
                    <a:pt x="1" y="3247"/>
                  </a:lnTo>
                  <a:lnTo>
                    <a:pt x="2126" y="7026"/>
                  </a:lnTo>
                  <a:lnTo>
                    <a:pt x="7794" y="3779"/>
                  </a:lnTo>
                  <a:lnTo>
                    <a:pt x="56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3" name="Google Shape;163;p4"/>
            <p:cNvSpPr/>
            <p:nvPr/>
          </p:nvSpPr>
          <p:spPr>
            <a:xfrm>
              <a:off x="3818850" y="3484775"/>
              <a:ext cx="212550" cy="209625"/>
            </a:xfrm>
            <a:custGeom>
              <a:avLst/>
              <a:gdLst/>
              <a:ahLst/>
              <a:cxnLst/>
              <a:rect l="l" t="t" r="r" b="b"/>
              <a:pathLst>
                <a:path w="8502" h="8385" extrusionOk="0">
                  <a:moveTo>
                    <a:pt x="5904" y="1"/>
                  </a:moveTo>
                  <a:lnTo>
                    <a:pt x="0" y="2716"/>
                  </a:lnTo>
                  <a:lnTo>
                    <a:pt x="827" y="4606"/>
                  </a:lnTo>
                  <a:lnTo>
                    <a:pt x="3897" y="3189"/>
                  </a:lnTo>
                  <a:lnTo>
                    <a:pt x="1771" y="6554"/>
                  </a:lnTo>
                  <a:lnTo>
                    <a:pt x="2598" y="8384"/>
                  </a:lnTo>
                  <a:lnTo>
                    <a:pt x="8502" y="5727"/>
                  </a:lnTo>
                  <a:lnTo>
                    <a:pt x="7675" y="3838"/>
                  </a:lnTo>
                  <a:lnTo>
                    <a:pt x="4723" y="5196"/>
                  </a:lnTo>
                  <a:lnTo>
                    <a:pt x="4723" y="5196"/>
                  </a:lnTo>
                  <a:lnTo>
                    <a:pt x="6790" y="1890"/>
                  </a:lnTo>
                  <a:lnTo>
                    <a:pt x="59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4" name="Google Shape;164;p4"/>
            <p:cNvSpPr/>
            <p:nvPr/>
          </p:nvSpPr>
          <p:spPr>
            <a:xfrm>
              <a:off x="3770125" y="3323900"/>
              <a:ext cx="168300" cy="168275"/>
            </a:xfrm>
            <a:custGeom>
              <a:avLst/>
              <a:gdLst/>
              <a:ahLst/>
              <a:cxnLst/>
              <a:rect l="l" t="t" r="r" b="b"/>
              <a:pathLst>
                <a:path w="6732" h="6731" extrusionOk="0">
                  <a:moveTo>
                    <a:pt x="3898" y="0"/>
                  </a:moveTo>
                  <a:lnTo>
                    <a:pt x="1949" y="650"/>
                  </a:lnTo>
                  <a:lnTo>
                    <a:pt x="2953" y="3838"/>
                  </a:lnTo>
                  <a:lnTo>
                    <a:pt x="4370" y="3366"/>
                  </a:lnTo>
                  <a:lnTo>
                    <a:pt x="3838" y="1831"/>
                  </a:lnTo>
                  <a:lnTo>
                    <a:pt x="4134" y="1949"/>
                  </a:lnTo>
                  <a:lnTo>
                    <a:pt x="4429" y="2126"/>
                  </a:lnTo>
                  <a:lnTo>
                    <a:pt x="4606" y="2421"/>
                  </a:lnTo>
                  <a:lnTo>
                    <a:pt x="4724" y="2716"/>
                  </a:lnTo>
                  <a:lnTo>
                    <a:pt x="4842" y="3070"/>
                  </a:lnTo>
                  <a:lnTo>
                    <a:pt x="4842" y="3366"/>
                  </a:lnTo>
                  <a:lnTo>
                    <a:pt x="4842" y="3661"/>
                  </a:lnTo>
                  <a:lnTo>
                    <a:pt x="4724" y="3897"/>
                  </a:lnTo>
                  <a:lnTo>
                    <a:pt x="4606" y="4074"/>
                  </a:lnTo>
                  <a:lnTo>
                    <a:pt x="4370" y="4310"/>
                  </a:lnTo>
                  <a:lnTo>
                    <a:pt x="4075" y="4428"/>
                  </a:lnTo>
                  <a:lnTo>
                    <a:pt x="3779" y="4605"/>
                  </a:lnTo>
                  <a:lnTo>
                    <a:pt x="3484" y="4664"/>
                  </a:lnTo>
                  <a:lnTo>
                    <a:pt x="2894" y="4664"/>
                  </a:lnTo>
                  <a:lnTo>
                    <a:pt x="2658" y="4605"/>
                  </a:lnTo>
                  <a:lnTo>
                    <a:pt x="2481" y="4487"/>
                  </a:lnTo>
                  <a:lnTo>
                    <a:pt x="2244" y="4310"/>
                  </a:lnTo>
                  <a:lnTo>
                    <a:pt x="2126" y="4133"/>
                  </a:lnTo>
                  <a:lnTo>
                    <a:pt x="2008" y="3838"/>
                  </a:lnTo>
                  <a:lnTo>
                    <a:pt x="1949" y="3543"/>
                  </a:lnTo>
                  <a:lnTo>
                    <a:pt x="1949" y="3307"/>
                  </a:lnTo>
                  <a:lnTo>
                    <a:pt x="2008" y="3070"/>
                  </a:lnTo>
                  <a:lnTo>
                    <a:pt x="2126" y="2893"/>
                  </a:lnTo>
                  <a:lnTo>
                    <a:pt x="1477" y="827"/>
                  </a:lnTo>
                  <a:lnTo>
                    <a:pt x="1005" y="1122"/>
                  </a:lnTo>
                  <a:lnTo>
                    <a:pt x="650" y="1417"/>
                  </a:lnTo>
                  <a:lnTo>
                    <a:pt x="355" y="1831"/>
                  </a:lnTo>
                  <a:lnTo>
                    <a:pt x="178" y="2303"/>
                  </a:lnTo>
                  <a:lnTo>
                    <a:pt x="60" y="2775"/>
                  </a:lnTo>
                  <a:lnTo>
                    <a:pt x="1" y="3307"/>
                  </a:lnTo>
                  <a:lnTo>
                    <a:pt x="60" y="3838"/>
                  </a:lnTo>
                  <a:lnTo>
                    <a:pt x="237" y="4428"/>
                  </a:lnTo>
                  <a:lnTo>
                    <a:pt x="414" y="4901"/>
                  </a:lnTo>
                  <a:lnTo>
                    <a:pt x="650" y="5314"/>
                  </a:lnTo>
                  <a:lnTo>
                    <a:pt x="887" y="5668"/>
                  </a:lnTo>
                  <a:lnTo>
                    <a:pt x="1182" y="5963"/>
                  </a:lnTo>
                  <a:lnTo>
                    <a:pt x="1477" y="6259"/>
                  </a:lnTo>
                  <a:lnTo>
                    <a:pt x="1831" y="6436"/>
                  </a:lnTo>
                  <a:lnTo>
                    <a:pt x="2244" y="6613"/>
                  </a:lnTo>
                  <a:lnTo>
                    <a:pt x="2658" y="6731"/>
                  </a:lnTo>
                  <a:lnTo>
                    <a:pt x="3484" y="6731"/>
                  </a:lnTo>
                  <a:lnTo>
                    <a:pt x="3957" y="6672"/>
                  </a:lnTo>
                  <a:lnTo>
                    <a:pt x="4429" y="6554"/>
                  </a:lnTo>
                  <a:lnTo>
                    <a:pt x="4842" y="6377"/>
                  </a:lnTo>
                  <a:lnTo>
                    <a:pt x="5255" y="6140"/>
                  </a:lnTo>
                  <a:lnTo>
                    <a:pt x="5610" y="5904"/>
                  </a:lnTo>
                  <a:lnTo>
                    <a:pt x="5905" y="5609"/>
                  </a:lnTo>
                  <a:lnTo>
                    <a:pt x="6200" y="5314"/>
                  </a:lnTo>
                  <a:lnTo>
                    <a:pt x="6377" y="4960"/>
                  </a:lnTo>
                  <a:lnTo>
                    <a:pt x="6554" y="4546"/>
                  </a:lnTo>
                  <a:lnTo>
                    <a:pt x="6672" y="4192"/>
                  </a:lnTo>
                  <a:lnTo>
                    <a:pt x="6731" y="3720"/>
                  </a:lnTo>
                  <a:lnTo>
                    <a:pt x="6731" y="3307"/>
                  </a:lnTo>
                  <a:lnTo>
                    <a:pt x="6672" y="2834"/>
                  </a:lnTo>
                  <a:lnTo>
                    <a:pt x="6495" y="2362"/>
                  </a:lnTo>
                  <a:lnTo>
                    <a:pt x="6318" y="1831"/>
                  </a:lnTo>
                  <a:lnTo>
                    <a:pt x="6082" y="1417"/>
                  </a:lnTo>
                  <a:lnTo>
                    <a:pt x="5787" y="1063"/>
                  </a:lnTo>
                  <a:lnTo>
                    <a:pt x="5433" y="709"/>
                  </a:lnTo>
                  <a:lnTo>
                    <a:pt x="5078" y="473"/>
                  </a:lnTo>
                  <a:lnTo>
                    <a:pt x="4665" y="296"/>
                  </a:lnTo>
                  <a:lnTo>
                    <a:pt x="4311" y="118"/>
                  </a:lnTo>
                  <a:lnTo>
                    <a:pt x="389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5" name="Google Shape;165;p4"/>
            <p:cNvSpPr/>
            <p:nvPr/>
          </p:nvSpPr>
          <p:spPr>
            <a:xfrm>
              <a:off x="3731750" y="3235350"/>
              <a:ext cx="171250" cy="88575"/>
            </a:xfrm>
            <a:custGeom>
              <a:avLst/>
              <a:gdLst/>
              <a:ahLst/>
              <a:cxnLst/>
              <a:rect l="l" t="t" r="r" b="b"/>
              <a:pathLst>
                <a:path w="6850" h="3543" extrusionOk="0">
                  <a:moveTo>
                    <a:pt x="6377" y="0"/>
                  </a:moveTo>
                  <a:lnTo>
                    <a:pt x="1" y="1535"/>
                  </a:lnTo>
                  <a:lnTo>
                    <a:pt x="532" y="3542"/>
                  </a:lnTo>
                  <a:lnTo>
                    <a:pt x="6849" y="2007"/>
                  </a:lnTo>
                  <a:lnTo>
                    <a:pt x="63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6" name="Google Shape;166;p4"/>
            <p:cNvSpPr/>
            <p:nvPr/>
          </p:nvSpPr>
          <p:spPr>
            <a:xfrm>
              <a:off x="3696325" y="3050850"/>
              <a:ext cx="186000" cy="181550"/>
            </a:xfrm>
            <a:custGeom>
              <a:avLst/>
              <a:gdLst/>
              <a:ahLst/>
              <a:cxnLst/>
              <a:rect l="l" t="t" r="r" b="b"/>
              <a:pathLst>
                <a:path w="7440" h="7262" extrusionOk="0">
                  <a:moveTo>
                    <a:pt x="6436" y="0"/>
                  </a:moveTo>
                  <a:lnTo>
                    <a:pt x="1" y="1063"/>
                  </a:lnTo>
                  <a:lnTo>
                    <a:pt x="355" y="3070"/>
                  </a:lnTo>
                  <a:lnTo>
                    <a:pt x="3602" y="2539"/>
                  </a:lnTo>
                  <a:lnTo>
                    <a:pt x="3602" y="2539"/>
                  </a:lnTo>
                  <a:lnTo>
                    <a:pt x="709" y="5196"/>
                  </a:lnTo>
                  <a:lnTo>
                    <a:pt x="1005" y="7262"/>
                  </a:lnTo>
                  <a:lnTo>
                    <a:pt x="7440" y="6199"/>
                  </a:lnTo>
                  <a:lnTo>
                    <a:pt x="7145" y="4192"/>
                  </a:lnTo>
                  <a:lnTo>
                    <a:pt x="3898" y="4723"/>
                  </a:lnTo>
                  <a:lnTo>
                    <a:pt x="6790" y="2066"/>
                  </a:lnTo>
                  <a:lnTo>
                    <a:pt x="64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7" name="Google Shape;167;p4"/>
            <p:cNvSpPr/>
            <p:nvPr/>
          </p:nvSpPr>
          <p:spPr>
            <a:xfrm>
              <a:off x="3686000" y="2913575"/>
              <a:ext cx="169775" cy="118100"/>
            </a:xfrm>
            <a:custGeom>
              <a:avLst/>
              <a:gdLst/>
              <a:ahLst/>
              <a:cxnLst/>
              <a:rect l="l" t="t" r="r" b="b"/>
              <a:pathLst>
                <a:path w="6791" h="4724" extrusionOk="0">
                  <a:moveTo>
                    <a:pt x="6495" y="0"/>
                  </a:moveTo>
                  <a:lnTo>
                    <a:pt x="4842" y="119"/>
                  </a:lnTo>
                  <a:lnTo>
                    <a:pt x="5019" y="2362"/>
                  </a:lnTo>
                  <a:lnTo>
                    <a:pt x="4074" y="2421"/>
                  </a:lnTo>
                  <a:lnTo>
                    <a:pt x="3956" y="414"/>
                  </a:lnTo>
                  <a:lnTo>
                    <a:pt x="2421" y="532"/>
                  </a:lnTo>
                  <a:lnTo>
                    <a:pt x="2539" y="2539"/>
                  </a:lnTo>
                  <a:lnTo>
                    <a:pt x="1772" y="2598"/>
                  </a:lnTo>
                  <a:lnTo>
                    <a:pt x="1595" y="296"/>
                  </a:lnTo>
                  <a:lnTo>
                    <a:pt x="1" y="414"/>
                  </a:lnTo>
                  <a:lnTo>
                    <a:pt x="296" y="4724"/>
                  </a:lnTo>
                  <a:lnTo>
                    <a:pt x="6790" y="4310"/>
                  </a:lnTo>
                  <a:lnTo>
                    <a:pt x="64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8" name="Google Shape;168;p4"/>
            <p:cNvSpPr/>
            <p:nvPr/>
          </p:nvSpPr>
          <p:spPr>
            <a:xfrm>
              <a:off x="3684525" y="2774825"/>
              <a:ext cx="165350" cy="112200"/>
            </a:xfrm>
            <a:custGeom>
              <a:avLst/>
              <a:gdLst/>
              <a:ahLst/>
              <a:cxnLst/>
              <a:rect l="l" t="t" r="r" b="b"/>
              <a:pathLst>
                <a:path w="6614" h="4488" extrusionOk="0">
                  <a:moveTo>
                    <a:pt x="60" y="1"/>
                  </a:moveTo>
                  <a:lnTo>
                    <a:pt x="1" y="4370"/>
                  </a:lnTo>
                  <a:lnTo>
                    <a:pt x="6554" y="4488"/>
                  </a:lnTo>
                  <a:lnTo>
                    <a:pt x="6613" y="119"/>
                  </a:lnTo>
                  <a:lnTo>
                    <a:pt x="4960" y="60"/>
                  </a:lnTo>
                  <a:lnTo>
                    <a:pt x="4901" y="2362"/>
                  </a:lnTo>
                  <a:lnTo>
                    <a:pt x="4015" y="2362"/>
                  </a:lnTo>
                  <a:lnTo>
                    <a:pt x="4015" y="355"/>
                  </a:lnTo>
                  <a:lnTo>
                    <a:pt x="2480" y="296"/>
                  </a:lnTo>
                  <a:lnTo>
                    <a:pt x="2480" y="2362"/>
                  </a:lnTo>
                  <a:lnTo>
                    <a:pt x="1654" y="2362"/>
                  </a:lnTo>
                  <a:lnTo>
                    <a:pt x="1713" y="60"/>
                  </a:lnTo>
                  <a:lnTo>
                    <a:pt x="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9" name="Google Shape;169;p4"/>
            <p:cNvSpPr/>
            <p:nvPr/>
          </p:nvSpPr>
          <p:spPr>
            <a:xfrm>
              <a:off x="3687475" y="2602150"/>
              <a:ext cx="177150" cy="149100"/>
            </a:xfrm>
            <a:custGeom>
              <a:avLst/>
              <a:gdLst/>
              <a:ahLst/>
              <a:cxnLst/>
              <a:rect l="l" t="t" r="r" b="b"/>
              <a:pathLst>
                <a:path w="7086" h="5964" extrusionOk="0">
                  <a:moveTo>
                    <a:pt x="2658" y="2126"/>
                  </a:moveTo>
                  <a:lnTo>
                    <a:pt x="2894" y="2185"/>
                  </a:lnTo>
                  <a:lnTo>
                    <a:pt x="3012" y="2303"/>
                  </a:lnTo>
                  <a:lnTo>
                    <a:pt x="3130" y="2480"/>
                  </a:lnTo>
                  <a:lnTo>
                    <a:pt x="3130" y="2716"/>
                  </a:lnTo>
                  <a:lnTo>
                    <a:pt x="3012" y="3543"/>
                  </a:lnTo>
                  <a:lnTo>
                    <a:pt x="1949" y="3425"/>
                  </a:lnTo>
                  <a:lnTo>
                    <a:pt x="2008" y="2598"/>
                  </a:lnTo>
                  <a:lnTo>
                    <a:pt x="2067" y="2362"/>
                  </a:lnTo>
                  <a:lnTo>
                    <a:pt x="2185" y="2185"/>
                  </a:lnTo>
                  <a:lnTo>
                    <a:pt x="2421" y="2126"/>
                  </a:lnTo>
                  <a:close/>
                  <a:moveTo>
                    <a:pt x="2421" y="0"/>
                  </a:moveTo>
                  <a:lnTo>
                    <a:pt x="2126" y="59"/>
                  </a:lnTo>
                  <a:lnTo>
                    <a:pt x="1831" y="118"/>
                  </a:lnTo>
                  <a:lnTo>
                    <a:pt x="1595" y="177"/>
                  </a:lnTo>
                  <a:lnTo>
                    <a:pt x="1359" y="354"/>
                  </a:lnTo>
                  <a:lnTo>
                    <a:pt x="1122" y="473"/>
                  </a:lnTo>
                  <a:lnTo>
                    <a:pt x="945" y="709"/>
                  </a:lnTo>
                  <a:lnTo>
                    <a:pt x="768" y="945"/>
                  </a:lnTo>
                  <a:lnTo>
                    <a:pt x="591" y="1240"/>
                  </a:lnTo>
                  <a:lnTo>
                    <a:pt x="473" y="1535"/>
                  </a:lnTo>
                  <a:lnTo>
                    <a:pt x="414" y="1889"/>
                  </a:lnTo>
                  <a:lnTo>
                    <a:pt x="355" y="2244"/>
                  </a:lnTo>
                  <a:lnTo>
                    <a:pt x="1" y="5314"/>
                  </a:lnTo>
                  <a:lnTo>
                    <a:pt x="6495" y="5963"/>
                  </a:lnTo>
                  <a:lnTo>
                    <a:pt x="6731" y="3897"/>
                  </a:lnTo>
                  <a:lnTo>
                    <a:pt x="4370" y="3661"/>
                  </a:lnTo>
                  <a:lnTo>
                    <a:pt x="6849" y="2716"/>
                  </a:lnTo>
                  <a:lnTo>
                    <a:pt x="7085" y="473"/>
                  </a:lnTo>
                  <a:lnTo>
                    <a:pt x="4429" y="1594"/>
                  </a:lnTo>
                  <a:lnTo>
                    <a:pt x="4370" y="1299"/>
                  </a:lnTo>
                  <a:lnTo>
                    <a:pt x="4193" y="1004"/>
                  </a:lnTo>
                  <a:lnTo>
                    <a:pt x="4015" y="709"/>
                  </a:lnTo>
                  <a:lnTo>
                    <a:pt x="3838" y="473"/>
                  </a:lnTo>
                  <a:lnTo>
                    <a:pt x="3602" y="295"/>
                  </a:lnTo>
                  <a:lnTo>
                    <a:pt x="3307" y="177"/>
                  </a:lnTo>
                  <a:lnTo>
                    <a:pt x="3012" y="59"/>
                  </a:lnTo>
                  <a:lnTo>
                    <a:pt x="27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0" name="Google Shape;170;p4"/>
            <p:cNvSpPr/>
            <p:nvPr/>
          </p:nvSpPr>
          <p:spPr>
            <a:xfrm>
              <a:off x="3717000" y="2388125"/>
              <a:ext cx="171250" cy="155000"/>
            </a:xfrm>
            <a:custGeom>
              <a:avLst/>
              <a:gdLst/>
              <a:ahLst/>
              <a:cxnLst/>
              <a:rect l="l" t="t" r="r" b="b"/>
              <a:pathLst>
                <a:path w="6850" h="6200" extrusionOk="0">
                  <a:moveTo>
                    <a:pt x="2952" y="2067"/>
                  </a:moveTo>
                  <a:lnTo>
                    <a:pt x="3189" y="2185"/>
                  </a:lnTo>
                  <a:lnTo>
                    <a:pt x="3307" y="2303"/>
                  </a:lnTo>
                  <a:lnTo>
                    <a:pt x="3425" y="2539"/>
                  </a:lnTo>
                  <a:lnTo>
                    <a:pt x="3366" y="2834"/>
                  </a:lnTo>
                  <a:lnTo>
                    <a:pt x="3248" y="3366"/>
                  </a:lnTo>
                  <a:lnTo>
                    <a:pt x="2067" y="3130"/>
                  </a:lnTo>
                  <a:lnTo>
                    <a:pt x="2185" y="2539"/>
                  </a:lnTo>
                  <a:lnTo>
                    <a:pt x="2303" y="2303"/>
                  </a:lnTo>
                  <a:lnTo>
                    <a:pt x="2480" y="2126"/>
                  </a:lnTo>
                  <a:lnTo>
                    <a:pt x="2657" y="2067"/>
                  </a:lnTo>
                  <a:close/>
                  <a:moveTo>
                    <a:pt x="2480" y="1"/>
                  </a:moveTo>
                  <a:lnTo>
                    <a:pt x="2067" y="119"/>
                  </a:lnTo>
                  <a:lnTo>
                    <a:pt x="1654" y="296"/>
                  </a:lnTo>
                  <a:lnTo>
                    <a:pt x="1299" y="591"/>
                  </a:lnTo>
                  <a:lnTo>
                    <a:pt x="1063" y="945"/>
                  </a:lnTo>
                  <a:lnTo>
                    <a:pt x="827" y="1418"/>
                  </a:lnTo>
                  <a:lnTo>
                    <a:pt x="650" y="1949"/>
                  </a:lnTo>
                  <a:lnTo>
                    <a:pt x="1" y="4724"/>
                  </a:lnTo>
                  <a:lnTo>
                    <a:pt x="6377" y="6200"/>
                  </a:lnTo>
                  <a:lnTo>
                    <a:pt x="6849" y="4192"/>
                  </a:lnTo>
                  <a:lnTo>
                    <a:pt x="4842" y="3720"/>
                  </a:lnTo>
                  <a:lnTo>
                    <a:pt x="5019" y="2953"/>
                  </a:lnTo>
                  <a:lnTo>
                    <a:pt x="5078" y="2598"/>
                  </a:lnTo>
                  <a:lnTo>
                    <a:pt x="5078" y="2244"/>
                  </a:lnTo>
                  <a:lnTo>
                    <a:pt x="5078" y="1890"/>
                  </a:lnTo>
                  <a:lnTo>
                    <a:pt x="5019" y="1595"/>
                  </a:lnTo>
                  <a:lnTo>
                    <a:pt x="4901" y="1299"/>
                  </a:lnTo>
                  <a:lnTo>
                    <a:pt x="4783" y="1004"/>
                  </a:lnTo>
                  <a:lnTo>
                    <a:pt x="4606" y="768"/>
                  </a:lnTo>
                  <a:lnTo>
                    <a:pt x="4428" y="591"/>
                  </a:lnTo>
                  <a:lnTo>
                    <a:pt x="4192" y="414"/>
                  </a:lnTo>
                  <a:lnTo>
                    <a:pt x="3956" y="237"/>
                  </a:lnTo>
                  <a:lnTo>
                    <a:pt x="3661" y="119"/>
                  </a:lnTo>
                  <a:lnTo>
                    <a:pt x="3366" y="60"/>
                  </a:lnTo>
                  <a:lnTo>
                    <a:pt x="28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1" name="Google Shape;171;p4"/>
            <p:cNvSpPr/>
            <p:nvPr/>
          </p:nvSpPr>
          <p:spPr>
            <a:xfrm>
              <a:off x="3776050" y="2205100"/>
              <a:ext cx="166800" cy="168300"/>
            </a:xfrm>
            <a:custGeom>
              <a:avLst/>
              <a:gdLst/>
              <a:ahLst/>
              <a:cxnLst/>
              <a:rect l="l" t="t" r="r" b="b"/>
              <a:pathLst>
                <a:path w="6672" h="6732" extrusionOk="0">
                  <a:moveTo>
                    <a:pt x="3424" y="2067"/>
                  </a:moveTo>
                  <a:lnTo>
                    <a:pt x="3779" y="2126"/>
                  </a:lnTo>
                  <a:lnTo>
                    <a:pt x="4015" y="2303"/>
                  </a:lnTo>
                  <a:lnTo>
                    <a:pt x="4310" y="2421"/>
                  </a:lnTo>
                  <a:lnTo>
                    <a:pt x="4487" y="2598"/>
                  </a:lnTo>
                  <a:lnTo>
                    <a:pt x="4664" y="2835"/>
                  </a:lnTo>
                  <a:lnTo>
                    <a:pt x="4723" y="3012"/>
                  </a:lnTo>
                  <a:lnTo>
                    <a:pt x="4782" y="3307"/>
                  </a:lnTo>
                  <a:lnTo>
                    <a:pt x="4782" y="3543"/>
                  </a:lnTo>
                  <a:lnTo>
                    <a:pt x="4723" y="3838"/>
                  </a:lnTo>
                  <a:lnTo>
                    <a:pt x="4605" y="4074"/>
                  </a:lnTo>
                  <a:lnTo>
                    <a:pt x="4428" y="4311"/>
                  </a:lnTo>
                  <a:lnTo>
                    <a:pt x="4251" y="4488"/>
                  </a:lnTo>
                  <a:lnTo>
                    <a:pt x="4015" y="4606"/>
                  </a:lnTo>
                  <a:lnTo>
                    <a:pt x="3779" y="4665"/>
                  </a:lnTo>
                  <a:lnTo>
                    <a:pt x="3247" y="4665"/>
                  </a:lnTo>
                  <a:lnTo>
                    <a:pt x="2952" y="4547"/>
                  </a:lnTo>
                  <a:lnTo>
                    <a:pt x="2657" y="4429"/>
                  </a:lnTo>
                  <a:lnTo>
                    <a:pt x="2362" y="4311"/>
                  </a:lnTo>
                  <a:lnTo>
                    <a:pt x="2185" y="4133"/>
                  </a:lnTo>
                  <a:lnTo>
                    <a:pt x="2007" y="3897"/>
                  </a:lnTo>
                  <a:lnTo>
                    <a:pt x="1948" y="3661"/>
                  </a:lnTo>
                  <a:lnTo>
                    <a:pt x="1889" y="3425"/>
                  </a:lnTo>
                  <a:lnTo>
                    <a:pt x="1889" y="3189"/>
                  </a:lnTo>
                  <a:lnTo>
                    <a:pt x="1948" y="2894"/>
                  </a:lnTo>
                  <a:lnTo>
                    <a:pt x="2066" y="2598"/>
                  </a:lnTo>
                  <a:lnTo>
                    <a:pt x="2244" y="2421"/>
                  </a:lnTo>
                  <a:lnTo>
                    <a:pt x="2421" y="2244"/>
                  </a:lnTo>
                  <a:lnTo>
                    <a:pt x="2657" y="2126"/>
                  </a:lnTo>
                  <a:lnTo>
                    <a:pt x="2893" y="2067"/>
                  </a:lnTo>
                  <a:close/>
                  <a:moveTo>
                    <a:pt x="3070" y="1"/>
                  </a:moveTo>
                  <a:lnTo>
                    <a:pt x="2657" y="60"/>
                  </a:lnTo>
                  <a:lnTo>
                    <a:pt x="2244" y="178"/>
                  </a:lnTo>
                  <a:lnTo>
                    <a:pt x="1830" y="355"/>
                  </a:lnTo>
                  <a:lnTo>
                    <a:pt x="1476" y="532"/>
                  </a:lnTo>
                  <a:lnTo>
                    <a:pt x="1122" y="827"/>
                  </a:lnTo>
                  <a:lnTo>
                    <a:pt x="827" y="1122"/>
                  </a:lnTo>
                  <a:lnTo>
                    <a:pt x="531" y="1477"/>
                  </a:lnTo>
                  <a:lnTo>
                    <a:pt x="354" y="1890"/>
                  </a:lnTo>
                  <a:lnTo>
                    <a:pt x="177" y="2303"/>
                  </a:lnTo>
                  <a:lnTo>
                    <a:pt x="59" y="2717"/>
                  </a:lnTo>
                  <a:lnTo>
                    <a:pt x="0" y="3130"/>
                  </a:lnTo>
                  <a:lnTo>
                    <a:pt x="0" y="3602"/>
                  </a:lnTo>
                  <a:lnTo>
                    <a:pt x="59" y="4015"/>
                  </a:lnTo>
                  <a:lnTo>
                    <a:pt x="118" y="4429"/>
                  </a:lnTo>
                  <a:lnTo>
                    <a:pt x="295" y="4842"/>
                  </a:lnTo>
                  <a:lnTo>
                    <a:pt x="531" y="5196"/>
                  </a:lnTo>
                  <a:lnTo>
                    <a:pt x="768" y="5550"/>
                  </a:lnTo>
                  <a:lnTo>
                    <a:pt x="1063" y="5846"/>
                  </a:lnTo>
                  <a:lnTo>
                    <a:pt x="1417" y="6141"/>
                  </a:lnTo>
                  <a:lnTo>
                    <a:pt x="1830" y="6377"/>
                  </a:lnTo>
                  <a:lnTo>
                    <a:pt x="2244" y="6554"/>
                  </a:lnTo>
                  <a:lnTo>
                    <a:pt x="2716" y="6672"/>
                  </a:lnTo>
                  <a:lnTo>
                    <a:pt x="3188" y="6731"/>
                  </a:lnTo>
                  <a:lnTo>
                    <a:pt x="3601" y="6731"/>
                  </a:lnTo>
                  <a:lnTo>
                    <a:pt x="4015" y="6672"/>
                  </a:lnTo>
                  <a:lnTo>
                    <a:pt x="4487" y="6554"/>
                  </a:lnTo>
                  <a:lnTo>
                    <a:pt x="4841" y="6377"/>
                  </a:lnTo>
                  <a:lnTo>
                    <a:pt x="5196" y="6141"/>
                  </a:lnTo>
                  <a:lnTo>
                    <a:pt x="5550" y="5905"/>
                  </a:lnTo>
                  <a:lnTo>
                    <a:pt x="5845" y="5609"/>
                  </a:lnTo>
                  <a:lnTo>
                    <a:pt x="6140" y="5255"/>
                  </a:lnTo>
                  <a:lnTo>
                    <a:pt x="6317" y="4842"/>
                  </a:lnTo>
                  <a:lnTo>
                    <a:pt x="6494" y="4429"/>
                  </a:lnTo>
                  <a:lnTo>
                    <a:pt x="6613" y="4015"/>
                  </a:lnTo>
                  <a:lnTo>
                    <a:pt x="6672" y="3543"/>
                  </a:lnTo>
                  <a:lnTo>
                    <a:pt x="6672" y="3130"/>
                  </a:lnTo>
                  <a:lnTo>
                    <a:pt x="6672" y="2717"/>
                  </a:lnTo>
                  <a:lnTo>
                    <a:pt x="6553" y="2303"/>
                  </a:lnTo>
                  <a:lnTo>
                    <a:pt x="6376" y="1890"/>
                  </a:lnTo>
                  <a:lnTo>
                    <a:pt x="6140" y="1536"/>
                  </a:lnTo>
                  <a:lnTo>
                    <a:pt x="5904" y="1182"/>
                  </a:lnTo>
                  <a:lnTo>
                    <a:pt x="5609" y="827"/>
                  </a:lnTo>
                  <a:lnTo>
                    <a:pt x="5255" y="591"/>
                  </a:lnTo>
                  <a:lnTo>
                    <a:pt x="4841" y="355"/>
                  </a:lnTo>
                  <a:lnTo>
                    <a:pt x="4428" y="178"/>
                  </a:lnTo>
                  <a:lnTo>
                    <a:pt x="3956" y="60"/>
                  </a:lnTo>
                  <a:lnTo>
                    <a:pt x="35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2" name="Google Shape;172;p4"/>
            <p:cNvSpPr/>
            <p:nvPr/>
          </p:nvSpPr>
          <p:spPr>
            <a:xfrm>
              <a:off x="3826225" y="2036850"/>
              <a:ext cx="206650" cy="177125"/>
            </a:xfrm>
            <a:custGeom>
              <a:avLst/>
              <a:gdLst/>
              <a:ahLst/>
              <a:cxnLst/>
              <a:rect l="l" t="t" r="r" b="b"/>
              <a:pathLst>
                <a:path w="8266" h="7085" extrusionOk="0">
                  <a:moveTo>
                    <a:pt x="3307" y="2067"/>
                  </a:moveTo>
                  <a:lnTo>
                    <a:pt x="3484" y="2126"/>
                  </a:lnTo>
                  <a:lnTo>
                    <a:pt x="3720" y="2303"/>
                  </a:lnTo>
                  <a:lnTo>
                    <a:pt x="3838" y="2480"/>
                  </a:lnTo>
                  <a:lnTo>
                    <a:pt x="3838" y="2657"/>
                  </a:lnTo>
                  <a:lnTo>
                    <a:pt x="3779" y="2893"/>
                  </a:lnTo>
                  <a:lnTo>
                    <a:pt x="3425" y="3661"/>
                  </a:lnTo>
                  <a:lnTo>
                    <a:pt x="2421" y="3188"/>
                  </a:lnTo>
                  <a:lnTo>
                    <a:pt x="2775" y="2480"/>
                  </a:lnTo>
                  <a:lnTo>
                    <a:pt x="2893" y="2244"/>
                  </a:lnTo>
                  <a:lnTo>
                    <a:pt x="3070" y="2126"/>
                  </a:lnTo>
                  <a:lnTo>
                    <a:pt x="3307" y="2067"/>
                  </a:lnTo>
                  <a:close/>
                  <a:moveTo>
                    <a:pt x="3130" y="0"/>
                  </a:moveTo>
                  <a:lnTo>
                    <a:pt x="2893" y="59"/>
                  </a:lnTo>
                  <a:lnTo>
                    <a:pt x="2598" y="177"/>
                  </a:lnTo>
                  <a:lnTo>
                    <a:pt x="2362" y="295"/>
                  </a:lnTo>
                  <a:lnTo>
                    <a:pt x="2067" y="473"/>
                  </a:lnTo>
                  <a:lnTo>
                    <a:pt x="1890" y="709"/>
                  </a:lnTo>
                  <a:lnTo>
                    <a:pt x="1654" y="945"/>
                  </a:lnTo>
                  <a:lnTo>
                    <a:pt x="1476" y="1240"/>
                  </a:lnTo>
                  <a:lnTo>
                    <a:pt x="1299" y="1594"/>
                  </a:lnTo>
                  <a:lnTo>
                    <a:pt x="0" y="4310"/>
                  </a:lnTo>
                  <a:lnTo>
                    <a:pt x="5904" y="7085"/>
                  </a:lnTo>
                  <a:lnTo>
                    <a:pt x="6790" y="5196"/>
                  </a:lnTo>
                  <a:lnTo>
                    <a:pt x="4665" y="4251"/>
                  </a:lnTo>
                  <a:lnTo>
                    <a:pt x="4665" y="4192"/>
                  </a:lnTo>
                  <a:lnTo>
                    <a:pt x="7321" y="4074"/>
                  </a:lnTo>
                  <a:lnTo>
                    <a:pt x="8266" y="2067"/>
                  </a:lnTo>
                  <a:lnTo>
                    <a:pt x="5373" y="2303"/>
                  </a:lnTo>
                  <a:lnTo>
                    <a:pt x="5373" y="1949"/>
                  </a:lnTo>
                  <a:lnTo>
                    <a:pt x="5373" y="1594"/>
                  </a:lnTo>
                  <a:lnTo>
                    <a:pt x="5255" y="1299"/>
                  </a:lnTo>
                  <a:lnTo>
                    <a:pt x="5137" y="1004"/>
                  </a:lnTo>
                  <a:lnTo>
                    <a:pt x="4960" y="768"/>
                  </a:lnTo>
                  <a:lnTo>
                    <a:pt x="4783" y="532"/>
                  </a:lnTo>
                  <a:lnTo>
                    <a:pt x="4546" y="354"/>
                  </a:lnTo>
                  <a:lnTo>
                    <a:pt x="4251" y="236"/>
                  </a:lnTo>
                  <a:lnTo>
                    <a:pt x="3956" y="118"/>
                  </a:lnTo>
                  <a:lnTo>
                    <a:pt x="3720" y="59"/>
                  </a:lnTo>
                  <a:lnTo>
                    <a:pt x="34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3" name="Google Shape;173;p4"/>
            <p:cNvSpPr/>
            <p:nvPr/>
          </p:nvSpPr>
          <p:spPr>
            <a:xfrm>
              <a:off x="3897075" y="1875950"/>
              <a:ext cx="188950" cy="162400"/>
            </a:xfrm>
            <a:custGeom>
              <a:avLst/>
              <a:gdLst/>
              <a:ahLst/>
              <a:cxnLst/>
              <a:rect l="l" t="t" r="r" b="b"/>
              <a:pathLst>
                <a:path w="7558" h="6496" extrusionOk="0">
                  <a:moveTo>
                    <a:pt x="2775" y="1"/>
                  </a:moveTo>
                  <a:lnTo>
                    <a:pt x="0" y="4724"/>
                  </a:lnTo>
                  <a:lnTo>
                    <a:pt x="1417" y="5551"/>
                  </a:lnTo>
                  <a:lnTo>
                    <a:pt x="2303" y="4075"/>
                  </a:lnTo>
                  <a:lnTo>
                    <a:pt x="6495" y="6495"/>
                  </a:lnTo>
                  <a:lnTo>
                    <a:pt x="7557" y="4724"/>
                  </a:lnTo>
                  <a:lnTo>
                    <a:pt x="3307" y="2304"/>
                  </a:lnTo>
                  <a:lnTo>
                    <a:pt x="4192" y="769"/>
                  </a:lnTo>
                  <a:lnTo>
                    <a:pt x="277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4" name="Google Shape;174;p4"/>
            <p:cNvSpPr/>
            <p:nvPr/>
          </p:nvSpPr>
          <p:spPr>
            <a:xfrm>
              <a:off x="3985625" y="1751975"/>
              <a:ext cx="162375" cy="187475"/>
            </a:xfrm>
            <a:custGeom>
              <a:avLst/>
              <a:gdLst/>
              <a:ahLst/>
              <a:cxnLst/>
              <a:rect l="l" t="t" r="r" b="b"/>
              <a:pathLst>
                <a:path w="6495" h="7499" extrusionOk="0">
                  <a:moveTo>
                    <a:pt x="2598" y="1"/>
                  </a:moveTo>
                  <a:lnTo>
                    <a:pt x="1" y="3779"/>
                  </a:lnTo>
                  <a:lnTo>
                    <a:pt x="5314" y="7499"/>
                  </a:lnTo>
                  <a:lnTo>
                    <a:pt x="6495" y="5787"/>
                  </a:lnTo>
                  <a:lnTo>
                    <a:pt x="4488" y="4429"/>
                  </a:lnTo>
                  <a:lnTo>
                    <a:pt x="5550" y="2894"/>
                  </a:lnTo>
                  <a:lnTo>
                    <a:pt x="4311" y="2008"/>
                  </a:lnTo>
                  <a:lnTo>
                    <a:pt x="3248" y="3543"/>
                  </a:lnTo>
                  <a:lnTo>
                    <a:pt x="2480" y="3012"/>
                  </a:lnTo>
                  <a:lnTo>
                    <a:pt x="3956" y="886"/>
                  </a:lnTo>
                  <a:lnTo>
                    <a:pt x="25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5" name="Google Shape;175;p4"/>
            <p:cNvSpPr/>
            <p:nvPr/>
          </p:nvSpPr>
          <p:spPr>
            <a:xfrm>
              <a:off x="4103700" y="1626525"/>
              <a:ext cx="168300" cy="169750"/>
            </a:xfrm>
            <a:custGeom>
              <a:avLst/>
              <a:gdLst/>
              <a:ahLst/>
              <a:cxnLst/>
              <a:rect l="l" t="t" r="r" b="b"/>
              <a:pathLst>
                <a:path w="6732" h="6790" extrusionOk="0">
                  <a:moveTo>
                    <a:pt x="3425" y="2008"/>
                  </a:moveTo>
                  <a:lnTo>
                    <a:pt x="3661" y="2126"/>
                  </a:lnTo>
                  <a:lnTo>
                    <a:pt x="3956" y="2244"/>
                  </a:lnTo>
                  <a:lnTo>
                    <a:pt x="4193" y="2421"/>
                  </a:lnTo>
                  <a:lnTo>
                    <a:pt x="4429" y="2657"/>
                  </a:lnTo>
                  <a:lnTo>
                    <a:pt x="4606" y="2893"/>
                  </a:lnTo>
                  <a:lnTo>
                    <a:pt x="4724" y="3129"/>
                  </a:lnTo>
                  <a:lnTo>
                    <a:pt x="4783" y="3366"/>
                  </a:lnTo>
                  <a:lnTo>
                    <a:pt x="4783" y="3602"/>
                  </a:lnTo>
                  <a:lnTo>
                    <a:pt x="4724" y="3838"/>
                  </a:lnTo>
                  <a:lnTo>
                    <a:pt x="4665" y="4074"/>
                  </a:lnTo>
                  <a:lnTo>
                    <a:pt x="4488" y="4310"/>
                  </a:lnTo>
                  <a:lnTo>
                    <a:pt x="4252" y="4546"/>
                  </a:lnTo>
                  <a:lnTo>
                    <a:pt x="4075" y="4664"/>
                  </a:lnTo>
                  <a:lnTo>
                    <a:pt x="3838" y="4783"/>
                  </a:lnTo>
                  <a:lnTo>
                    <a:pt x="3307" y="4783"/>
                  </a:lnTo>
                  <a:lnTo>
                    <a:pt x="3071" y="4664"/>
                  </a:lnTo>
                  <a:lnTo>
                    <a:pt x="2776" y="4546"/>
                  </a:lnTo>
                  <a:lnTo>
                    <a:pt x="2540" y="4369"/>
                  </a:lnTo>
                  <a:lnTo>
                    <a:pt x="2303" y="4133"/>
                  </a:lnTo>
                  <a:lnTo>
                    <a:pt x="2126" y="3897"/>
                  </a:lnTo>
                  <a:lnTo>
                    <a:pt x="2008" y="3661"/>
                  </a:lnTo>
                  <a:lnTo>
                    <a:pt x="1949" y="3425"/>
                  </a:lnTo>
                  <a:lnTo>
                    <a:pt x="1949" y="3189"/>
                  </a:lnTo>
                  <a:lnTo>
                    <a:pt x="2008" y="2952"/>
                  </a:lnTo>
                  <a:lnTo>
                    <a:pt x="2067" y="2716"/>
                  </a:lnTo>
                  <a:lnTo>
                    <a:pt x="2244" y="2421"/>
                  </a:lnTo>
                  <a:lnTo>
                    <a:pt x="2480" y="2244"/>
                  </a:lnTo>
                  <a:lnTo>
                    <a:pt x="2717" y="2126"/>
                  </a:lnTo>
                  <a:lnTo>
                    <a:pt x="2953" y="2008"/>
                  </a:lnTo>
                  <a:close/>
                  <a:moveTo>
                    <a:pt x="3484" y="0"/>
                  </a:moveTo>
                  <a:lnTo>
                    <a:pt x="3071" y="59"/>
                  </a:lnTo>
                  <a:lnTo>
                    <a:pt x="2658" y="118"/>
                  </a:lnTo>
                  <a:lnTo>
                    <a:pt x="2244" y="237"/>
                  </a:lnTo>
                  <a:lnTo>
                    <a:pt x="1831" y="414"/>
                  </a:lnTo>
                  <a:lnTo>
                    <a:pt x="1477" y="650"/>
                  </a:lnTo>
                  <a:lnTo>
                    <a:pt x="1123" y="886"/>
                  </a:lnTo>
                  <a:lnTo>
                    <a:pt x="827" y="1240"/>
                  </a:lnTo>
                  <a:lnTo>
                    <a:pt x="532" y="1594"/>
                  </a:lnTo>
                  <a:lnTo>
                    <a:pt x="355" y="1949"/>
                  </a:lnTo>
                  <a:lnTo>
                    <a:pt x="178" y="2362"/>
                  </a:lnTo>
                  <a:lnTo>
                    <a:pt x="60" y="2775"/>
                  </a:lnTo>
                  <a:lnTo>
                    <a:pt x="1" y="3248"/>
                  </a:lnTo>
                  <a:lnTo>
                    <a:pt x="1" y="3661"/>
                  </a:lnTo>
                  <a:lnTo>
                    <a:pt x="60" y="4074"/>
                  </a:lnTo>
                  <a:lnTo>
                    <a:pt x="178" y="4487"/>
                  </a:lnTo>
                  <a:lnTo>
                    <a:pt x="355" y="4901"/>
                  </a:lnTo>
                  <a:lnTo>
                    <a:pt x="591" y="5255"/>
                  </a:lnTo>
                  <a:lnTo>
                    <a:pt x="827" y="5609"/>
                  </a:lnTo>
                  <a:lnTo>
                    <a:pt x="1182" y="5963"/>
                  </a:lnTo>
                  <a:lnTo>
                    <a:pt x="1595" y="6259"/>
                  </a:lnTo>
                  <a:lnTo>
                    <a:pt x="1949" y="6436"/>
                  </a:lnTo>
                  <a:lnTo>
                    <a:pt x="2362" y="6613"/>
                  </a:lnTo>
                  <a:lnTo>
                    <a:pt x="2776" y="6731"/>
                  </a:lnTo>
                  <a:lnTo>
                    <a:pt x="3248" y="6790"/>
                  </a:lnTo>
                  <a:lnTo>
                    <a:pt x="3661" y="6790"/>
                  </a:lnTo>
                  <a:lnTo>
                    <a:pt x="4075" y="6672"/>
                  </a:lnTo>
                  <a:lnTo>
                    <a:pt x="4488" y="6554"/>
                  </a:lnTo>
                  <a:lnTo>
                    <a:pt x="4901" y="6377"/>
                  </a:lnTo>
                  <a:lnTo>
                    <a:pt x="5255" y="6140"/>
                  </a:lnTo>
                  <a:lnTo>
                    <a:pt x="5610" y="5904"/>
                  </a:lnTo>
                  <a:lnTo>
                    <a:pt x="5905" y="5550"/>
                  </a:lnTo>
                  <a:lnTo>
                    <a:pt x="6200" y="5196"/>
                  </a:lnTo>
                  <a:lnTo>
                    <a:pt x="6436" y="4842"/>
                  </a:lnTo>
                  <a:lnTo>
                    <a:pt x="6554" y="4428"/>
                  </a:lnTo>
                  <a:lnTo>
                    <a:pt x="6672" y="4015"/>
                  </a:lnTo>
                  <a:lnTo>
                    <a:pt x="6731" y="3602"/>
                  </a:lnTo>
                  <a:lnTo>
                    <a:pt x="6731" y="3129"/>
                  </a:lnTo>
                  <a:lnTo>
                    <a:pt x="6672" y="2716"/>
                  </a:lnTo>
                  <a:lnTo>
                    <a:pt x="6554" y="2303"/>
                  </a:lnTo>
                  <a:lnTo>
                    <a:pt x="6377" y="1890"/>
                  </a:lnTo>
                  <a:lnTo>
                    <a:pt x="6141" y="1535"/>
                  </a:lnTo>
                  <a:lnTo>
                    <a:pt x="5905" y="1181"/>
                  </a:lnTo>
                  <a:lnTo>
                    <a:pt x="5551" y="827"/>
                  </a:lnTo>
                  <a:lnTo>
                    <a:pt x="5196" y="591"/>
                  </a:lnTo>
                  <a:lnTo>
                    <a:pt x="4783" y="355"/>
                  </a:lnTo>
                  <a:lnTo>
                    <a:pt x="4370" y="178"/>
                  </a:lnTo>
                  <a:lnTo>
                    <a:pt x="3956" y="59"/>
                  </a:lnTo>
                  <a:lnTo>
                    <a:pt x="34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6" name="Google Shape;176;p4"/>
            <p:cNvSpPr/>
            <p:nvPr/>
          </p:nvSpPr>
          <p:spPr>
            <a:xfrm>
              <a:off x="4209975" y="1530575"/>
              <a:ext cx="186000" cy="153525"/>
            </a:xfrm>
            <a:custGeom>
              <a:avLst/>
              <a:gdLst/>
              <a:ahLst/>
              <a:cxnLst/>
              <a:rect l="l" t="t" r="r" b="b"/>
              <a:pathLst>
                <a:path w="7440" h="6141" extrusionOk="0">
                  <a:moveTo>
                    <a:pt x="1477" y="1"/>
                  </a:moveTo>
                  <a:lnTo>
                    <a:pt x="1" y="1477"/>
                  </a:lnTo>
                  <a:lnTo>
                    <a:pt x="4547" y="6141"/>
                  </a:lnTo>
                  <a:lnTo>
                    <a:pt x="7440" y="3307"/>
                  </a:lnTo>
                  <a:lnTo>
                    <a:pt x="6318" y="2185"/>
                  </a:lnTo>
                  <a:lnTo>
                    <a:pt x="4901" y="3602"/>
                  </a:lnTo>
                  <a:lnTo>
                    <a:pt x="14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7" name="Google Shape;177;p4"/>
            <p:cNvSpPr/>
            <p:nvPr/>
          </p:nvSpPr>
          <p:spPr>
            <a:xfrm>
              <a:off x="4307400" y="1440550"/>
              <a:ext cx="144675" cy="156475"/>
            </a:xfrm>
            <a:custGeom>
              <a:avLst/>
              <a:gdLst/>
              <a:ahLst/>
              <a:cxnLst/>
              <a:rect l="l" t="t" r="r" b="b"/>
              <a:pathLst>
                <a:path w="5787" h="6259" extrusionOk="0">
                  <a:moveTo>
                    <a:pt x="1535" y="0"/>
                  </a:moveTo>
                  <a:lnTo>
                    <a:pt x="0" y="1358"/>
                  </a:lnTo>
                  <a:lnTo>
                    <a:pt x="4251" y="6259"/>
                  </a:lnTo>
                  <a:lnTo>
                    <a:pt x="5786" y="4960"/>
                  </a:lnTo>
                  <a:lnTo>
                    <a:pt x="15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8" name="Google Shape;178;p4"/>
            <p:cNvSpPr/>
            <p:nvPr/>
          </p:nvSpPr>
          <p:spPr>
            <a:xfrm>
              <a:off x="4406275" y="1346075"/>
              <a:ext cx="168300" cy="168300"/>
            </a:xfrm>
            <a:custGeom>
              <a:avLst/>
              <a:gdLst/>
              <a:ahLst/>
              <a:cxnLst/>
              <a:rect l="l" t="t" r="r" b="b"/>
              <a:pathLst>
                <a:path w="6732" h="6732" extrusionOk="0">
                  <a:moveTo>
                    <a:pt x="3484" y="1949"/>
                  </a:moveTo>
                  <a:lnTo>
                    <a:pt x="3720" y="2067"/>
                  </a:lnTo>
                  <a:lnTo>
                    <a:pt x="3956" y="2185"/>
                  </a:lnTo>
                  <a:lnTo>
                    <a:pt x="4193" y="2363"/>
                  </a:lnTo>
                  <a:lnTo>
                    <a:pt x="4429" y="2599"/>
                  </a:lnTo>
                  <a:lnTo>
                    <a:pt x="4547" y="2894"/>
                  </a:lnTo>
                  <a:lnTo>
                    <a:pt x="4665" y="3130"/>
                  </a:lnTo>
                  <a:lnTo>
                    <a:pt x="4724" y="3425"/>
                  </a:lnTo>
                  <a:lnTo>
                    <a:pt x="4783" y="3661"/>
                  </a:lnTo>
                  <a:lnTo>
                    <a:pt x="4724" y="3898"/>
                  </a:lnTo>
                  <a:lnTo>
                    <a:pt x="4606" y="4134"/>
                  </a:lnTo>
                  <a:lnTo>
                    <a:pt x="4429" y="4370"/>
                  </a:lnTo>
                  <a:lnTo>
                    <a:pt x="4252" y="4547"/>
                  </a:lnTo>
                  <a:lnTo>
                    <a:pt x="3956" y="4665"/>
                  </a:lnTo>
                  <a:lnTo>
                    <a:pt x="3720" y="4783"/>
                  </a:lnTo>
                  <a:lnTo>
                    <a:pt x="3248" y="4783"/>
                  </a:lnTo>
                  <a:lnTo>
                    <a:pt x="3012" y="4665"/>
                  </a:lnTo>
                  <a:lnTo>
                    <a:pt x="2776" y="4547"/>
                  </a:lnTo>
                  <a:lnTo>
                    <a:pt x="2540" y="4370"/>
                  </a:lnTo>
                  <a:lnTo>
                    <a:pt x="2362" y="4134"/>
                  </a:lnTo>
                  <a:lnTo>
                    <a:pt x="2185" y="3838"/>
                  </a:lnTo>
                  <a:lnTo>
                    <a:pt x="2067" y="3602"/>
                  </a:lnTo>
                  <a:lnTo>
                    <a:pt x="2008" y="3307"/>
                  </a:lnTo>
                  <a:lnTo>
                    <a:pt x="2008" y="3071"/>
                  </a:lnTo>
                  <a:lnTo>
                    <a:pt x="2008" y="2835"/>
                  </a:lnTo>
                  <a:lnTo>
                    <a:pt x="2126" y="2599"/>
                  </a:lnTo>
                  <a:lnTo>
                    <a:pt x="2303" y="2363"/>
                  </a:lnTo>
                  <a:lnTo>
                    <a:pt x="2540" y="2185"/>
                  </a:lnTo>
                  <a:lnTo>
                    <a:pt x="2776" y="2067"/>
                  </a:lnTo>
                  <a:lnTo>
                    <a:pt x="3012" y="1949"/>
                  </a:lnTo>
                  <a:close/>
                  <a:moveTo>
                    <a:pt x="3012" y="1"/>
                  </a:moveTo>
                  <a:lnTo>
                    <a:pt x="2599" y="119"/>
                  </a:lnTo>
                  <a:lnTo>
                    <a:pt x="2185" y="237"/>
                  </a:lnTo>
                  <a:lnTo>
                    <a:pt x="1772" y="414"/>
                  </a:lnTo>
                  <a:lnTo>
                    <a:pt x="1418" y="650"/>
                  </a:lnTo>
                  <a:lnTo>
                    <a:pt x="1064" y="946"/>
                  </a:lnTo>
                  <a:lnTo>
                    <a:pt x="768" y="1300"/>
                  </a:lnTo>
                  <a:lnTo>
                    <a:pt x="473" y="1654"/>
                  </a:lnTo>
                  <a:lnTo>
                    <a:pt x="296" y="2008"/>
                  </a:lnTo>
                  <a:lnTo>
                    <a:pt x="119" y="2422"/>
                  </a:lnTo>
                  <a:lnTo>
                    <a:pt x="60" y="2835"/>
                  </a:lnTo>
                  <a:lnTo>
                    <a:pt x="1" y="3248"/>
                  </a:lnTo>
                  <a:lnTo>
                    <a:pt x="1" y="3720"/>
                  </a:lnTo>
                  <a:lnTo>
                    <a:pt x="60" y="4134"/>
                  </a:lnTo>
                  <a:lnTo>
                    <a:pt x="237" y="4547"/>
                  </a:lnTo>
                  <a:lnTo>
                    <a:pt x="414" y="4960"/>
                  </a:lnTo>
                  <a:lnTo>
                    <a:pt x="650" y="5374"/>
                  </a:lnTo>
                  <a:lnTo>
                    <a:pt x="945" y="5728"/>
                  </a:lnTo>
                  <a:lnTo>
                    <a:pt x="1300" y="6023"/>
                  </a:lnTo>
                  <a:lnTo>
                    <a:pt x="1654" y="6259"/>
                  </a:lnTo>
                  <a:lnTo>
                    <a:pt x="2067" y="6495"/>
                  </a:lnTo>
                  <a:lnTo>
                    <a:pt x="2481" y="6613"/>
                  </a:lnTo>
                  <a:lnTo>
                    <a:pt x="2894" y="6731"/>
                  </a:lnTo>
                  <a:lnTo>
                    <a:pt x="3720" y="6731"/>
                  </a:lnTo>
                  <a:lnTo>
                    <a:pt x="4193" y="6613"/>
                  </a:lnTo>
                  <a:lnTo>
                    <a:pt x="4606" y="6495"/>
                  </a:lnTo>
                  <a:lnTo>
                    <a:pt x="4960" y="6318"/>
                  </a:lnTo>
                  <a:lnTo>
                    <a:pt x="5373" y="6082"/>
                  </a:lnTo>
                  <a:lnTo>
                    <a:pt x="5728" y="5787"/>
                  </a:lnTo>
                  <a:lnTo>
                    <a:pt x="6023" y="5492"/>
                  </a:lnTo>
                  <a:lnTo>
                    <a:pt x="6259" y="5137"/>
                  </a:lnTo>
                  <a:lnTo>
                    <a:pt x="6436" y="4724"/>
                  </a:lnTo>
                  <a:lnTo>
                    <a:pt x="6613" y="4311"/>
                  </a:lnTo>
                  <a:lnTo>
                    <a:pt x="6731" y="3898"/>
                  </a:lnTo>
                  <a:lnTo>
                    <a:pt x="6731" y="3484"/>
                  </a:lnTo>
                  <a:lnTo>
                    <a:pt x="6731" y="3071"/>
                  </a:lnTo>
                  <a:lnTo>
                    <a:pt x="6672" y="2599"/>
                  </a:lnTo>
                  <a:lnTo>
                    <a:pt x="6495" y="2185"/>
                  </a:lnTo>
                  <a:lnTo>
                    <a:pt x="6318" y="1772"/>
                  </a:lnTo>
                  <a:lnTo>
                    <a:pt x="6082" y="1418"/>
                  </a:lnTo>
                  <a:lnTo>
                    <a:pt x="5787" y="1005"/>
                  </a:lnTo>
                  <a:lnTo>
                    <a:pt x="5432" y="709"/>
                  </a:lnTo>
                  <a:lnTo>
                    <a:pt x="5078" y="473"/>
                  </a:lnTo>
                  <a:lnTo>
                    <a:pt x="4724" y="296"/>
                  </a:lnTo>
                  <a:lnTo>
                    <a:pt x="4311" y="119"/>
                  </a:lnTo>
                  <a:lnTo>
                    <a:pt x="389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hanks">
  <p:cSld name="CUSTOM_3">
    <p:spTree>
      <p:nvGrpSpPr>
        <p:cNvPr id="1" name="Shape 2112"/>
        <p:cNvGrpSpPr/>
        <p:nvPr/>
      </p:nvGrpSpPr>
      <p:grpSpPr>
        <a:xfrm>
          <a:off x="0" y="0"/>
          <a:ext cx="0" cy="0"/>
          <a:chOff x="0" y="0"/>
          <a:chExt cx="0" cy="0"/>
        </a:xfrm>
      </p:grpSpPr>
      <p:sp>
        <p:nvSpPr>
          <p:cNvPr id="2113" name="Google Shape;2113;p31"/>
          <p:cNvSpPr txBox="1">
            <a:spLocks noGrp="1"/>
          </p:cNvSpPr>
          <p:nvPr>
            <p:ph type="title"/>
          </p:nvPr>
        </p:nvSpPr>
        <p:spPr>
          <a:xfrm>
            <a:off x="720000" y="696200"/>
            <a:ext cx="4213200" cy="8730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sz="5000"/>
            </a:lvl1pPr>
            <a:lvl2pPr lvl="1" algn="ctr" rtl="0">
              <a:spcBef>
                <a:spcPts val="0"/>
              </a:spcBef>
              <a:spcAft>
                <a:spcPts val="0"/>
              </a:spcAft>
              <a:buSzPts val="3200"/>
              <a:buNone/>
              <a:defRPr/>
            </a:lvl2pPr>
            <a:lvl3pPr lvl="2" algn="ctr" rtl="0">
              <a:spcBef>
                <a:spcPts val="0"/>
              </a:spcBef>
              <a:spcAft>
                <a:spcPts val="0"/>
              </a:spcAft>
              <a:buSzPts val="3200"/>
              <a:buNone/>
              <a:defRPr/>
            </a:lvl3pPr>
            <a:lvl4pPr lvl="3" algn="ctr" rtl="0">
              <a:spcBef>
                <a:spcPts val="0"/>
              </a:spcBef>
              <a:spcAft>
                <a:spcPts val="0"/>
              </a:spcAft>
              <a:buSzPts val="3200"/>
              <a:buNone/>
              <a:defRPr/>
            </a:lvl4pPr>
            <a:lvl5pPr lvl="4" algn="ctr" rtl="0">
              <a:spcBef>
                <a:spcPts val="0"/>
              </a:spcBef>
              <a:spcAft>
                <a:spcPts val="0"/>
              </a:spcAft>
              <a:buSzPts val="3200"/>
              <a:buNone/>
              <a:defRPr/>
            </a:lvl5pPr>
            <a:lvl6pPr lvl="5" algn="ctr" rtl="0">
              <a:spcBef>
                <a:spcPts val="0"/>
              </a:spcBef>
              <a:spcAft>
                <a:spcPts val="0"/>
              </a:spcAft>
              <a:buSzPts val="3200"/>
              <a:buNone/>
              <a:defRPr/>
            </a:lvl6pPr>
            <a:lvl7pPr lvl="6" algn="ctr" rtl="0">
              <a:spcBef>
                <a:spcPts val="0"/>
              </a:spcBef>
              <a:spcAft>
                <a:spcPts val="0"/>
              </a:spcAft>
              <a:buSzPts val="3200"/>
              <a:buNone/>
              <a:defRPr/>
            </a:lvl7pPr>
            <a:lvl8pPr lvl="7" algn="ctr" rtl="0">
              <a:spcBef>
                <a:spcPts val="0"/>
              </a:spcBef>
              <a:spcAft>
                <a:spcPts val="0"/>
              </a:spcAft>
              <a:buSzPts val="3200"/>
              <a:buNone/>
              <a:defRPr/>
            </a:lvl8pPr>
            <a:lvl9pPr lvl="8" algn="ctr" rtl="0">
              <a:spcBef>
                <a:spcPts val="0"/>
              </a:spcBef>
              <a:spcAft>
                <a:spcPts val="0"/>
              </a:spcAft>
              <a:buSzPts val="3200"/>
              <a:buNone/>
              <a:defRPr/>
            </a:lvl9pPr>
          </a:lstStyle>
          <a:p>
            <a:endParaRPr/>
          </a:p>
        </p:txBody>
      </p:sp>
      <p:sp>
        <p:nvSpPr>
          <p:cNvPr id="2114" name="Google Shape;2114;p31"/>
          <p:cNvSpPr txBox="1">
            <a:spLocks noGrp="1"/>
          </p:cNvSpPr>
          <p:nvPr>
            <p:ph type="subTitle" idx="1"/>
          </p:nvPr>
        </p:nvSpPr>
        <p:spPr>
          <a:xfrm>
            <a:off x="720000" y="1593625"/>
            <a:ext cx="4213200" cy="952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115" name="Google Shape;2115;p31"/>
          <p:cNvSpPr txBox="1"/>
          <p:nvPr/>
        </p:nvSpPr>
        <p:spPr>
          <a:xfrm>
            <a:off x="720000" y="3395400"/>
            <a:ext cx="4084800" cy="719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lt1"/>
                </a:solidFill>
                <a:latin typeface="Work Sans"/>
                <a:ea typeface="Work Sans"/>
                <a:cs typeface="Work Sans"/>
                <a:sym typeface="Work Sans"/>
              </a:rPr>
              <a:t>CREDITS: This presentation template was created by </a:t>
            </a:r>
            <a:r>
              <a:rPr lang="en" sz="1200" b="1">
                <a:solidFill>
                  <a:schemeClr val="lt1"/>
                </a:solidFill>
                <a:uFill>
                  <a:noFill/>
                </a:uFill>
                <a:latin typeface="Work Sans"/>
                <a:ea typeface="Work Sans"/>
                <a:cs typeface="Work Sans"/>
                <a:sym typeface="Work Sans"/>
                <a:hlinkClick r:id="rId2">
                  <a:extLst>
                    <a:ext uri="{A12FA001-AC4F-418D-AE19-62706E023703}">
                      <ahyp:hlinkClr xmlns:ahyp="http://schemas.microsoft.com/office/drawing/2018/hyperlinkcolor" val="tx"/>
                    </a:ext>
                  </a:extLst>
                </a:hlinkClick>
              </a:rPr>
              <a:t>Slidesgo</a:t>
            </a:r>
            <a:r>
              <a:rPr lang="en" sz="1200">
                <a:solidFill>
                  <a:schemeClr val="lt1"/>
                </a:solidFill>
                <a:latin typeface="Work Sans"/>
                <a:ea typeface="Work Sans"/>
                <a:cs typeface="Work Sans"/>
                <a:sym typeface="Work Sans"/>
              </a:rPr>
              <a:t>, including icons by </a:t>
            </a:r>
            <a:r>
              <a:rPr lang="en" sz="1200" b="1">
                <a:solidFill>
                  <a:schemeClr val="lt1"/>
                </a:solidFill>
                <a:uFill>
                  <a:noFill/>
                </a:uFill>
                <a:latin typeface="Work Sans"/>
                <a:ea typeface="Work Sans"/>
                <a:cs typeface="Work Sans"/>
                <a:sym typeface="Work Sans"/>
                <a:hlinkClick r:id="rId3">
                  <a:extLst>
                    <a:ext uri="{A12FA001-AC4F-418D-AE19-62706E023703}">
                      <ahyp:hlinkClr xmlns:ahyp="http://schemas.microsoft.com/office/drawing/2018/hyperlinkcolor" val="tx"/>
                    </a:ext>
                  </a:extLst>
                </a:hlinkClick>
              </a:rPr>
              <a:t>Flaticon</a:t>
            </a:r>
            <a:r>
              <a:rPr lang="en" sz="1200">
                <a:solidFill>
                  <a:schemeClr val="lt1"/>
                </a:solidFill>
                <a:latin typeface="Work Sans"/>
                <a:ea typeface="Work Sans"/>
                <a:cs typeface="Work Sans"/>
                <a:sym typeface="Work Sans"/>
              </a:rPr>
              <a:t>, and infographics &amp; images by </a:t>
            </a:r>
            <a:r>
              <a:rPr lang="en" sz="1200" b="1">
                <a:solidFill>
                  <a:schemeClr val="lt1"/>
                </a:solidFill>
                <a:uFill>
                  <a:noFill/>
                </a:uFill>
                <a:latin typeface="Work Sans"/>
                <a:ea typeface="Work Sans"/>
                <a:cs typeface="Work Sans"/>
                <a:sym typeface="Work Sans"/>
                <a:hlinkClick r:id="rId4">
                  <a:extLst>
                    <a:ext uri="{A12FA001-AC4F-418D-AE19-62706E023703}">
                      <ahyp:hlinkClr xmlns:ahyp="http://schemas.microsoft.com/office/drawing/2018/hyperlinkcolor" val="tx"/>
                    </a:ext>
                  </a:extLst>
                </a:hlinkClick>
              </a:rPr>
              <a:t>Freepik</a:t>
            </a:r>
            <a:r>
              <a:rPr lang="en" sz="1200">
                <a:solidFill>
                  <a:schemeClr val="lt1"/>
                </a:solidFill>
                <a:uFill>
                  <a:noFill/>
                </a:uFill>
                <a:latin typeface="Work Sans"/>
                <a:ea typeface="Work Sans"/>
                <a:cs typeface="Work Sans"/>
                <a:sym typeface="Work Sans"/>
                <a:hlinkClick r:id="rId4">
                  <a:extLst>
                    <a:ext uri="{A12FA001-AC4F-418D-AE19-62706E023703}">
                      <ahyp:hlinkClr xmlns:ahyp="http://schemas.microsoft.com/office/drawing/2018/hyperlinkcolor" val="tx"/>
                    </a:ext>
                  </a:extLst>
                </a:hlinkClick>
              </a:rPr>
              <a:t> </a:t>
            </a:r>
            <a:endParaRPr sz="1200" dirty="0">
              <a:solidFill>
                <a:schemeClr val="lt1"/>
              </a:solidFill>
              <a:latin typeface="Work Sans"/>
              <a:ea typeface="Work Sans"/>
              <a:cs typeface="Work Sans"/>
              <a:sym typeface="Work Sans"/>
            </a:endParaRPr>
          </a:p>
        </p:txBody>
      </p:sp>
      <p:grpSp>
        <p:nvGrpSpPr>
          <p:cNvPr id="2116" name="Google Shape;2116;p31"/>
          <p:cNvGrpSpPr/>
          <p:nvPr/>
        </p:nvGrpSpPr>
        <p:grpSpPr>
          <a:xfrm>
            <a:off x="7824489" y="277765"/>
            <a:ext cx="599510" cy="352226"/>
            <a:chOff x="-1861775" y="1644025"/>
            <a:chExt cx="1612018" cy="947100"/>
          </a:xfrm>
        </p:grpSpPr>
        <p:sp>
          <p:nvSpPr>
            <p:cNvPr id="2117" name="Google Shape;2117;p31"/>
            <p:cNvSpPr/>
            <p:nvPr/>
          </p:nvSpPr>
          <p:spPr>
            <a:xfrm>
              <a:off x="-1861775" y="1879738"/>
              <a:ext cx="105300" cy="4758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18" name="Google Shape;2118;p31"/>
            <p:cNvSpPr/>
            <p:nvPr/>
          </p:nvSpPr>
          <p:spPr>
            <a:xfrm>
              <a:off x="-1693475" y="1748150"/>
              <a:ext cx="105300" cy="7389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19" name="Google Shape;2119;p31"/>
            <p:cNvSpPr/>
            <p:nvPr/>
          </p:nvSpPr>
          <p:spPr>
            <a:xfrm>
              <a:off x="-1525175" y="1644025"/>
              <a:ext cx="105300" cy="9471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20" name="Google Shape;2120;p31"/>
            <p:cNvSpPr/>
            <p:nvPr/>
          </p:nvSpPr>
          <p:spPr>
            <a:xfrm>
              <a:off x="-1356875" y="1748150"/>
              <a:ext cx="105300" cy="7389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21" name="Google Shape;2121;p31"/>
            <p:cNvSpPr/>
            <p:nvPr/>
          </p:nvSpPr>
          <p:spPr>
            <a:xfrm>
              <a:off x="-1188575" y="1879738"/>
              <a:ext cx="105300" cy="4758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22" name="Google Shape;2122;p31"/>
            <p:cNvSpPr/>
            <p:nvPr/>
          </p:nvSpPr>
          <p:spPr>
            <a:xfrm>
              <a:off x="-1028257" y="1879738"/>
              <a:ext cx="105300" cy="4758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23" name="Google Shape;2123;p31"/>
            <p:cNvSpPr/>
            <p:nvPr/>
          </p:nvSpPr>
          <p:spPr>
            <a:xfrm>
              <a:off x="-859957" y="1748150"/>
              <a:ext cx="105300" cy="7389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24" name="Google Shape;2124;p31"/>
            <p:cNvSpPr/>
            <p:nvPr/>
          </p:nvSpPr>
          <p:spPr>
            <a:xfrm>
              <a:off x="-691657" y="1644025"/>
              <a:ext cx="105300" cy="9471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25" name="Google Shape;2125;p31"/>
            <p:cNvSpPr/>
            <p:nvPr/>
          </p:nvSpPr>
          <p:spPr>
            <a:xfrm>
              <a:off x="-523357" y="1748150"/>
              <a:ext cx="105300" cy="7389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26" name="Google Shape;2126;p31"/>
            <p:cNvSpPr/>
            <p:nvPr/>
          </p:nvSpPr>
          <p:spPr>
            <a:xfrm>
              <a:off x="-355057" y="1879738"/>
              <a:ext cx="105300" cy="4758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127" name="Google Shape;2127;p31"/>
          <p:cNvGrpSpPr/>
          <p:nvPr/>
        </p:nvGrpSpPr>
        <p:grpSpPr>
          <a:xfrm>
            <a:off x="-850845" y="-1010408"/>
            <a:ext cx="1834255" cy="1834975"/>
            <a:chOff x="3684525" y="1008100"/>
            <a:chExt cx="3697350" cy="3698800"/>
          </a:xfrm>
        </p:grpSpPr>
        <p:sp>
          <p:nvSpPr>
            <p:cNvPr id="2128" name="Google Shape;2128;p31"/>
            <p:cNvSpPr/>
            <p:nvPr/>
          </p:nvSpPr>
          <p:spPr>
            <a:xfrm>
              <a:off x="4642450" y="1210300"/>
              <a:ext cx="180075" cy="199275"/>
            </a:xfrm>
            <a:custGeom>
              <a:avLst/>
              <a:gdLst/>
              <a:ahLst/>
              <a:cxnLst/>
              <a:rect l="l" t="t" r="r" b="b"/>
              <a:pathLst>
                <a:path w="7203" h="7971" extrusionOk="0">
                  <a:moveTo>
                    <a:pt x="2067" y="2480"/>
                  </a:moveTo>
                  <a:lnTo>
                    <a:pt x="3424" y="3779"/>
                  </a:lnTo>
                  <a:lnTo>
                    <a:pt x="2362" y="4369"/>
                  </a:lnTo>
                  <a:lnTo>
                    <a:pt x="2067" y="2480"/>
                  </a:lnTo>
                  <a:close/>
                  <a:moveTo>
                    <a:pt x="2067" y="0"/>
                  </a:moveTo>
                  <a:lnTo>
                    <a:pt x="0" y="1122"/>
                  </a:lnTo>
                  <a:lnTo>
                    <a:pt x="945" y="7971"/>
                  </a:lnTo>
                  <a:lnTo>
                    <a:pt x="2834" y="6967"/>
                  </a:lnTo>
                  <a:lnTo>
                    <a:pt x="2657" y="5963"/>
                  </a:lnTo>
                  <a:lnTo>
                    <a:pt x="4546" y="4901"/>
                  </a:lnTo>
                  <a:lnTo>
                    <a:pt x="5314" y="5668"/>
                  </a:lnTo>
                  <a:lnTo>
                    <a:pt x="7203" y="4605"/>
                  </a:lnTo>
                  <a:lnTo>
                    <a:pt x="206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29" name="Google Shape;2129;p31"/>
            <p:cNvSpPr/>
            <p:nvPr/>
          </p:nvSpPr>
          <p:spPr>
            <a:xfrm>
              <a:off x="4778225" y="1114350"/>
              <a:ext cx="174200" cy="187475"/>
            </a:xfrm>
            <a:custGeom>
              <a:avLst/>
              <a:gdLst/>
              <a:ahLst/>
              <a:cxnLst/>
              <a:rect l="l" t="t" r="r" b="b"/>
              <a:pathLst>
                <a:path w="6968" h="7499" extrusionOk="0">
                  <a:moveTo>
                    <a:pt x="5373" y="1"/>
                  </a:moveTo>
                  <a:lnTo>
                    <a:pt x="3484" y="768"/>
                  </a:lnTo>
                  <a:lnTo>
                    <a:pt x="4842" y="4193"/>
                  </a:lnTo>
                  <a:lnTo>
                    <a:pt x="4960" y="4547"/>
                  </a:lnTo>
                  <a:lnTo>
                    <a:pt x="4901" y="4901"/>
                  </a:lnTo>
                  <a:lnTo>
                    <a:pt x="4842" y="5078"/>
                  </a:lnTo>
                  <a:lnTo>
                    <a:pt x="4724" y="5196"/>
                  </a:lnTo>
                  <a:lnTo>
                    <a:pt x="4606" y="5314"/>
                  </a:lnTo>
                  <a:lnTo>
                    <a:pt x="4370" y="5432"/>
                  </a:lnTo>
                  <a:lnTo>
                    <a:pt x="4193" y="5491"/>
                  </a:lnTo>
                  <a:lnTo>
                    <a:pt x="3838" y="5491"/>
                  </a:lnTo>
                  <a:lnTo>
                    <a:pt x="3720" y="5432"/>
                  </a:lnTo>
                  <a:lnTo>
                    <a:pt x="3425" y="5196"/>
                  </a:lnTo>
                  <a:lnTo>
                    <a:pt x="3248" y="4842"/>
                  </a:lnTo>
                  <a:lnTo>
                    <a:pt x="1890" y="1418"/>
                  </a:lnTo>
                  <a:lnTo>
                    <a:pt x="1" y="2185"/>
                  </a:lnTo>
                  <a:lnTo>
                    <a:pt x="1359" y="5550"/>
                  </a:lnTo>
                  <a:lnTo>
                    <a:pt x="1536" y="5964"/>
                  </a:lnTo>
                  <a:lnTo>
                    <a:pt x="1772" y="6318"/>
                  </a:lnTo>
                  <a:lnTo>
                    <a:pt x="2008" y="6672"/>
                  </a:lnTo>
                  <a:lnTo>
                    <a:pt x="2303" y="6908"/>
                  </a:lnTo>
                  <a:lnTo>
                    <a:pt x="2598" y="7145"/>
                  </a:lnTo>
                  <a:lnTo>
                    <a:pt x="2894" y="7263"/>
                  </a:lnTo>
                  <a:lnTo>
                    <a:pt x="3248" y="7381"/>
                  </a:lnTo>
                  <a:lnTo>
                    <a:pt x="3602" y="7440"/>
                  </a:lnTo>
                  <a:lnTo>
                    <a:pt x="3956" y="7499"/>
                  </a:lnTo>
                  <a:lnTo>
                    <a:pt x="4311" y="7440"/>
                  </a:lnTo>
                  <a:lnTo>
                    <a:pt x="4665" y="7381"/>
                  </a:lnTo>
                  <a:lnTo>
                    <a:pt x="5078" y="7204"/>
                  </a:lnTo>
                  <a:lnTo>
                    <a:pt x="5432" y="7026"/>
                  </a:lnTo>
                  <a:lnTo>
                    <a:pt x="5787" y="6849"/>
                  </a:lnTo>
                  <a:lnTo>
                    <a:pt x="6082" y="6613"/>
                  </a:lnTo>
                  <a:lnTo>
                    <a:pt x="6318" y="6377"/>
                  </a:lnTo>
                  <a:lnTo>
                    <a:pt x="6554" y="6082"/>
                  </a:lnTo>
                  <a:lnTo>
                    <a:pt x="6731" y="5728"/>
                  </a:lnTo>
                  <a:lnTo>
                    <a:pt x="6849" y="5432"/>
                  </a:lnTo>
                  <a:lnTo>
                    <a:pt x="6967" y="5019"/>
                  </a:lnTo>
                  <a:lnTo>
                    <a:pt x="6967" y="4665"/>
                  </a:lnTo>
                  <a:lnTo>
                    <a:pt x="6967" y="4252"/>
                  </a:lnTo>
                  <a:lnTo>
                    <a:pt x="6849" y="3838"/>
                  </a:lnTo>
                  <a:lnTo>
                    <a:pt x="6731" y="3425"/>
                  </a:lnTo>
                  <a:lnTo>
                    <a:pt x="53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30" name="Google Shape;2130;p31"/>
            <p:cNvSpPr/>
            <p:nvPr/>
          </p:nvSpPr>
          <p:spPr>
            <a:xfrm>
              <a:off x="4955350" y="1077450"/>
              <a:ext cx="172725" cy="178625"/>
            </a:xfrm>
            <a:custGeom>
              <a:avLst/>
              <a:gdLst/>
              <a:ahLst/>
              <a:cxnLst/>
              <a:rect l="l" t="t" r="r" b="b"/>
              <a:pathLst>
                <a:path w="6909" h="7145" extrusionOk="0">
                  <a:moveTo>
                    <a:pt x="3543" y="1831"/>
                  </a:moveTo>
                  <a:lnTo>
                    <a:pt x="3838" y="1890"/>
                  </a:lnTo>
                  <a:lnTo>
                    <a:pt x="4074" y="1949"/>
                  </a:lnTo>
                  <a:lnTo>
                    <a:pt x="4310" y="2126"/>
                  </a:lnTo>
                  <a:lnTo>
                    <a:pt x="4487" y="2362"/>
                  </a:lnTo>
                  <a:lnTo>
                    <a:pt x="4665" y="2599"/>
                  </a:lnTo>
                  <a:lnTo>
                    <a:pt x="4783" y="2894"/>
                  </a:lnTo>
                  <a:lnTo>
                    <a:pt x="4842" y="3248"/>
                  </a:lnTo>
                  <a:lnTo>
                    <a:pt x="4842" y="3543"/>
                  </a:lnTo>
                  <a:lnTo>
                    <a:pt x="4783" y="3779"/>
                  </a:lnTo>
                  <a:lnTo>
                    <a:pt x="4665" y="4075"/>
                  </a:lnTo>
                  <a:lnTo>
                    <a:pt x="4487" y="4252"/>
                  </a:lnTo>
                  <a:lnTo>
                    <a:pt x="4310" y="4429"/>
                  </a:lnTo>
                  <a:lnTo>
                    <a:pt x="4015" y="4606"/>
                  </a:lnTo>
                  <a:lnTo>
                    <a:pt x="3720" y="4724"/>
                  </a:lnTo>
                  <a:lnTo>
                    <a:pt x="3248" y="4842"/>
                  </a:lnTo>
                  <a:lnTo>
                    <a:pt x="2480" y="2067"/>
                  </a:lnTo>
                  <a:lnTo>
                    <a:pt x="2952" y="1890"/>
                  </a:lnTo>
                  <a:lnTo>
                    <a:pt x="3248" y="1831"/>
                  </a:lnTo>
                  <a:close/>
                  <a:moveTo>
                    <a:pt x="3543" y="1"/>
                  </a:moveTo>
                  <a:lnTo>
                    <a:pt x="3071" y="60"/>
                  </a:lnTo>
                  <a:lnTo>
                    <a:pt x="2598" y="119"/>
                  </a:lnTo>
                  <a:lnTo>
                    <a:pt x="0" y="886"/>
                  </a:lnTo>
                  <a:lnTo>
                    <a:pt x="1772" y="7145"/>
                  </a:lnTo>
                  <a:lnTo>
                    <a:pt x="4428" y="6436"/>
                  </a:lnTo>
                  <a:lnTo>
                    <a:pt x="4842" y="6259"/>
                  </a:lnTo>
                  <a:lnTo>
                    <a:pt x="5314" y="6023"/>
                  </a:lnTo>
                  <a:lnTo>
                    <a:pt x="5668" y="5787"/>
                  </a:lnTo>
                  <a:lnTo>
                    <a:pt x="6022" y="5491"/>
                  </a:lnTo>
                  <a:lnTo>
                    <a:pt x="6318" y="5196"/>
                  </a:lnTo>
                  <a:lnTo>
                    <a:pt x="6495" y="4842"/>
                  </a:lnTo>
                  <a:lnTo>
                    <a:pt x="6672" y="4488"/>
                  </a:lnTo>
                  <a:lnTo>
                    <a:pt x="6849" y="4075"/>
                  </a:lnTo>
                  <a:lnTo>
                    <a:pt x="6908" y="3661"/>
                  </a:lnTo>
                  <a:lnTo>
                    <a:pt x="6908" y="3189"/>
                  </a:lnTo>
                  <a:lnTo>
                    <a:pt x="6849" y="2776"/>
                  </a:lnTo>
                  <a:lnTo>
                    <a:pt x="6790" y="2362"/>
                  </a:lnTo>
                  <a:lnTo>
                    <a:pt x="6613" y="1890"/>
                  </a:lnTo>
                  <a:lnTo>
                    <a:pt x="6436" y="1536"/>
                  </a:lnTo>
                  <a:lnTo>
                    <a:pt x="6200" y="1182"/>
                  </a:lnTo>
                  <a:lnTo>
                    <a:pt x="5904" y="827"/>
                  </a:lnTo>
                  <a:lnTo>
                    <a:pt x="5609" y="591"/>
                  </a:lnTo>
                  <a:lnTo>
                    <a:pt x="5255" y="355"/>
                  </a:lnTo>
                  <a:lnTo>
                    <a:pt x="4842" y="178"/>
                  </a:lnTo>
                  <a:lnTo>
                    <a:pt x="4428" y="60"/>
                  </a:lnTo>
                  <a:lnTo>
                    <a:pt x="40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31" name="Google Shape;2131;p31"/>
            <p:cNvSpPr/>
            <p:nvPr/>
          </p:nvSpPr>
          <p:spPr>
            <a:xfrm>
              <a:off x="5139850" y="1040550"/>
              <a:ext cx="82675" cy="169775"/>
            </a:xfrm>
            <a:custGeom>
              <a:avLst/>
              <a:gdLst/>
              <a:ahLst/>
              <a:cxnLst/>
              <a:rect l="l" t="t" r="r" b="b"/>
              <a:pathLst>
                <a:path w="3307" h="6791" extrusionOk="0">
                  <a:moveTo>
                    <a:pt x="2008" y="1"/>
                  </a:moveTo>
                  <a:lnTo>
                    <a:pt x="0" y="414"/>
                  </a:lnTo>
                  <a:lnTo>
                    <a:pt x="1299" y="6790"/>
                  </a:lnTo>
                  <a:lnTo>
                    <a:pt x="3307" y="6377"/>
                  </a:lnTo>
                  <a:lnTo>
                    <a:pt x="200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32" name="Google Shape;2132;p31"/>
            <p:cNvSpPr/>
            <p:nvPr/>
          </p:nvSpPr>
          <p:spPr>
            <a:xfrm>
              <a:off x="5237250" y="1018425"/>
              <a:ext cx="168300" cy="168275"/>
            </a:xfrm>
            <a:custGeom>
              <a:avLst/>
              <a:gdLst/>
              <a:ahLst/>
              <a:cxnLst/>
              <a:rect l="l" t="t" r="r" b="b"/>
              <a:pathLst>
                <a:path w="6732" h="6731" extrusionOk="0">
                  <a:moveTo>
                    <a:pt x="3484" y="1890"/>
                  </a:moveTo>
                  <a:lnTo>
                    <a:pt x="3720" y="1949"/>
                  </a:lnTo>
                  <a:lnTo>
                    <a:pt x="3957" y="2067"/>
                  </a:lnTo>
                  <a:lnTo>
                    <a:pt x="4193" y="2185"/>
                  </a:lnTo>
                  <a:lnTo>
                    <a:pt x="4370" y="2362"/>
                  </a:lnTo>
                  <a:lnTo>
                    <a:pt x="4488" y="2598"/>
                  </a:lnTo>
                  <a:lnTo>
                    <a:pt x="4606" y="2893"/>
                  </a:lnTo>
                  <a:lnTo>
                    <a:pt x="4665" y="3188"/>
                  </a:lnTo>
                  <a:lnTo>
                    <a:pt x="4665" y="3543"/>
                  </a:lnTo>
                  <a:lnTo>
                    <a:pt x="4606" y="3779"/>
                  </a:lnTo>
                  <a:lnTo>
                    <a:pt x="4547" y="4074"/>
                  </a:lnTo>
                  <a:lnTo>
                    <a:pt x="4429" y="4310"/>
                  </a:lnTo>
                  <a:lnTo>
                    <a:pt x="4252" y="4487"/>
                  </a:lnTo>
                  <a:lnTo>
                    <a:pt x="4075" y="4605"/>
                  </a:lnTo>
                  <a:lnTo>
                    <a:pt x="3839" y="4723"/>
                  </a:lnTo>
                  <a:lnTo>
                    <a:pt x="3543" y="4782"/>
                  </a:lnTo>
                  <a:lnTo>
                    <a:pt x="3012" y="4782"/>
                  </a:lnTo>
                  <a:lnTo>
                    <a:pt x="2776" y="4664"/>
                  </a:lnTo>
                  <a:lnTo>
                    <a:pt x="2540" y="4546"/>
                  </a:lnTo>
                  <a:lnTo>
                    <a:pt x="2363" y="4310"/>
                  </a:lnTo>
                  <a:lnTo>
                    <a:pt x="2244" y="4074"/>
                  </a:lnTo>
                  <a:lnTo>
                    <a:pt x="2185" y="3838"/>
                  </a:lnTo>
                  <a:lnTo>
                    <a:pt x="2126" y="3484"/>
                  </a:lnTo>
                  <a:lnTo>
                    <a:pt x="2067" y="3188"/>
                  </a:lnTo>
                  <a:lnTo>
                    <a:pt x="2126" y="2893"/>
                  </a:lnTo>
                  <a:lnTo>
                    <a:pt x="2185" y="2657"/>
                  </a:lnTo>
                  <a:lnTo>
                    <a:pt x="2303" y="2421"/>
                  </a:lnTo>
                  <a:lnTo>
                    <a:pt x="2481" y="2244"/>
                  </a:lnTo>
                  <a:lnTo>
                    <a:pt x="2658" y="2067"/>
                  </a:lnTo>
                  <a:lnTo>
                    <a:pt x="2894" y="1949"/>
                  </a:lnTo>
                  <a:lnTo>
                    <a:pt x="3189" y="1890"/>
                  </a:lnTo>
                  <a:close/>
                  <a:moveTo>
                    <a:pt x="3425" y="0"/>
                  </a:moveTo>
                  <a:lnTo>
                    <a:pt x="2953" y="59"/>
                  </a:lnTo>
                  <a:lnTo>
                    <a:pt x="2540" y="118"/>
                  </a:lnTo>
                  <a:lnTo>
                    <a:pt x="2126" y="236"/>
                  </a:lnTo>
                  <a:lnTo>
                    <a:pt x="1713" y="414"/>
                  </a:lnTo>
                  <a:lnTo>
                    <a:pt x="1359" y="650"/>
                  </a:lnTo>
                  <a:lnTo>
                    <a:pt x="1005" y="945"/>
                  </a:lnTo>
                  <a:lnTo>
                    <a:pt x="709" y="1240"/>
                  </a:lnTo>
                  <a:lnTo>
                    <a:pt x="473" y="1594"/>
                  </a:lnTo>
                  <a:lnTo>
                    <a:pt x="296" y="2008"/>
                  </a:lnTo>
                  <a:lnTo>
                    <a:pt x="119" y="2421"/>
                  </a:lnTo>
                  <a:lnTo>
                    <a:pt x="60" y="2834"/>
                  </a:lnTo>
                  <a:lnTo>
                    <a:pt x="1" y="3306"/>
                  </a:lnTo>
                  <a:lnTo>
                    <a:pt x="60" y="3779"/>
                  </a:lnTo>
                  <a:lnTo>
                    <a:pt x="119" y="4192"/>
                  </a:lnTo>
                  <a:lnTo>
                    <a:pt x="237" y="4664"/>
                  </a:lnTo>
                  <a:lnTo>
                    <a:pt x="473" y="5019"/>
                  </a:lnTo>
                  <a:lnTo>
                    <a:pt x="709" y="5432"/>
                  </a:lnTo>
                  <a:lnTo>
                    <a:pt x="1005" y="5727"/>
                  </a:lnTo>
                  <a:lnTo>
                    <a:pt x="1300" y="6022"/>
                  </a:lnTo>
                  <a:lnTo>
                    <a:pt x="1654" y="6258"/>
                  </a:lnTo>
                  <a:lnTo>
                    <a:pt x="2067" y="6436"/>
                  </a:lnTo>
                  <a:lnTo>
                    <a:pt x="2481" y="6613"/>
                  </a:lnTo>
                  <a:lnTo>
                    <a:pt x="2894" y="6672"/>
                  </a:lnTo>
                  <a:lnTo>
                    <a:pt x="3307" y="6731"/>
                  </a:lnTo>
                  <a:lnTo>
                    <a:pt x="3779" y="6672"/>
                  </a:lnTo>
                  <a:lnTo>
                    <a:pt x="4193" y="6613"/>
                  </a:lnTo>
                  <a:lnTo>
                    <a:pt x="4606" y="6495"/>
                  </a:lnTo>
                  <a:lnTo>
                    <a:pt x="5019" y="6317"/>
                  </a:lnTo>
                  <a:lnTo>
                    <a:pt x="5374" y="6081"/>
                  </a:lnTo>
                  <a:lnTo>
                    <a:pt x="5728" y="5786"/>
                  </a:lnTo>
                  <a:lnTo>
                    <a:pt x="6023" y="5491"/>
                  </a:lnTo>
                  <a:lnTo>
                    <a:pt x="6259" y="5137"/>
                  </a:lnTo>
                  <a:lnTo>
                    <a:pt x="6436" y="4723"/>
                  </a:lnTo>
                  <a:lnTo>
                    <a:pt x="6613" y="4310"/>
                  </a:lnTo>
                  <a:lnTo>
                    <a:pt x="6672" y="3897"/>
                  </a:lnTo>
                  <a:lnTo>
                    <a:pt x="6731" y="3425"/>
                  </a:lnTo>
                  <a:lnTo>
                    <a:pt x="6672" y="2952"/>
                  </a:lnTo>
                  <a:lnTo>
                    <a:pt x="6613" y="2480"/>
                  </a:lnTo>
                  <a:lnTo>
                    <a:pt x="6495" y="2067"/>
                  </a:lnTo>
                  <a:lnTo>
                    <a:pt x="6259" y="1653"/>
                  </a:lnTo>
                  <a:lnTo>
                    <a:pt x="6023" y="1299"/>
                  </a:lnTo>
                  <a:lnTo>
                    <a:pt x="5787" y="945"/>
                  </a:lnTo>
                  <a:lnTo>
                    <a:pt x="5433" y="709"/>
                  </a:lnTo>
                  <a:lnTo>
                    <a:pt x="5078" y="473"/>
                  </a:lnTo>
                  <a:lnTo>
                    <a:pt x="4724" y="236"/>
                  </a:lnTo>
                  <a:lnTo>
                    <a:pt x="4311" y="118"/>
                  </a:lnTo>
                  <a:lnTo>
                    <a:pt x="3839" y="59"/>
                  </a:lnTo>
                  <a:lnTo>
                    <a:pt x="34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33" name="Google Shape;2133;p31"/>
            <p:cNvSpPr/>
            <p:nvPr/>
          </p:nvSpPr>
          <p:spPr>
            <a:xfrm>
              <a:off x="5488175" y="1008100"/>
              <a:ext cx="112200" cy="165325"/>
            </a:xfrm>
            <a:custGeom>
              <a:avLst/>
              <a:gdLst/>
              <a:ahLst/>
              <a:cxnLst/>
              <a:rect l="l" t="t" r="r" b="b"/>
              <a:pathLst>
                <a:path w="4488" h="6613" extrusionOk="0">
                  <a:moveTo>
                    <a:pt x="119" y="0"/>
                  </a:moveTo>
                  <a:lnTo>
                    <a:pt x="1" y="6494"/>
                  </a:lnTo>
                  <a:lnTo>
                    <a:pt x="4370" y="6612"/>
                  </a:lnTo>
                  <a:lnTo>
                    <a:pt x="4370" y="4959"/>
                  </a:lnTo>
                  <a:lnTo>
                    <a:pt x="2067" y="4900"/>
                  </a:lnTo>
                  <a:lnTo>
                    <a:pt x="2126" y="4015"/>
                  </a:lnTo>
                  <a:lnTo>
                    <a:pt x="4133" y="4015"/>
                  </a:lnTo>
                  <a:lnTo>
                    <a:pt x="4133" y="2480"/>
                  </a:lnTo>
                  <a:lnTo>
                    <a:pt x="2126" y="2480"/>
                  </a:lnTo>
                  <a:lnTo>
                    <a:pt x="2126" y="1653"/>
                  </a:lnTo>
                  <a:lnTo>
                    <a:pt x="4429" y="1712"/>
                  </a:lnTo>
                  <a:lnTo>
                    <a:pt x="4488" y="59"/>
                  </a:lnTo>
                  <a:lnTo>
                    <a:pt x="1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34" name="Google Shape;2134;p31"/>
            <p:cNvSpPr/>
            <p:nvPr/>
          </p:nvSpPr>
          <p:spPr>
            <a:xfrm>
              <a:off x="5623975" y="1009575"/>
              <a:ext cx="171225" cy="178600"/>
            </a:xfrm>
            <a:custGeom>
              <a:avLst/>
              <a:gdLst/>
              <a:ahLst/>
              <a:cxnLst/>
              <a:rect l="l" t="t" r="r" b="b"/>
              <a:pathLst>
                <a:path w="6849" h="7144" extrusionOk="0">
                  <a:moveTo>
                    <a:pt x="650" y="0"/>
                  </a:moveTo>
                  <a:lnTo>
                    <a:pt x="0" y="6494"/>
                  </a:lnTo>
                  <a:lnTo>
                    <a:pt x="2008" y="6730"/>
                  </a:lnTo>
                  <a:lnTo>
                    <a:pt x="2362" y="3424"/>
                  </a:lnTo>
                  <a:lnTo>
                    <a:pt x="4192" y="6908"/>
                  </a:lnTo>
                  <a:lnTo>
                    <a:pt x="6199" y="7144"/>
                  </a:lnTo>
                  <a:lnTo>
                    <a:pt x="6849" y="649"/>
                  </a:lnTo>
                  <a:lnTo>
                    <a:pt x="4782" y="413"/>
                  </a:lnTo>
                  <a:lnTo>
                    <a:pt x="4487" y="3779"/>
                  </a:lnTo>
                  <a:lnTo>
                    <a:pt x="2657" y="236"/>
                  </a:lnTo>
                  <a:lnTo>
                    <a:pt x="6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35" name="Google Shape;2135;p31"/>
            <p:cNvSpPr/>
            <p:nvPr/>
          </p:nvSpPr>
          <p:spPr>
            <a:xfrm>
              <a:off x="5818800" y="1044975"/>
              <a:ext cx="162375" cy="166825"/>
            </a:xfrm>
            <a:custGeom>
              <a:avLst/>
              <a:gdLst/>
              <a:ahLst/>
              <a:cxnLst/>
              <a:rect l="l" t="t" r="r" b="b"/>
              <a:pathLst>
                <a:path w="6495" h="6673" extrusionOk="0">
                  <a:moveTo>
                    <a:pt x="3011" y="1"/>
                  </a:moveTo>
                  <a:lnTo>
                    <a:pt x="2598" y="60"/>
                  </a:lnTo>
                  <a:lnTo>
                    <a:pt x="2185" y="119"/>
                  </a:lnTo>
                  <a:lnTo>
                    <a:pt x="1772" y="296"/>
                  </a:lnTo>
                  <a:lnTo>
                    <a:pt x="1417" y="473"/>
                  </a:lnTo>
                  <a:lnTo>
                    <a:pt x="1122" y="768"/>
                  </a:lnTo>
                  <a:lnTo>
                    <a:pt x="827" y="1064"/>
                  </a:lnTo>
                  <a:lnTo>
                    <a:pt x="532" y="1418"/>
                  </a:lnTo>
                  <a:lnTo>
                    <a:pt x="355" y="1772"/>
                  </a:lnTo>
                  <a:lnTo>
                    <a:pt x="178" y="2185"/>
                  </a:lnTo>
                  <a:lnTo>
                    <a:pt x="59" y="2658"/>
                  </a:lnTo>
                  <a:lnTo>
                    <a:pt x="0" y="3130"/>
                  </a:lnTo>
                  <a:lnTo>
                    <a:pt x="0" y="3602"/>
                  </a:lnTo>
                  <a:lnTo>
                    <a:pt x="0" y="4016"/>
                  </a:lnTo>
                  <a:lnTo>
                    <a:pt x="119" y="4429"/>
                  </a:lnTo>
                  <a:lnTo>
                    <a:pt x="237" y="4842"/>
                  </a:lnTo>
                  <a:lnTo>
                    <a:pt x="473" y="5196"/>
                  </a:lnTo>
                  <a:lnTo>
                    <a:pt x="709" y="5492"/>
                  </a:lnTo>
                  <a:lnTo>
                    <a:pt x="1004" y="5787"/>
                  </a:lnTo>
                  <a:lnTo>
                    <a:pt x="1358" y="6082"/>
                  </a:lnTo>
                  <a:lnTo>
                    <a:pt x="1713" y="6318"/>
                  </a:lnTo>
                  <a:lnTo>
                    <a:pt x="2185" y="6436"/>
                  </a:lnTo>
                  <a:lnTo>
                    <a:pt x="2657" y="6613"/>
                  </a:lnTo>
                  <a:lnTo>
                    <a:pt x="3189" y="6672"/>
                  </a:lnTo>
                  <a:lnTo>
                    <a:pt x="3661" y="6672"/>
                  </a:lnTo>
                  <a:lnTo>
                    <a:pt x="4133" y="6613"/>
                  </a:lnTo>
                  <a:lnTo>
                    <a:pt x="4605" y="6436"/>
                  </a:lnTo>
                  <a:lnTo>
                    <a:pt x="4960" y="6259"/>
                  </a:lnTo>
                  <a:lnTo>
                    <a:pt x="5373" y="6023"/>
                  </a:lnTo>
                  <a:lnTo>
                    <a:pt x="5668" y="5787"/>
                  </a:lnTo>
                  <a:lnTo>
                    <a:pt x="5963" y="5492"/>
                  </a:lnTo>
                  <a:lnTo>
                    <a:pt x="6436" y="3484"/>
                  </a:lnTo>
                  <a:lnTo>
                    <a:pt x="3130" y="2776"/>
                  </a:lnTo>
                  <a:lnTo>
                    <a:pt x="2834" y="4193"/>
                  </a:lnTo>
                  <a:lnTo>
                    <a:pt x="4428" y="4547"/>
                  </a:lnTo>
                  <a:lnTo>
                    <a:pt x="4192" y="4724"/>
                  </a:lnTo>
                  <a:lnTo>
                    <a:pt x="3897" y="4842"/>
                  </a:lnTo>
                  <a:lnTo>
                    <a:pt x="3543" y="4901"/>
                  </a:lnTo>
                  <a:lnTo>
                    <a:pt x="3189" y="4901"/>
                  </a:lnTo>
                  <a:lnTo>
                    <a:pt x="2893" y="4783"/>
                  </a:lnTo>
                  <a:lnTo>
                    <a:pt x="2598" y="4665"/>
                  </a:lnTo>
                  <a:lnTo>
                    <a:pt x="2362" y="4488"/>
                  </a:lnTo>
                  <a:lnTo>
                    <a:pt x="2185" y="4252"/>
                  </a:lnTo>
                  <a:lnTo>
                    <a:pt x="2126" y="4016"/>
                  </a:lnTo>
                  <a:lnTo>
                    <a:pt x="2067" y="3779"/>
                  </a:lnTo>
                  <a:lnTo>
                    <a:pt x="2067" y="3425"/>
                  </a:lnTo>
                  <a:lnTo>
                    <a:pt x="2067" y="3071"/>
                  </a:lnTo>
                  <a:lnTo>
                    <a:pt x="2185" y="2776"/>
                  </a:lnTo>
                  <a:lnTo>
                    <a:pt x="2303" y="2540"/>
                  </a:lnTo>
                  <a:lnTo>
                    <a:pt x="2421" y="2304"/>
                  </a:lnTo>
                  <a:lnTo>
                    <a:pt x="2598" y="2126"/>
                  </a:lnTo>
                  <a:lnTo>
                    <a:pt x="2834" y="2008"/>
                  </a:lnTo>
                  <a:lnTo>
                    <a:pt x="3070" y="1949"/>
                  </a:lnTo>
                  <a:lnTo>
                    <a:pt x="3307" y="1890"/>
                  </a:lnTo>
                  <a:lnTo>
                    <a:pt x="3602" y="1949"/>
                  </a:lnTo>
                  <a:lnTo>
                    <a:pt x="3897" y="2008"/>
                  </a:lnTo>
                  <a:lnTo>
                    <a:pt x="4074" y="2126"/>
                  </a:lnTo>
                  <a:lnTo>
                    <a:pt x="4251" y="2304"/>
                  </a:lnTo>
                  <a:lnTo>
                    <a:pt x="4369" y="2540"/>
                  </a:lnTo>
                  <a:lnTo>
                    <a:pt x="6495" y="2953"/>
                  </a:lnTo>
                  <a:lnTo>
                    <a:pt x="6495" y="2422"/>
                  </a:lnTo>
                  <a:lnTo>
                    <a:pt x="6377" y="1949"/>
                  </a:lnTo>
                  <a:lnTo>
                    <a:pt x="6200" y="1536"/>
                  </a:lnTo>
                  <a:lnTo>
                    <a:pt x="5904" y="1123"/>
                  </a:lnTo>
                  <a:lnTo>
                    <a:pt x="5550" y="768"/>
                  </a:lnTo>
                  <a:lnTo>
                    <a:pt x="5078" y="473"/>
                  </a:lnTo>
                  <a:lnTo>
                    <a:pt x="4546" y="237"/>
                  </a:lnTo>
                  <a:lnTo>
                    <a:pt x="3956" y="119"/>
                  </a:lnTo>
                  <a:lnTo>
                    <a:pt x="34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36" name="Google Shape;2136;p31"/>
            <p:cNvSpPr/>
            <p:nvPr/>
          </p:nvSpPr>
          <p:spPr>
            <a:xfrm>
              <a:off x="5984100" y="1075975"/>
              <a:ext cx="95975" cy="171250"/>
            </a:xfrm>
            <a:custGeom>
              <a:avLst/>
              <a:gdLst/>
              <a:ahLst/>
              <a:cxnLst/>
              <a:rect l="l" t="t" r="r" b="b"/>
              <a:pathLst>
                <a:path w="3839" h="6850" extrusionOk="0">
                  <a:moveTo>
                    <a:pt x="1831" y="1"/>
                  </a:moveTo>
                  <a:lnTo>
                    <a:pt x="1" y="6259"/>
                  </a:lnTo>
                  <a:lnTo>
                    <a:pt x="1949" y="6849"/>
                  </a:lnTo>
                  <a:lnTo>
                    <a:pt x="3838" y="591"/>
                  </a:lnTo>
                  <a:lnTo>
                    <a:pt x="18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37" name="Google Shape;2137;p31"/>
            <p:cNvSpPr/>
            <p:nvPr/>
          </p:nvSpPr>
          <p:spPr>
            <a:xfrm>
              <a:off x="6062325" y="1102550"/>
              <a:ext cx="205200" cy="208150"/>
            </a:xfrm>
            <a:custGeom>
              <a:avLst/>
              <a:gdLst/>
              <a:ahLst/>
              <a:cxnLst/>
              <a:rect l="l" t="t" r="r" b="b"/>
              <a:pathLst>
                <a:path w="8208" h="8326" extrusionOk="0">
                  <a:moveTo>
                    <a:pt x="2362" y="1"/>
                  </a:moveTo>
                  <a:lnTo>
                    <a:pt x="1" y="6082"/>
                  </a:lnTo>
                  <a:lnTo>
                    <a:pt x="1949" y="6790"/>
                  </a:lnTo>
                  <a:lnTo>
                    <a:pt x="3130" y="3779"/>
                  </a:lnTo>
                  <a:lnTo>
                    <a:pt x="3957" y="7617"/>
                  </a:lnTo>
                  <a:lnTo>
                    <a:pt x="5846" y="8325"/>
                  </a:lnTo>
                  <a:lnTo>
                    <a:pt x="8207" y="2244"/>
                  </a:lnTo>
                  <a:lnTo>
                    <a:pt x="6259" y="1476"/>
                  </a:lnTo>
                  <a:lnTo>
                    <a:pt x="5078" y="4606"/>
                  </a:lnTo>
                  <a:lnTo>
                    <a:pt x="4252" y="709"/>
                  </a:lnTo>
                  <a:lnTo>
                    <a:pt x="23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38" name="Google Shape;2138;p31"/>
            <p:cNvSpPr/>
            <p:nvPr/>
          </p:nvSpPr>
          <p:spPr>
            <a:xfrm>
              <a:off x="6236500" y="1177825"/>
              <a:ext cx="169775" cy="194850"/>
            </a:xfrm>
            <a:custGeom>
              <a:avLst/>
              <a:gdLst/>
              <a:ahLst/>
              <a:cxnLst/>
              <a:rect l="l" t="t" r="r" b="b"/>
              <a:pathLst>
                <a:path w="6791" h="7794" extrusionOk="0">
                  <a:moveTo>
                    <a:pt x="2893" y="0"/>
                  </a:moveTo>
                  <a:lnTo>
                    <a:pt x="1" y="5845"/>
                  </a:lnTo>
                  <a:lnTo>
                    <a:pt x="3897" y="7794"/>
                  </a:lnTo>
                  <a:lnTo>
                    <a:pt x="4606" y="6318"/>
                  </a:lnTo>
                  <a:lnTo>
                    <a:pt x="2539" y="5314"/>
                  </a:lnTo>
                  <a:lnTo>
                    <a:pt x="2953" y="4487"/>
                  </a:lnTo>
                  <a:lnTo>
                    <a:pt x="4783" y="5373"/>
                  </a:lnTo>
                  <a:lnTo>
                    <a:pt x="5432" y="4015"/>
                  </a:lnTo>
                  <a:lnTo>
                    <a:pt x="3661" y="3071"/>
                  </a:lnTo>
                  <a:lnTo>
                    <a:pt x="4015" y="2362"/>
                  </a:lnTo>
                  <a:lnTo>
                    <a:pt x="6082" y="3366"/>
                  </a:lnTo>
                  <a:lnTo>
                    <a:pt x="6790" y="1949"/>
                  </a:lnTo>
                  <a:lnTo>
                    <a:pt x="28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39" name="Google Shape;2139;p31"/>
            <p:cNvSpPr/>
            <p:nvPr/>
          </p:nvSpPr>
          <p:spPr>
            <a:xfrm>
              <a:off x="6356050" y="1245725"/>
              <a:ext cx="177150" cy="194850"/>
            </a:xfrm>
            <a:custGeom>
              <a:avLst/>
              <a:gdLst/>
              <a:ahLst/>
              <a:cxnLst/>
              <a:rect l="l" t="t" r="r" b="b"/>
              <a:pathLst>
                <a:path w="7086" h="7794" extrusionOk="0">
                  <a:moveTo>
                    <a:pt x="3366" y="0"/>
                  </a:moveTo>
                  <a:lnTo>
                    <a:pt x="1" y="5550"/>
                  </a:lnTo>
                  <a:lnTo>
                    <a:pt x="3779" y="7793"/>
                  </a:lnTo>
                  <a:lnTo>
                    <a:pt x="4606" y="6436"/>
                  </a:lnTo>
                  <a:lnTo>
                    <a:pt x="2598" y="5255"/>
                  </a:lnTo>
                  <a:lnTo>
                    <a:pt x="3071" y="4428"/>
                  </a:lnTo>
                  <a:lnTo>
                    <a:pt x="4842" y="5491"/>
                  </a:lnTo>
                  <a:lnTo>
                    <a:pt x="5609" y="4192"/>
                  </a:lnTo>
                  <a:lnTo>
                    <a:pt x="3897" y="3129"/>
                  </a:lnTo>
                  <a:lnTo>
                    <a:pt x="4311" y="2421"/>
                  </a:lnTo>
                  <a:lnTo>
                    <a:pt x="6259" y="3602"/>
                  </a:lnTo>
                  <a:lnTo>
                    <a:pt x="7085" y="2244"/>
                  </a:lnTo>
                  <a:lnTo>
                    <a:pt x="33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40" name="Google Shape;2140;p31"/>
            <p:cNvSpPr/>
            <p:nvPr/>
          </p:nvSpPr>
          <p:spPr>
            <a:xfrm>
              <a:off x="6472650" y="1323950"/>
              <a:ext cx="186000" cy="212550"/>
            </a:xfrm>
            <a:custGeom>
              <a:avLst/>
              <a:gdLst/>
              <a:ahLst/>
              <a:cxnLst/>
              <a:rect l="l" t="t" r="r" b="b"/>
              <a:pathLst>
                <a:path w="7440" h="8502" extrusionOk="0">
                  <a:moveTo>
                    <a:pt x="4488" y="2598"/>
                  </a:moveTo>
                  <a:lnTo>
                    <a:pt x="5137" y="3070"/>
                  </a:lnTo>
                  <a:lnTo>
                    <a:pt x="5314" y="3248"/>
                  </a:lnTo>
                  <a:lnTo>
                    <a:pt x="5373" y="3425"/>
                  </a:lnTo>
                  <a:lnTo>
                    <a:pt x="5373" y="3661"/>
                  </a:lnTo>
                  <a:lnTo>
                    <a:pt x="5255" y="3838"/>
                  </a:lnTo>
                  <a:lnTo>
                    <a:pt x="5078" y="4015"/>
                  </a:lnTo>
                  <a:lnTo>
                    <a:pt x="4901" y="4133"/>
                  </a:lnTo>
                  <a:lnTo>
                    <a:pt x="4724" y="4074"/>
                  </a:lnTo>
                  <a:lnTo>
                    <a:pt x="4488" y="3956"/>
                  </a:lnTo>
                  <a:lnTo>
                    <a:pt x="3838" y="3484"/>
                  </a:lnTo>
                  <a:lnTo>
                    <a:pt x="4488" y="2598"/>
                  </a:lnTo>
                  <a:close/>
                  <a:moveTo>
                    <a:pt x="3838" y="0"/>
                  </a:moveTo>
                  <a:lnTo>
                    <a:pt x="1" y="5255"/>
                  </a:lnTo>
                  <a:lnTo>
                    <a:pt x="1654" y="6495"/>
                  </a:lnTo>
                  <a:lnTo>
                    <a:pt x="3012" y="4605"/>
                  </a:lnTo>
                  <a:lnTo>
                    <a:pt x="2658" y="7203"/>
                  </a:lnTo>
                  <a:lnTo>
                    <a:pt x="4429" y="8502"/>
                  </a:lnTo>
                  <a:lnTo>
                    <a:pt x="4783" y="5668"/>
                  </a:lnTo>
                  <a:lnTo>
                    <a:pt x="5137" y="5727"/>
                  </a:lnTo>
                  <a:lnTo>
                    <a:pt x="5432" y="5786"/>
                  </a:lnTo>
                  <a:lnTo>
                    <a:pt x="5728" y="5786"/>
                  </a:lnTo>
                  <a:lnTo>
                    <a:pt x="6023" y="5668"/>
                  </a:lnTo>
                  <a:lnTo>
                    <a:pt x="6318" y="5550"/>
                  </a:lnTo>
                  <a:lnTo>
                    <a:pt x="6613" y="5432"/>
                  </a:lnTo>
                  <a:lnTo>
                    <a:pt x="6849" y="5196"/>
                  </a:lnTo>
                  <a:lnTo>
                    <a:pt x="7027" y="4960"/>
                  </a:lnTo>
                  <a:lnTo>
                    <a:pt x="7204" y="4723"/>
                  </a:lnTo>
                  <a:lnTo>
                    <a:pt x="7322" y="4487"/>
                  </a:lnTo>
                  <a:lnTo>
                    <a:pt x="7381" y="4192"/>
                  </a:lnTo>
                  <a:lnTo>
                    <a:pt x="7440" y="3897"/>
                  </a:lnTo>
                  <a:lnTo>
                    <a:pt x="7440" y="3661"/>
                  </a:lnTo>
                  <a:lnTo>
                    <a:pt x="7440" y="3366"/>
                  </a:lnTo>
                  <a:lnTo>
                    <a:pt x="7322" y="3070"/>
                  </a:lnTo>
                  <a:lnTo>
                    <a:pt x="7204" y="2834"/>
                  </a:lnTo>
                  <a:lnTo>
                    <a:pt x="7027" y="2539"/>
                  </a:lnTo>
                  <a:lnTo>
                    <a:pt x="6849" y="2244"/>
                  </a:lnTo>
                  <a:lnTo>
                    <a:pt x="6554" y="2008"/>
                  </a:lnTo>
                  <a:lnTo>
                    <a:pt x="6259" y="1772"/>
                  </a:lnTo>
                  <a:lnTo>
                    <a:pt x="38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41" name="Google Shape;2141;p31"/>
            <p:cNvSpPr/>
            <p:nvPr/>
          </p:nvSpPr>
          <p:spPr>
            <a:xfrm>
              <a:off x="6639450" y="1464175"/>
              <a:ext cx="186000" cy="153525"/>
            </a:xfrm>
            <a:custGeom>
              <a:avLst/>
              <a:gdLst/>
              <a:ahLst/>
              <a:cxnLst/>
              <a:rect l="l" t="t" r="r" b="b"/>
              <a:pathLst>
                <a:path w="7440" h="6141" extrusionOk="0">
                  <a:moveTo>
                    <a:pt x="4782" y="2598"/>
                  </a:moveTo>
                  <a:lnTo>
                    <a:pt x="5255" y="3011"/>
                  </a:lnTo>
                  <a:lnTo>
                    <a:pt x="5432" y="3188"/>
                  </a:lnTo>
                  <a:lnTo>
                    <a:pt x="5491" y="3424"/>
                  </a:lnTo>
                  <a:lnTo>
                    <a:pt x="5432" y="3661"/>
                  </a:lnTo>
                  <a:lnTo>
                    <a:pt x="5314" y="3838"/>
                  </a:lnTo>
                  <a:lnTo>
                    <a:pt x="5078" y="4015"/>
                  </a:lnTo>
                  <a:lnTo>
                    <a:pt x="4841" y="4074"/>
                  </a:lnTo>
                  <a:lnTo>
                    <a:pt x="4664" y="4015"/>
                  </a:lnTo>
                  <a:lnTo>
                    <a:pt x="4428" y="3838"/>
                  </a:lnTo>
                  <a:lnTo>
                    <a:pt x="4015" y="3483"/>
                  </a:lnTo>
                  <a:lnTo>
                    <a:pt x="4782" y="2598"/>
                  </a:lnTo>
                  <a:close/>
                  <a:moveTo>
                    <a:pt x="4428" y="0"/>
                  </a:moveTo>
                  <a:lnTo>
                    <a:pt x="0" y="4782"/>
                  </a:lnTo>
                  <a:lnTo>
                    <a:pt x="1476" y="6140"/>
                  </a:lnTo>
                  <a:lnTo>
                    <a:pt x="2893" y="4664"/>
                  </a:lnTo>
                  <a:lnTo>
                    <a:pt x="3484" y="5196"/>
                  </a:lnTo>
                  <a:lnTo>
                    <a:pt x="3779" y="5432"/>
                  </a:lnTo>
                  <a:lnTo>
                    <a:pt x="4074" y="5609"/>
                  </a:lnTo>
                  <a:lnTo>
                    <a:pt x="4369" y="5786"/>
                  </a:lnTo>
                  <a:lnTo>
                    <a:pt x="4664" y="5904"/>
                  </a:lnTo>
                  <a:lnTo>
                    <a:pt x="4960" y="5963"/>
                  </a:lnTo>
                  <a:lnTo>
                    <a:pt x="5550" y="5963"/>
                  </a:lnTo>
                  <a:lnTo>
                    <a:pt x="5845" y="5904"/>
                  </a:lnTo>
                  <a:lnTo>
                    <a:pt x="6081" y="5786"/>
                  </a:lnTo>
                  <a:lnTo>
                    <a:pt x="6317" y="5668"/>
                  </a:lnTo>
                  <a:lnTo>
                    <a:pt x="6554" y="5491"/>
                  </a:lnTo>
                  <a:lnTo>
                    <a:pt x="6790" y="5255"/>
                  </a:lnTo>
                  <a:lnTo>
                    <a:pt x="7085" y="4900"/>
                  </a:lnTo>
                  <a:lnTo>
                    <a:pt x="7321" y="4487"/>
                  </a:lnTo>
                  <a:lnTo>
                    <a:pt x="7439" y="4074"/>
                  </a:lnTo>
                  <a:lnTo>
                    <a:pt x="7439" y="3661"/>
                  </a:lnTo>
                  <a:lnTo>
                    <a:pt x="7380" y="3188"/>
                  </a:lnTo>
                  <a:lnTo>
                    <a:pt x="7203" y="2775"/>
                  </a:lnTo>
                  <a:lnTo>
                    <a:pt x="6908" y="2362"/>
                  </a:lnTo>
                  <a:lnTo>
                    <a:pt x="6495" y="1948"/>
                  </a:lnTo>
                  <a:lnTo>
                    <a:pt x="44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42" name="Google Shape;2142;p31"/>
            <p:cNvSpPr/>
            <p:nvPr/>
          </p:nvSpPr>
          <p:spPr>
            <a:xfrm>
              <a:off x="6782625" y="1611750"/>
              <a:ext cx="168275" cy="168300"/>
            </a:xfrm>
            <a:custGeom>
              <a:avLst/>
              <a:gdLst/>
              <a:ahLst/>
              <a:cxnLst/>
              <a:rect l="l" t="t" r="r" b="b"/>
              <a:pathLst>
                <a:path w="6731" h="6732" extrusionOk="0">
                  <a:moveTo>
                    <a:pt x="3542" y="1949"/>
                  </a:moveTo>
                  <a:lnTo>
                    <a:pt x="3779" y="2008"/>
                  </a:lnTo>
                  <a:lnTo>
                    <a:pt x="4015" y="2067"/>
                  </a:lnTo>
                  <a:lnTo>
                    <a:pt x="4251" y="2185"/>
                  </a:lnTo>
                  <a:lnTo>
                    <a:pt x="4428" y="2422"/>
                  </a:lnTo>
                  <a:lnTo>
                    <a:pt x="4605" y="2658"/>
                  </a:lnTo>
                  <a:lnTo>
                    <a:pt x="4723" y="2894"/>
                  </a:lnTo>
                  <a:lnTo>
                    <a:pt x="4782" y="3130"/>
                  </a:lnTo>
                  <a:lnTo>
                    <a:pt x="4782" y="3366"/>
                  </a:lnTo>
                  <a:lnTo>
                    <a:pt x="4723" y="3602"/>
                  </a:lnTo>
                  <a:lnTo>
                    <a:pt x="4605" y="3898"/>
                  </a:lnTo>
                  <a:lnTo>
                    <a:pt x="4428" y="4075"/>
                  </a:lnTo>
                  <a:lnTo>
                    <a:pt x="4192" y="4311"/>
                  </a:lnTo>
                  <a:lnTo>
                    <a:pt x="3956" y="4547"/>
                  </a:lnTo>
                  <a:lnTo>
                    <a:pt x="3720" y="4665"/>
                  </a:lnTo>
                  <a:lnTo>
                    <a:pt x="3424" y="4724"/>
                  </a:lnTo>
                  <a:lnTo>
                    <a:pt x="3188" y="4783"/>
                  </a:lnTo>
                  <a:lnTo>
                    <a:pt x="2952" y="4724"/>
                  </a:lnTo>
                  <a:lnTo>
                    <a:pt x="2716" y="4665"/>
                  </a:lnTo>
                  <a:lnTo>
                    <a:pt x="2480" y="4547"/>
                  </a:lnTo>
                  <a:lnTo>
                    <a:pt x="2244" y="4311"/>
                  </a:lnTo>
                  <a:lnTo>
                    <a:pt x="2125" y="4075"/>
                  </a:lnTo>
                  <a:lnTo>
                    <a:pt x="2007" y="3839"/>
                  </a:lnTo>
                  <a:lnTo>
                    <a:pt x="1948" y="3602"/>
                  </a:lnTo>
                  <a:lnTo>
                    <a:pt x="1948" y="3366"/>
                  </a:lnTo>
                  <a:lnTo>
                    <a:pt x="2007" y="3071"/>
                  </a:lnTo>
                  <a:lnTo>
                    <a:pt x="2125" y="2835"/>
                  </a:lnTo>
                  <a:lnTo>
                    <a:pt x="2303" y="2658"/>
                  </a:lnTo>
                  <a:lnTo>
                    <a:pt x="2539" y="2422"/>
                  </a:lnTo>
                  <a:lnTo>
                    <a:pt x="2775" y="2185"/>
                  </a:lnTo>
                  <a:lnTo>
                    <a:pt x="3011" y="2067"/>
                  </a:lnTo>
                  <a:lnTo>
                    <a:pt x="3306" y="2008"/>
                  </a:lnTo>
                  <a:lnTo>
                    <a:pt x="3542" y="1949"/>
                  </a:lnTo>
                  <a:close/>
                  <a:moveTo>
                    <a:pt x="3188" y="1"/>
                  </a:moveTo>
                  <a:lnTo>
                    <a:pt x="2716" y="60"/>
                  </a:lnTo>
                  <a:lnTo>
                    <a:pt x="2303" y="178"/>
                  </a:lnTo>
                  <a:lnTo>
                    <a:pt x="1889" y="296"/>
                  </a:lnTo>
                  <a:lnTo>
                    <a:pt x="1535" y="532"/>
                  </a:lnTo>
                  <a:lnTo>
                    <a:pt x="1122" y="828"/>
                  </a:lnTo>
                  <a:lnTo>
                    <a:pt x="827" y="1182"/>
                  </a:lnTo>
                  <a:lnTo>
                    <a:pt x="531" y="1536"/>
                  </a:lnTo>
                  <a:lnTo>
                    <a:pt x="295" y="1890"/>
                  </a:lnTo>
                  <a:lnTo>
                    <a:pt x="177" y="2304"/>
                  </a:lnTo>
                  <a:lnTo>
                    <a:pt x="59" y="2717"/>
                  </a:lnTo>
                  <a:lnTo>
                    <a:pt x="0" y="3130"/>
                  </a:lnTo>
                  <a:lnTo>
                    <a:pt x="0" y="3602"/>
                  </a:lnTo>
                  <a:lnTo>
                    <a:pt x="59" y="4016"/>
                  </a:lnTo>
                  <a:lnTo>
                    <a:pt x="177" y="4429"/>
                  </a:lnTo>
                  <a:lnTo>
                    <a:pt x="354" y="4842"/>
                  </a:lnTo>
                  <a:lnTo>
                    <a:pt x="531" y="5196"/>
                  </a:lnTo>
                  <a:lnTo>
                    <a:pt x="827" y="5551"/>
                  </a:lnTo>
                  <a:lnTo>
                    <a:pt x="1122" y="5905"/>
                  </a:lnTo>
                  <a:lnTo>
                    <a:pt x="1476" y="6141"/>
                  </a:lnTo>
                  <a:lnTo>
                    <a:pt x="1889" y="6377"/>
                  </a:lnTo>
                  <a:lnTo>
                    <a:pt x="2244" y="6554"/>
                  </a:lnTo>
                  <a:lnTo>
                    <a:pt x="2657" y="6672"/>
                  </a:lnTo>
                  <a:lnTo>
                    <a:pt x="3129" y="6731"/>
                  </a:lnTo>
                  <a:lnTo>
                    <a:pt x="3542" y="6731"/>
                  </a:lnTo>
                  <a:lnTo>
                    <a:pt x="3956" y="6672"/>
                  </a:lnTo>
                  <a:lnTo>
                    <a:pt x="4369" y="6554"/>
                  </a:lnTo>
                  <a:lnTo>
                    <a:pt x="4782" y="6377"/>
                  </a:lnTo>
                  <a:lnTo>
                    <a:pt x="5196" y="6200"/>
                  </a:lnTo>
                  <a:lnTo>
                    <a:pt x="5550" y="5905"/>
                  </a:lnTo>
                  <a:lnTo>
                    <a:pt x="5904" y="5551"/>
                  </a:lnTo>
                  <a:lnTo>
                    <a:pt x="6199" y="5196"/>
                  </a:lnTo>
                  <a:lnTo>
                    <a:pt x="6376" y="4842"/>
                  </a:lnTo>
                  <a:lnTo>
                    <a:pt x="6553" y="4429"/>
                  </a:lnTo>
                  <a:lnTo>
                    <a:pt x="6672" y="4016"/>
                  </a:lnTo>
                  <a:lnTo>
                    <a:pt x="6731" y="3602"/>
                  </a:lnTo>
                  <a:lnTo>
                    <a:pt x="6731" y="3130"/>
                  </a:lnTo>
                  <a:lnTo>
                    <a:pt x="6672" y="2717"/>
                  </a:lnTo>
                  <a:lnTo>
                    <a:pt x="6553" y="2304"/>
                  </a:lnTo>
                  <a:lnTo>
                    <a:pt x="6376" y="1890"/>
                  </a:lnTo>
                  <a:lnTo>
                    <a:pt x="6140" y="1536"/>
                  </a:lnTo>
                  <a:lnTo>
                    <a:pt x="5904" y="1182"/>
                  </a:lnTo>
                  <a:lnTo>
                    <a:pt x="5550" y="828"/>
                  </a:lnTo>
                  <a:lnTo>
                    <a:pt x="5196" y="591"/>
                  </a:lnTo>
                  <a:lnTo>
                    <a:pt x="4841" y="355"/>
                  </a:lnTo>
                  <a:lnTo>
                    <a:pt x="4428" y="178"/>
                  </a:lnTo>
                  <a:lnTo>
                    <a:pt x="4015" y="60"/>
                  </a:lnTo>
                  <a:lnTo>
                    <a:pt x="360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43" name="Google Shape;2143;p31"/>
            <p:cNvSpPr/>
            <p:nvPr/>
          </p:nvSpPr>
          <p:spPr>
            <a:xfrm>
              <a:off x="6874125" y="1740175"/>
              <a:ext cx="191900" cy="206650"/>
            </a:xfrm>
            <a:custGeom>
              <a:avLst/>
              <a:gdLst/>
              <a:ahLst/>
              <a:cxnLst/>
              <a:rect l="l" t="t" r="r" b="b"/>
              <a:pathLst>
                <a:path w="7676" h="8266" extrusionOk="0">
                  <a:moveTo>
                    <a:pt x="5137" y="2657"/>
                  </a:moveTo>
                  <a:lnTo>
                    <a:pt x="5609" y="3307"/>
                  </a:lnTo>
                  <a:lnTo>
                    <a:pt x="5727" y="3543"/>
                  </a:lnTo>
                  <a:lnTo>
                    <a:pt x="5727" y="3720"/>
                  </a:lnTo>
                  <a:lnTo>
                    <a:pt x="5668" y="3956"/>
                  </a:lnTo>
                  <a:lnTo>
                    <a:pt x="5491" y="4074"/>
                  </a:lnTo>
                  <a:lnTo>
                    <a:pt x="5255" y="4192"/>
                  </a:lnTo>
                  <a:lnTo>
                    <a:pt x="5078" y="4192"/>
                  </a:lnTo>
                  <a:lnTo>
                    <a:pt x="4842" y="4133"/>
                  </a:lnTo>
                  <a:lnTo>
                    <a:pt x="4665" y="3956"/>
                  </a:lnTo>
                  <a:lnTo>
                    <a:pt x="4192" y="3248"/>
                  </a:lnTo>
                  <a:lnTo>
                    <a:pt x="5137" y="2657"/>
                  </a:lnTo>
                  <a:close/>
                  <a:moveTo>
                    <a:pt x="5314" y="0"/>
                  </a:moveTo>
                  <a:lnTo>
                    <a:pt x="1" y="3720"/>
                  </a:lnTo>
                  <a:lnTo>
                    <a:pt x="1181" y="5373"/>
                  </a:lnTo>
                  <a:lnTo>
                    <a:pt x="3130" y="4074"/>
                  </a:lnTo>
                  <a:lnTo>
                    <a:pt x="1890" y="6436"/>
                  </a:lnTo>
                  <a:lnTo>
                    <a:pt x="3189" y="8266"/>
                  </a:lnTo>
                  <a:lnTo>
                    <a:pt x="4428" y="5668"/>
                  </a:lnTo>
                  <a:lnTo>
                    <a:pt x="4724" y="5845"/>
                  </a:lnTo>
                  <a:lnTo>
                    <a:pt x="5019" y="5963"/>
                  </a:lnTo>
                  <a:lnTo>
                    <a:pt x="5314" y="6081"/>
                  </a:lnTo>
                  <a:lnTo>
                    <a:pt x="5904" y="6081"/>
                  </a:lnTo>
                  <a:lnTo>
                    <a:pt x="6200" y="5963"/>
                  </a:lnTo>
                  <a:lnTo>
                    <a:pt x="6495" y="5904"/>
                  </a:lnTo>
                  <a:lnTo>
                    <a:pt x="6790" y="5727"/>
                  </a:lnTo>
                  <a:lnTo>
                    <a:pt x="7026" y="5550"/>
                  </a:lnTo>
                  <a:lnTo>
                    <a:pt x="7203" y="5314"/>
                  </a:lnTo>
                  <a:lnTo>
                    <a:pt x="7380" y="5078"/>
                  </a:lnTo>
                  <a:lnTo>
                    <a:pt x="7498" y="4842"/>
                  </a:lnTo>
                  <a:lnTo>
                    <a:pt x="7617" y="4605"/>
                  </a:lnTo>
                  <a:lnTo>
                    <a:pt x="7676" y="4310"/>
                  </a:lnTo>
                  <a:lnTo>
                    <a:pt x="7676" y="4015"/>
                  </a:lnTo>
                  <a:lnTo>
                    <a:pt x="7617" y="3720"/>
                  </a:lnTo>
                  <a:lnTo>
                    <a:pt x="7558" y="3425"/>
                  </a:lnTo>
                  <a:lnTo>
                    <a:pt x="7439" y="3070"/>
                  </a:lnTo>
                  <a:lnTo>
                    <a:pt x="7321" y="2775"/>
                  </a:lnTo>
                  <a:lnTo>
                    <a:pt x="7085" y="2480"/>
                  </a:lnTo>
                  <a:lnTo>
                    <a:pt x="53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44" name="Google Shape;2144;p31"/>
            <p:cNvSpPr/>
            <p:nvPr/>
          </p:nvSpPr>
          <p:spPr>
            <a:xfrm>
              <a:off x="6983350" y="1877450"/>
              <a:ext cx="187475" cy="162375"/>
            </a:xfrm>
            <a:custGeom>
              <a:avLst/>
              <a:gdLst/>
              <a:ahLst/>
              <a:cxnLst/>
              <a:rect l="l" t="t" r="r" b="b"/>
              <a:pathLst>
                <a:path w="7499" h="6495" extrusionOk="0">
                  <a:moveTo>
                    <a:pt x="4783" y="0"/>
                  </a:moveTo>
                  <a:lnTo>
                    <a:pt x="3366" y="768"/>
                  </a:lnTo>
                  <a:lnTo>
                    <a:pt x="4251" y="2244"/>
                  </a:lnTo>
                  <a:lnTo>
                    <a:pt x="0" y="4723"/>
                  </a:lnTo>
                  <a:lnTo>
                    <a:pt x="1004" y="6494"/>
                  </a:lnTo>
                  <a:lnTo>
                    <a:pt x="5255" y="4015"/>
                  </a:lnTo>
                  <a:lnTo>
                    <a:pt x="6081" y="5550"/>
                  </a:lnTo>
                  <a:lnTo>
                    <a:pt x="7498" y="4723"/>
                  </a:lnTo>
                  <a:lnTo>
                    <a:pt x="47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45" name="Google Shape;2145;p31"/>
            <p:cNvSpPr/>
            <p:nvPr/>
          </p:nvSpPr>
          <p:spPr>
            <a:xfrm>
              <a:off x="7039425" y="2028000"/>
              <a:ext cx="196350" cy="129900"/>
            </a:xfrm>
            <a:custGeom>
              <a:avLst/>
              <a:gdLst/>
              <a:ahLst/>
              <a:cxnLst/>
              <a:rect l="l" t="t" r="r" b="b"/>
              <a:pathLst>
                <a:path w="7854" h="5196" extrusionOk="0">
                  <a:moveTo>
                    <a:pt x="5905" y="0"/>
                  </a:moveTo>
                  <a:lnTo>
                    <a:pt x="1" y="2716"/>
                  </a:lnTo>
                  <a:lnTo>
                    <a:pt x="827" y="4605"/>
                  </a:lnTo>
                  <a:lnTo>
                    <a:pt x="3071" y="3542"/>
                  </a:lnTo>
                  <a:lnTo>
                    <a:pt x="3838" y="5195"/>
                  </a:lnTo>
                  <a:lnTo>
                    <a:pt x="5255" y="4546"/>
                  </a:lnTo>
                  <a:lnTo>
                    <a:pt x="4488" y="2893"/>
                  </a:lnTo>
                  <a:lnTo>
                    <a:pt x="5314" y="2539"/>
                  </a:lnTo>
                  <a:lnTo>
                    <a:pt x="6377" y="4841"/>
                  </a:lnTo>
                  <a:lnTo>
                    <a:pt x="7853" y="4133"/>
                  </a:lnTo>
                  <a:lnTo>
                    <a:pt x="59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46" name="Google Shape;2146;p31"/>
            <p:cNvSpPr/>
            <p:nvPr/>
          </p:nvSpPr>
          <p:spPr>
            <a:xfrm>
              <a:off x="7117650" y="2185925"/>
              <a:ext cx="168300" cy="168275"/>
            </a:xfrm>
            <a:custGeom>
              <a:avLst/>
              <a:gdLst/>
              <a:ahLst/>
              <a:cxnLst/>
              <a:rect l="l" t="t" r="r" b="b"/>
              <a:pathLst>
                <a:path w="6732" h="6731" extrusionOk="0">
                  <a:moveTo>
                    <a:pt x="3780" y="2067"/>
                  </a:moveTo>
                  <a:lnTo>
                    <a:pt x="4075" y="2126"/>
                  </a:lnTo>
                  <a:lnTo>
                    <a:pt x="4252" y="2244"/>
                  </a:lnTo>
                  <a:lnTo>
                    <a:pt x="4488" y="2421"/>
                  </a:lnTo>
                  <a:lnTo>
                    <a:pt x="4606" y="2598"/>
                  </a:lnTo>
                  <a:lnTo>
                    <a:pt x="4724" y="2893"/>
                  </a:lnTo>
                  <a:lnTo>
                    <a:pt x="4783" y="3188"/>
                  </a:lnTo>
                  <a:lnTo>
                    <a:pt x="4842" y="3424"/>
                  </a:lnTo>
                  <a:lnTo>
                    <a:pt x="4783" y="3661"/>
                  </a:lnTo>
                  <a:lnTo>
                    <a:pt x="4665" y="3897"/>
                  </a:lnTo>
                  <a:lnTo>
                    <a:pt x="4547" y="4133"/>
                  </a:lnTo>
                  <a:lnTo>
                    <a:pt x="4311" y="4310"/>
                  </a:lnTo>
                  <a:lnTo>
                    <a:pt x="4075" y="4428"/>
                  </a:lnTo>
                  <a:lnTo>
                    <a:pt x="3780" y="4546"/>
                  </a:lnTo>
                  <a:lnTo>
                    <a:pt x="3484" y="4664"/>
                  </a:lnTo>
                  <a:lnTo>
                    <a:pt x="2953" y="4664"/>
                  </a:lnTo>
                  <a:lnTo>
                    <a:pt x="2658" y="4605"/>
                  </a:lnTo>
                  <a:lnTo>
                    <a:pt x="2481" y="4487"/>
                  </a:lnTo>
                  <a:lnTo>
                    <a:pt x="2244" y="4310"/>
                  </a:lnTo>
                  <a:lnTo>
                    <a:pt x="2126" y="4133"/>
                  </a:lnTo>
                  <a:lnTo>
                    <a:pt x="2008" y="3838"/>
                  </a:lnTo>
                  <a:lnTo>
                    <a:pt x="1949" y="3543"/>
                  </a:lnTo>
                  <a:lnTo>
                    <a:pt x="1890" y="3306"/>
                  </a:lnTo>
                  <a:lnTo>
                    <a:pt x="1949" y="3070"/>
                  </a:lnTo>
                  <a:lnTo>
                    <a:pt x="2067" y="2834"/>
                  </a:lnTo>
                  <a:lnTo>
                    <a:pt x="2185" y="2598"/>
                  </a:lnTo>
                  <a:lnTo>
                    <a:pt x="2422" y="2421"/>
                  </a:lnTo>
                  <a:lnTo>
                    <a:pt x="2658" y="2303"/>
                  </a:lnTo>
                  <a:lnTo>
                    <a:pt x="2953" y="2185"/>
                  </a:lnTo>
                  <a:lnTo>
                    <a:pt x="3248" y="2067"/>
                  </a:lnTo>
                  <a:close/>
                  <a:moveTo>
                    <a:pt x="3130" y="0"/>
                  </a:moveTo>
                  <a:lnTo>
                    <a:pt x="2717" y="59"/>
                  </a:lnTo>
                  <a:lnTo>
                    <a:pt x="2244" y="177"/>
                  </a:lnTo>
                  <a:lnTo>
                    <a:pt x="1831" y="354"/>
                  </a:lnTo>
                  <a:lnTo>
                    <a:pt x="1418" y="591"/>
                  </a:lnTo>
                  <a:lnTo>
                    <a:pt x="1064" y="886"/>
                  </a:lnTo>
                  <a:lnTo>
                    <a:pt x="768" y="1181"/>
                  </a:lnTo>
                  <a:lnTo>
                    <a:pt x="532" y="1535"/>
                  </a:lnTo>
                  <a:lnTo>
                    <a:pt x="296" y="1949"/>
                  </a:lnTo>
                  <a:lnTo>
                    <a:pt x="178" y="2303"/>
                  </a:lnTo>
                  <a:lnTo>
                    <a:pt x="60" y="2716"/>
                  </a:lnTo>
                  <a:lnTo>
                    <a:pt x="1" y="3188"/>
                  </a:lnTo>
                  <a:lnTo>
                    <a:pt x="1" y="3602"/>
                  </a:lnTo>
                  <a:lnTo>
                    <a:pt x="60" y="4074"/>
                  </a:lnTo>
                  <a:lnTo>
                    <a:pt x="178" y="4487"/>
                  </a:lnTo>
                  <a:lnTo>
                    <a:pt x="355" y="4900"/>
                  </a:lnTo>
                  <a:lnTo>
                    <a:pt x="591" y="5255"/>
                  </a:lnTo>
                  <a:lnTo>
                    <a:pt x="887" y="5609"/>
                  </a:lnTo>
                  <a:lnTo>
                    <a:pt x="1182" y="5904"/>
                  </a:lnTo>
                  <a:lnTo>
                    <a:pt x="1536" y="6199"/>
                  </a:lnTo>
                  <a:lnTo>
                    <a:pt x="1890" y="6376"/>
                  </a:lnTo>
                  <a:lnTo>
                    <a:pt x="2304" y="6554"/>
                  </a:lnTo>
                  <a:lnTo>
                    <a:pt x="2717" y="6672"/>
                  </a:lnTo>
                  <a:lnTo>
                    <a:pt x="3130" y="6731"/>
                  </a:lnTo>
                  <a:lnTo>
                    <a:pt x="3602" y="6731"/>
                  </a:lnTo>
                  <a:lnTo>
                    <a:pt x="4016" y="6672"/>
                  </a:lnTo>
                  <a:lnTo>
                    <a:pt x="4488" y="6495"/>
                  </a:lnTo>
                  <a:lnTo>
                    <a:pt x="4901" y="6317"/>
                  </a:lnTo>
                  <a:lnTo>
                    <a:pt x="5315" y="6140"/>
                  </a:lnTo>
                  <a:lnTo>
                    <a:pt x="5669" y="5845"/>
                  </a:lnTo>
                  <a:lnTo>
                    <a:pt x="5964" y="5550"/>
                  </a:lnTo>
                  <a:lnTo>
                    <a:pt x="6200" y="5196"/>
                  </a:lnTo>
                  <a:lnTo>
                    <a:pt x="6436" y="4782"/>
                  </a:lnTo>
                  <a:lnTo>
                    <a:pt x="6554" y="4428"/>
                  </a:lnTo>
                  <a:lnTo>
                    <a:pt x="6672" y="4015"/>
                  </a:lnTo>
                  <a:lnTo>
                    <a:pt x="6731" y="3543"/>
                  </a:lnTo>
                  <a:lnTo>
                    <a:pt x="6731" y="3129"/>
                  </a:lnTo>
                  <a:lnTo>
                    <a:pt x="6613" y="2716"/>
                  </a:lnTo>
                  <a:lnTo>
                    <a:pt x="6495" y="2244"/>
                  </a:lnTo>
                  <a:lnTo>
                    <a:pt x="6318" y="1830"/>
                  </a:lnTo>
                  <a:lnTo>
                    <a:pt x="6141" y="1476"/>
                  </a:lnTo>
                  <a:lnTo>
                    <a:pt x="5846" y="1122"/>
                  </a:lnTo>
                  <a:lnTo>
                    <a:pt x="5551" y="827"/>
                  </a:lnTo>
                  <a:lnTo>
                    <a:pt x="5196" y="532"/>
                  </a:lnTo>
                  <a:lnTo>
                    <a:pt x="4842" y="295"/>
                  </a:lnTo>
                  <a:lnTo>
                    <a:pt x="4429" y="177"/>
                  </a:lnTo>
                  <a:lnTo>
                    <a:pt x="4016" y="59"/>
                  </a:lnTo>
                  <a:lnTo>
                    <a:pt x="36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47" name="Google Shape;2147;p31"/>
            <p:cNvSpPr/>
            <p:nvPr/>
          </p:nvSpPr>
          <p:spPr>
            <a:xfrm>
              <a:off x="7157525" y="2361550"/>
              <a:ext cx="171225" cy="137300"/>
            </a:xfrm>
            <a:custGeom>
              <a:avLst/>
              <a:gdLst/>
              <a:ahLst/>
              <a:cxnLst/>
              <a:rect l="l" t="t" r="r" b="b"/>
              <a:pathLst>
                <a:path w="6849" h="5492" extrusionOk="0">
                  <a:moveTo>
                    <a:pt x="6317" y="1"/>
                  </a:moveTo>
                  <a:lnTo>
                    <a:pt x="0" y="1595"/>
                  </a:lnTo>
                  <a:lnTo>
                    <a:pt x="1004" y="5492"/>
                  </a:lnTo>
                  <a:lnTo>
                    <a:pt x="2480" y="5078"/>
                  </a:lnTo>
                  <a:lnTo>
                    <a:pt x="2007" y="3189"/>
                  </a:lnTo>
                  <a:lnTo>
                    <a:pt x="6849" y="2008"/>
                  </a:lnTo>
                  <a:lnTo>
                    <a:pt x="63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48" name="Google Shape;2148;p31"/>
            <p:cNvSpPr/>
            <p:nvPr/>
          </p:nvSpPr>
          <p:spPr>
            <a:xfrm>
              <a:off x="7187025" y="2492925"/>
              <a:ext cx="169775" cy="79725"/>
            </a:xfrm>
            <a:custGeom>
              <a:avLst/>
              <a:gdLst/>
              <a:ahLst/>
              <a:cxnLst/>
              <a:rect l="l" t="t" r="r" b="b"/>
              <a:pathLst>
                <a:path w="6791" h="3189" extrusionOk="0">
                  <a:moveTo>
                    <a:pt x="6377" y="0"/>
                  </a:moveTo>
                  <a:lnTo>
                    <a:pt x="1" y="1181"/>
                  </a:lnTo>
                  <a:lnTo>
                    <a:pt x="355" y="3188"/>
                  </a:lnTo>
                  <a:lnTo>
                    <a:pt x="6790" y="2008"/>
                  </a:lnTo>
                  <a:lnTo>
                    <a:pt x="63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49" name="Google Shape;2149;p31"/>
            <p:cNvSpPr/>
            <p:nvPr/>
          </p:nvSpPr>
          <p:spPr>
            <a:xfrm>
              <a:off x="7207700" y="2588850"/>
              <a:ext cx="168275" cy="168300"/>
            </a:xfrm>
            <a:custGeom>
              <a:avLst/>
              <a:gdLst/>
              <a:ahLst/>
              <a:cxnLst/>
              <a:rect l="l" t="t" r="r" b="b"/>
              <a:pathLst>
                <a:path w="6731" h="6732" extrusionOk="0">
                  <a:moveTo>
                    <a:pt x="3543" y="2067"/>
                  </a:moveTo>
                  <a:lnTo>
                    <a:pt x="3838" y="2126"/>
                  </a:lnTo>
                  <a:lnTo>
                    <a:pt x="4133" y="2185"/>
                  </a:lnTo>
                  <a:lnTo>
                    <a:pt x="4369" y="2303"/>
                  </a:lnTo>
                  <a:lnTo>
                    <a:pt x="4546" y="2481"/>
                  </a:lnTo>
                  <a:lnTo>
                    <a:pt x="4664" y="2717"/>
                  </a:lnTo>
                  <a:lnTo>
                    <a:pt x="4783" y="2953"/>
                  </a:lnTo>
                  <a:lnTo>
                    <a:pt x="4842" y="3248"/>
                  </a:lnTo>
                  <a:lnTo>
                    <a:pt x="4842" y="3543"/>
                  </a:lnTo>
                  <a:lnTo>
                    <a:pt x="4783" y="3779"/>
                  </a:lnTo>
                  <a:lnTo>
                    <a:pt x="4664" y="4016"/>
                  </a:lnTo>
                  <a:lnTo>
                    <a:pt x="4546" y="4193"/>
                  </a:lnTo>
                  <a:lnTo>
                    <a:pt x="4310" y="4370"/>
                  </a:lnTo>
                  <a:lnTo>
                    <a:pt x="4074" y="4488"/>
                  </a:lnTo>
                  <a:lnTo>
                    <a:pt x="3838" y="4606"/>
                  </a:lnTo>
                  <a:lnTo>
                    <a:pt x="3484" y="4665"/>
                  </a:lnTo>
                  <a:lnTo>
                    <a:pt x="3189" y="4665"/>
                  </a:lnTo>
                  <a:lnTo>
                    <a:pt x="2893" y="4606"/>
                  </a:lnTo>
                  <a:lnTo>
                    <a:pt x="2657" y="4547"/>
                  </a:lnTo>
                  <a:lnTo>
                    <a:pt x="2421" y="4429"/>
                  </a:lnTo>
                  <a:lnTo>
                    <a:pt x="2244" y="4252"/>
                  </a:lnTo>
                  <a:lnTo>
                    <a:pt x="2067" y="4075"/>
                  </a:lnTo>
                  <a:lnTo>
                    <a:pt x="2008" y="3779"/>
                  </a:lnTo>
                  <a:lnTo>
                    <a:pt x="1949" y="3543"/>
                  </a:lnTo>
                  <a:lnTo>
                    <a:pt x="1949" y="3248"/>
                  </a:lnTo>
                  <a:lnTo>
                    <a:pt x="2008" y="2953"/>
                  </a:lnTo>
                  <a:lnTo>
                    <a:pt x="2067" y="2717"/>
                  </a:lnTo>
                  <a:lnTo>
                    <a:pt x="2244" y="2540"/>
                  </a:lnTo>
                  <a:lnTo>
                    <a:pt x="2421" y="2362"/>
                  </a:lnTo>
                  <a:lnTo>
                    <a:pt x="2657" y="2244"/>
                  </a:lnTo>
                  <a:lnTo>
                    <a:pt x="2952" y="2185"/>
                  </a:lnTo>
                  <a:lnTo>
                    <a:pt x="3248" y="2126"/>
                  </a:lnTo>
                  <a:lnTo>
                    <a:pt x="3543" y="2067"/>
                  </a:lnTo>
                  <a:close/>
                  <a:moveTo>
                    <a:pt x="3484" y="1"/>
                  </a:moveTo>
                  <a:lnTo>
                    <a:pt x="3011" y="60"/>
                  </a:lnTo>
                  <a:lnTo>
                    <a:pt x="2598" y="119"/>
                  </a:lnTo>
                  <a:lnTo>
                    <a:pt x="2126" y="237"/>
                  </a:lnTo>
                  <a:lnTo>
                    <a:pt x="1713" y="414"/>
                  </a:lnTo>
                  <a:lnTo>
                    <a:pt x="1358" y="650"/>
                  </a:lnTo>
                  <a:lnTo>
                    <a:pt x="1004" y="946"/>
                  </a:lnTo>
                  <a:lnTo>
                    <a:pt x="768" y="1241"/>
                  </a:lnTo>
                  <a:lnTo>
                    <a:pt x="473" y="1595"/>
                  </a:lnTo>
                  <a:lnTo>
                    <a:pt x="296" y="2008"/>
                  </a:lnTo>
                  <a:lnTo>
                    <a:pt x="178" y="2421"/>
                  </a:lnTo>
                  <a:lnTo>
                    <a:pt x="59" y="2835"/>
                  </a:lnTo>
                  <a:lnTo>
                    <a:pt x="0" y="3248"/>
                  </a:lnTo>
                  <a:lnTo>
                    <a:pt x="59" y="3720"/>
                  </a:lnTo>
                  <a:lnTo>
                    <a:pt x="118" y="4193"/>
                  </a:lnTo>
                  <a:lnTo>
                    <a:pt x="237" y="4606"/>
                  </a:lnTo>
                  <a:lnTo>
                    <a:pt x="414" y="4960"/>
                  </a:lnTo>
                  <a:lnTo>
                    <a:pt x="650" y="5373"/>
                  </a:lnTo>
                  <a:lnTo>
                    <a:pt x="945" y="5669"/>
                  </a:lnTo>
                  <a:lnTo>
                    <a:pt x="1240" y="5964"/>
                  </a:lnTo>
                  <a:lnTo>
                    <a:pt x="1594" y="6259"/>
                  </a:lnTo>
                  <a:lnTo>
                    <a:pt x="1949" y="6436"/>
                  </a:lnTo>
                  <a:lnTo>
                    <a:pt x="2362" y="6613"/>
                  </a:lnTo>
                  <a:lnTo>
                    <a:pt x="2834" y="6672"/>
                  </a:lnTo>
                  <a:lnTo>
                    <a:pt x="3248" y="6731"/>
                  </a:lnTo>
                  <a:lnTo>
                    <a:pt x="3720" y="6672"/>
                  </a:lnTo>
                  <a:lnTo>
                    <a:pt x="4192" y="6613"/>
                  </a:lnTo>
                  <a:lnTo>
                    <a:pt x="4605" y="6495"/>
                  </a:lnTo>
                  <a:lnTo>
                    <a:pt x="5019" y="6318"/>
                  </a:lnTo>
                  <a:lnTo>
                    <a:pt x="5373" y="6082"/>
                  </a:lnTo>
                  <a:lnTo>
                    <a:pt x="5727" y="5787"/>
                  </a:lnTo>
                  <a:lnTo>
                    <a:pt x="6022" y="5492"/>
                  </a:lnTo>
                  <a:lnTo>
                    <a:pt x="6259" y="5137"/>
                  </a:lnTo>
                  <a:lnTo>
                    <a:pt x="6436" y="4724"/>
                  </a:lnTo>
                  <a:lnTo>
                    <a:pt x="6613" y="4370"/>
                  </a:lnTo>
                  <a:lnTo>
                    <a:pt x="6672" y="3897"/>
                  </a:lnTo>
                  <a:lnTo>
                    <a:pt x="6731" y="3484"/>
                  </a:lnTo>
                  <a:lnTo>
                    <a:pt x="6731" y="3012"/>
                  </a:lnTo>
                  <a:lnTo>
                    <a:pt x="6613" y="2599"/>
                  </a:lnTo>
                  <a:lnTo>
                    <a:pt x="6495" y="2185"/>
                  </a:lnTo>
                  <a:lnTo>
                    <a:pt x="6318" y="1772"/>
                  </a:lnTo>
                  <a:lnTo>
                    <a:pt x="6081" y="1418"/>
                  </a:lnTo>
                  <a:lnTo>
                    <a:pt x="5845" y="1064"/>
                  </a:lnTo>
                  <a:lnTo>
                    <a:pt x="5550" y="768"/>
                  </a:lnTo>
                  <a:lnTo>
                    <a:pt x="5196" y="532"/>
                  </a:lnTo>
                  <a:lnTo>
                    <a:pt x="4783" y="296"/>
                  </a:lnTo>
                  <a:lnTo>
                    <a:pt x="4369" y="119"/>
                  </a:lnTo>
                  <a:lnTo>
                    <a:pt x="3956" y="60"/>
                  </a:lnTo>
                  <a:lnTo>
                    <a:pt x="34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50" name="Google Shape;2150;p31"/>
            <p:cNvSpPr/>
            <p:nvPr/>
          </p:nvSpPr>
          <p:spPr>
            <a:xfrm>
              <a:off x="7215075" y="2826500"/>
              <a:ext cx="166800" cy="178600"/>
            </a:xfrm>
            <a:custGeom>
              <a:avLst/>
              <a:gdLst/>
              <a:ahLst/>
              <a:cxnLst/>
              <a:rect l="l" t="t" r="r" b="b"/>
              <a:pathLst>
                <a:path w="6672" h="7144" extrusionOk="0">
                  <a:moveTo>
                    <a:pt x="2657" y="3070"/>
                  </a:moveTo>
                  <a:lnTo>
                    <a:pt x="4488" y="3720"/>
                  </a:lnTo>
                  <a:lnTo>
                    <a:pt x="2657" y="4251"/>
                  </a:lnTo>
                  <a:lnTo>
                    <a:pt x="2657" y="3070"/>
                  </a:lnTo>
                  <a:close/>
                  <a:moveTo>
                    <a:pt x="237" y="0"/>
                  </a:moveTo>
                  <a:lnTo>
                    <a:pt x="178" y="2185"/>
                  </a:lnTo>
                  <a:lnTo>
                    <a:pt x="1181" y="2539"/>
                  </a:lnTo>
                  <a:lnTo>
                    <a:pt x="1063" y="4664"/>
                  </a:lnTo>
                  <a:lnTo>
                    <a:pt x="119" y="4959"/>
                  </a:lnTo>
                  <a:lnTo>
                    <a:pt x="1" y="7144"/>
                  </a:lnTo>
                  <a:lnTo>
                    <a:pt x="1" y="7144"/>
                  </a:lnTo>
                  <a:lnTo>
                    <a:pt x="6613" y="4959"/>
                  </a:lnTo>
                  <a:lnTo>
                    <a:pt x="6672" y="2598"/>
                  </a:lnTo>
                  <a:lnTo>
                    <a:pt x="2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51" name="Google Shape;2151;p31"/>
            <p:cNvSpPr/>
            <p:nvPr/>
          </p:nvSpPr>
          <p:spPr>
            <a:xfrm>
              <a:off x="7200325" y="3030175"/>
              <a:ext cx="174175" cy="156475"/>
            </a:xfrm>
            <a:custGeom>
              <a:avLst/>
              <a:gdLst/>
              <a:ahLst/>
              <a:cxnLst/>
              <a:rect l="l" t="t" r="r" b="b"/>
              <a:pathLst>
                <a:path w="6967" h="6259" extrusionOk="0">
                  <a:moveTo>
                    <a:pt x="2480" y="1"/>
                  </a:moveTo>
                  <a:lnTo>
                    <a:pt x="2067" y="60"/>
                  </a:lnTo>
                  <a:lnTo>
                    <a:pt x="1712" y="178"/>
                  </a:lnTo>
                  <a:lnTo>
                    <a:pt x="1358" y="355"/>
                  </a:lnTo>
                  <a:lnTo>
                    <a:pt x="1063" y="532"/>
                  </a:lnTo>
                  <a:lnTo>
                    <a:pt x="827" y="768"/>
                  </a:lnTo>
                  <a:lnTo>
                    <a:pt x="591" y="1063"/>
                  </a:lnTo>
                  <a:lnTo>
                    <a:pt x="413" y="1358"/>
                  </a:lnTo>
                  <a:lnTo>
                    <a:pt x="236" y="1713"/>
                  </a:lnTo>
                  <a:lnTo>
                    <a:pt x="118" y="2067"/>
                  </a:lnTo>
                  <a:lnTo>
                    <a:pt x="59" y="2480"/>
                  </a:lnTo>
                  <a:lnTo>
                    <a:pt x="0" y="2834"/>
                  </a:lnTo>
                  <a:lnTo>
                    <a:pt x="59" y="3248"/>
                  </a:lnTo>
                  <a:lnTo>
                    <a:pt x="59" y="3602"/>
                  </a:lnTo>
                  <a:lnTo>
                    <a:pt x="177" y="4015"/>
                  </a:lnTo>
                  <a:lnTo>
                    <a:pt x="295" y="4310"/>
                  </a:lnTo>
                  <a:lnTo>
                    <a:pt x="532" y="4665"/>
                  </a:lnTo>
                  <a:lnTo>
                    <a:pt x="709" y="4901"/>
                  </a:lnTo>
                  <a:lnTo>
                    <a:pt x="1004" y="5196"/>
                  </a:lnTo>
                  <a:lnTo>
                    <a:pt x="1358" y="5373"/>
                  </a:lnTo>
                  <a:lnTo>
                    <a:pt x="1712" y="5550"/>
                  </a:lnTo>
                  <a:lnTo>
                    <a:pt x="2067" y="5668"/>
                  </a:lnTo>
                  <a:lnTo>
                    <a:pt x="2539" y="5786"/>
                  </a:lnTo>
                  <a:lnTo>
                    <a:pt x="6199" y="6259"/>
                  </a:lnTo>
                  <a:lnTo>
                    <a:pt x="6435" y="4251"/>
                  </a:lnTo>
                  <a:lnTo>
                    <a:pt x="2834" y="3779"/>
                  </a:lnTo>
                  <a:lnTo>
                    <a:pt x="2421" y="3661"/>
                  </a:lnTo>
                  <a:lnTo>
                    <a:pt x="2126" y="3425"/>
                  </a:lnTo>
                  <a:lnTo>
                    <a:pt x="2067" y="3307"/>
                  </a:lnTo>
                  <a:lnTo>
                    <a:pt x="2008" y="3130"/>
                  </a:lnTo>
                  <a:lnTo>
                    <a:pt x="1948" y="2953"/>
                  </a:lnTo>
                  <a:lnTo>
                    <a:pt x="1948" y="2775"/>
                  </a:lnTo>
                  <a:lnTo>
                    <a:pt x="2008" y="2539"/>
                  </a:lnTo>
                  <a:lnTo>
                    <a:pt x="2067" y="2421"/>
                  </a:lnTo>
                  <a:lnTo>
                    <a:pt x="2185" y="2244"/>
                  </a:lnTo>
                  <a:lnTo>
                    <a:pt x="2303" y="2185"/>
                  </a:lnTo>
                  <a:lnTo>
                    <a:pt x="2657" y="2067"/>
                  </a:lnTo>
                  <a:lnTo>
                    <a:pt x="3070" y="2067"/>
                  </a:lnTo>
                  <a:lnTo>
                    <a:pt x="6672" y="2598"/>
                  </a:lnTo>
                  <a:lnTo>
                    <a:pt x="6967" y="591"/>
                  </a:lnTo>
                  <a:lnTo>
                    <a:pt x="3306" y="60"/>
                  </a:lnTo>
                  <a:lnTo>
                    <a:pt x="28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52" name="Google Shape;2152;p31"/>
            <p:cNvSpPr/>
            <p:nvPr/>
          </p:nvSpPr>
          <p:spPr>
            <a:xfrm>
              <a:off x="7167850" y="3192525"/>
              <a:ext cx="178625" cy="171250"/>
            </a:xfrm>
            <a:custGeom>
              <a:avLst/>
              <a:gdLst/>
              <a:ahLst/>
              <a:cxnLst/>
              <a:rect l="l" t="t" r="r" b="b"/>
              <a:pathLst>
                <a:path w="7145" h="6850" extrusionOk="0">
                  <a:moveTo>
                    <a:pt x="2067" y="2421"/>
                  </a:moveTo>
                  <a:lnTo>
                    <a:pt x="4901" y="3130"/>
                  </a:lnTo>
                  <a:lnTo>
                    <a:pt x="4783" y="3602"/>
                  </a:lnTo>
                  <a:lnTo>
                    <a:pt x="4664" y="3957"/>
                  </a:lnTo>
                  <a:lnTo>
                    <a:pt x="4546" y="4193"/>
                  </a:lnTo>
                  <a:lnTo>
                    <a:pt x="4369" y="4429"/>
                  </a:lnTo>
                  <a:lnTo>
                    <a:pt x="4133" y="4606"/>
                  </a:lnTo>
                  <a:lnTo>
                    <a:pt x="3897" y="4724"/>
                  </a:lnTo>
                  <a:lnTo>
                    <a:pt x="3661" y="4783"/>
                  </a:lnTo>
                  <a:lnTo>
                    <a:pt x="3307" y="4783"/>
                  </a:lnTo>
                  <a:lnTo>
                    <a:pt x="3011" y="4724"/>
                  </a:lnTo>
                  <a:lnTo>
                    <a:pt x="2716" y="4606"/>
                  </a:lnTo>
                  <a:lnTo>
                    <a:pt x="2421" y="4488"/>
                  </a:lnTo>
                  <a:lnTo>
                    <a:pt x="2244" y="4311"/>
                  </a:lnTo>
                  <a:lnTo>
                    <a:pt x="2067" y="4075"/>
                  </a:lnTo>
                  <a:lnTo>
                    <a:pt x="1949" y="3838"/>
                  </a:lnTo>
                  <a:lnTo>
                    <a:pt x="1890" y="3543"/>
                  </a:lnTo>
                  <a:lnTo>
                    <a:pt x="1890" y="3248"/>
                  </a:lnTo>
                  <a:lnTo>
                    <a:pt x="1949" y="2894"/>
                  </a:lnTo>
                  <a:lnTo>
                    <a:pt x="2067" y="2421"/>
                  </a:lnTo>
                  <a:close/>
                  <a:moveTo>
                    <a:pt x="827" y="1"/>
                  </a:moveTo>
                  <a:lnTo>
                    <a:pt x="118" y="2658"/>
                  </a:lnTo>
                  <a:lnTo>
                    <a:pt x="59" y="3130"/>
                  </a:lnTo>
                  <a:lnTo>
                    <a:pt x="0" y="3602"/>
                  </a:lnTo>
                  <a:lnTo>
                    <a:pt x="59" y="4075"/>
                  </a:lnTo>
                  <a:lnTo>
                    <a:pt x="118" y="4488"/>
                  </a:lnTo>
                  <a:lnTo>
                    <a:pt x="296" y="4901"/>
                  </a:lnTo>
                  <a:lnTo>
                    <a:pt x="473" y="5255"/>
                  </a:lnTo>
                  <a:lnTo>
                    <a:pt x="709" y="5610"/>
                  </a:lnTo>
                  <a:lnTo>
                    <a:pt x="1004" y="5905"/>
                  </a:lnTo>
                  <a:lnTo>
                    <a:pt x="1299" y="6200"/>
                  </a:lnTo>
                  <a:lnTo>
                    <a:pt x="1653" y="6436"/>
                  </a:lnTo>
                  <a:lnTo>
                    <a:pt x="2067" y="6613"/>
                  </a:lnTo>
                  <a:lnTo>
                    <a:pt x="2480" y="6731"/>
                  </a:lnTo>
                  <a:lnTo>
                    <a:pt x="2952" y="6849"/>
                  </a:lnTo>
                  <a:lnTo>
                    <a:pt x="3838" y="6849"/>
                  </a:lnTo>
                  <a:lnTo>
                    <a:pt x="4251" y="6731"/>
                  </a:lnTo>
                  <a:lnTo>
                    <a:pt x="4605" y="6613"/>
                  </a:lnTo>
                  <a:lnTo>
                    <a:pt x="5019" y="6377"/>
                  </a:lnTo>
                  <a:lnTo>
                    <a:pt x="5314" y="6141"/>
                  </a:lnTo>
                  <a:lnTo>
                    <a:pt x="5668" y="5846"/>
                  </a:lnTo>
                  <a:lnTo>
                    <a:pt x="5904" y="5492"/>
                  </a:lnTo>
                  <a:lnTo>
                    <a:pt x="6140" y="5137"/>
                  </a:lnTo>
                  <a:lnTo>
                    <a:pt x="6318" y="4724"/>
                  </a:lnTo>
                  <a:lnTo>
                    <a:pt x="6495" y="4252"/>
                  </a:lnTo>
                  <a:lnTo>
                    <a:pt x="7144" y="1595"/>
                  </a:lnTo>
                  <a:lnTo>
                    <a:pt x="8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53" name="Google Shape;2153;p31"/>
            <p:cNvSpPr/>
            <p:nvPr/>
          </p:nvSpPr>
          <p:spPr>
            <a:xfrm>
              <a:off x="7125050" y="3365225"/>
              <a:ext cx="171225" cy="100400"/>
            </a:xfrm>
            <a:custGeom>
              <a:avLst/>
              <a:gdLst/>
              <a:ahLst/>
              <a:cxnLst/>
              <a:rect l="l" t="t" r="r" b="b"/>
              <a:pathLst>
                <a:path w="6849" h="4016" extrusionOk="0">
                  <a:moveTo>
                    <a:pt x="650" y="0"/>
                  </a:moveTo>
                  <a:lnTo>
                    <a:pt x="0" y="1949"/>
                  </a:lnTo>
                  <a:lnTo>
                    <a:pt x="6199" y="4015"/>
                  </a:lnTo>
                  <a:lnTo>
                    <a:pt x="6849" y="2067"/>
                  </a:lnTo>
                  <a:lnTo>
                    <a:pt x="6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54" name="Google Shape;2154;p31"/>
            <p:cNvSpPr/>
            <p:nvPr/>
          </p:nvSpPr>
          <p:spPr>
            <a:xfrm>
              <a:off x="7077800" y="3464125"/>
              <a:ext cx="168300" cy="168275"/>
            </a:xfrm>
            <a:custGeom>
              <a:avLst/>
              <a:gdLst/>
              <a:ahLst/>
              <a:cxnLst/>
              <a:rect l="l" t="t" r="r" b="b"/>
              <a:pathLst>
                <a:path w="6732" h="6731" extrusionOk="0">
                  <a:moveTo>
                    <a:pt x="3248" y="2066"/>
                  </a:moveTo>
                  <a:lnTo>
                    <a:pt x="3543" y="2125"/>
                  </a:lnTo>
                  <a:lnTo>
                    <a:pt x="3838" y="2185"/>
                  </a:lnTo>
                  <a:lnTo>
                    <a:pt x="4134" y="2362"/>
                  </a:lnTo>
                  <a:lnTo>
                    <a:pt x="4370" y="2539"/>
                  </a:lnTo>
                  <a:lnTo>
                    <a:pt x="4547" y="2716"/>
                  </a:lnTo>
                  <a:lnTo>
                    <a:pt x="4724" y="2952"/>
                  </a:lnTo>
                  <a:lnTo>
                    <a:pt x="4783" y="3188"/>
                  </a:lnTo>
                  <a:lnTo>
                    <a:pt x="4783" y="3424"/>
                  </a:lnTo>
                  <a:lnTo>
                    <a:pt x="4783" y="3661"/>
                  </a:lnTo>
                  <a:lnTo>
                    <a:pt x="4665" y="3956"/>
                  </a:lnTo>
                  <a:lnTo>
                    <a:pt x="4547" y="4192"/>
                  </a:lnTo>
                  <a:lnTo>
                    <a:pt x="4370" y="4428"/>
                  </a:lnTo>
                  <a:lnTo>
                    <a:pt x="4193" y="4546"/>
                  </a:lnTo>
                  <a:lnTo>
                    <a:pt x="3957" y="4664"/>
                  </a:lnTo>
                  <a:lnTo>
                    <a:pt x="3720" y="4723"/>
                  </a:lnTo>
                  <a:lnTo>
                    <a:pt x="3425" y="4723"/>
                  </a:lnTo>
                  <a:lnTo>
                    <a:pt x="3130" y="4664"/>
                  </a:lnTo>
                  <a:lnTo>
                    <a:pt x="2835" y="4546"/>
                  </a:lnTo>
                  <a:lnTo>
                    <a:pt x="2540" y="4428"/>
                  </a:lnTo>
                  <a:lnTo>
                    <a:pt x="2362" y="4251"/>
                  </a:lnTo>
                  <a:lnTo>
                    <a:pt x="2126" y="4074"/>
                  </a:lnTo>
                  <a:lnTo>
                    <a:pt x="2008" y="3838"/>
                  </a:lnTo>
                  <a:lnTo>
                    <a:pt x="1949" y="3601"/>
                  </a:lnTo>
                  <a:lnTo>
                    <a:pt x="1890" y="3365"/>
                  </a:lnTo>
                  <a:lnTo>
                    <a:pt x="1949" y="3070"/>
                  </a:lnTo>
                  <a:lnTo>
                    <a:pt x="2008" y="2834"/>
                  </a:lnTo>
                  <a:lnTo>
                    <a:pt x="2126" y="2539"/>
                  </a:lnTo>
                  <a:lnTo>
                    <a:pt x="2303" y="2362"/>
                  </a:lnTo>
                  <a:lnTo>
                    <a:pt x="2540" y="2185"/>
                  </a:lnTo>
                  <a:lnTo>
                    <a:pt x="2776" y="2066"/>
                  </a:lnTo>
                  <a:close/>
                  <a:moveTo>
                    <a:pt x="2894" y="0"/>
                  </a:moveTo>
                  <a:lnTo>
                    <a:pt x="2481" y="118"/>
                  </a:lnTo>
                  <a:lnTo>
                    <a:pt x="2067" y="236"/>
                  </a:lnTo>
                  <a:lnTo>
                    <a:pt x="1654" y="413"/>
                  </a:lnTo>
                  <a:lnTo>
                    <a:pt x="1300" y="709"/>
                  </a:lnTo>
                  <a:lnTo>
                    <a:pt x="1005" y="945"/>
                  </a:lnTo>
                  <a:lnTo>
                    <a:pt x="709" y="1299"/>
                  </a:lnTo>
                  <a:lnTo>
                    <a:pt x="473" y="1653"/>
                  </a:lnTo>
                  <a:lnTo>
                    <a:pt x="237" y="2066"/>
                  </a:lnTo>
                  <a:lnTo>
                    <a:pt x="119" y="2480"/>
                  </a:lnTo>
                  <a:lnTo>
                    <a:pt x="1" y="2893"/>
                  </a:lnTo>
                  <a:lnTo>
                    <a:pt x="1" y="3365"/>
                  </a:lnTo>
                  <a:lnTo>
                    <a:pt x="1" y="3779"/>
                  </a:lnTo>
                  <a:lnTo>
                    <a:pt x="60" y="4192"/>
                  </a:lnTo>
                  <a:lnTo>
                    <a:pt x="237" y="4605"/>
                  </a:lnTo>
                  <a:lnTo>
                    <a:pt x="414" y="5018"/>
                  </a:lnTo>
                  <a:lnTo>
                    <a:pt x="650" y="5373"/>
                  </a:lnTo>
                  <a:lnTo>
                    <a:pt x="887" y="5727"/>
                  </a:lnTo>
                  <a:lnTo>
                    <a:pt x="1241" y="6022"/>
                  </a:lnTo>
                  <a:lnTo>
                    <a:pt x="1595" y="6258"/>
                  </a:lnTo>
                  <a:lnTo>
                    <a:pt x="2067" y="6435"/>
                  </a:lnTo>
                  <a:lnTo>
                    <a:pt x="2481" y="6612"/>
                  </a:lnTo>
                  <a:lnTo>
                    <a:pt x="2894" y="6731"/>
                  </a:lnTo>
                  <a:lnTo>
                    <a:pt x="3779" y="6731"/>
                  </a:lnTo>
                  <a:lnTo>
                    <a:pt x="4252" y="6612"/>
                  </a:lnTo>
                  <a:lnTo>
                    <a:pt x="4606" y="6494"/>
                  </a:lnTo>
                  <a:lnTo>
                    <a:pt x="5019" y="6317"/>
                  </a:lnTo>
                  <a:lnTo>
                    <a:pt x="5374" y="6081"/>
                  </a:lnTo>
                  <a:lnTo>
                    <a:pt x="5669" y="5786"/>
                  </a:lnTo>
                  <a:lnTo>
                    <a:pt x="5964" y="5432"/>
                  </a:lnTo>
                  <a:lnTo>
                    <a:pt x="6200" y="5077"/>
                  </a:lnTo>
                  <a:lnTo>
                    <a:pt x="6436" y="4664"/>
                  </a:lnTo>
                  <a:lnTo>
                    <a:pt x="6554" y="4251"/>
                  </a:lnTo>
                  <a:lnTo>
                    <a:pt x="6672" y="3838"/>
                  </a:lnTo>
                  <a:lnTo>
                    <a:pt x="6731" y="3424"/>
                  </a:lnTo>
                  <a:lnTo>
                    <a:pt x="6672" y="2952"/>
                  </a:lnTo>
                  <a:lnTo>
                    <a:pt x="6613" y="2539"/>
                  </a:lnTo>
                  <a:lnTo>
                    <a:pt x="6495" y="2125"/>
                  </a:lnTo>
                  <a:lnTo>
                    <a:pt x="6318" y="1771"/>
                  </a:lnTo>
                  <a:lnTo>
                    <a:pt x="6082" y="1358"/>
                  </a:lnTo>
                  <a:lnTo>
                    <a:pt x="5787" y="1063"/>
                  </a:lnTo>
                  <a:lnTo>
                    <a:pt x="5433" y="768"/>
                  </a:lnTo>
                  <a:lnTo>
                    <a:pt x="5078" y="472"/>
                  </a:lnTo>
                  <a:lnTo>
                    <a:pt x="4665" y="295"/>
                  </a:lnTo>
                  <a:lnTo>
                    <a:pt x="4193" y="118"/>
                  </a:lnTo>
                  <a:lnTo>
                    <a:pt x="3779" y="59"/>
                  </a:lnTo>
                  <a:lnTo>
                    <a:pt x="33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55" name="Google Shape;2155;p31"/>
            <p:cNvSpPr/>
            <p:nvPr/>
          </p:nvSpPr>
          <p:spPr>
            <a:xfrm>
              <a:off x="6964150" y="3658950"/>
              <a:ext cx="194875" cy="175650"/>
            </a:xfrm>
            <a:custGeom>
              <a:avLst/>
              <a:gdLst/>
              <a:ahLst/>
              <a:cxnLst/>
              <a:rect l="l" t="t" r="r" b="b"/>
              <a:pathLst>
                <a:path w="7795" h="7026" extrusionOk="0">
                  <a:moveTo>
                    <a:pt x="2185" y="0"/>
                  </a:moveTo>
                  <a:lnTo>
                    <a:pt x="1" y="3720"/>
                  </a:lnTo>
                  <a:lnTo>
                    <a:pt x="1359" y="4546"/>
                  </a:lnTo>
                  <a:lnTo>
                    <a:pt x="2540" y="2598"/>
                  </a:lnTo>
                  <a:lnTo>
                    <a:pt x="3366" y="3011"/>
                  </a:lnTo>
                  <a:lnTo>
                    <a:pt x="2303" y="4782"/>
                  </a:lnTo>
                  <a:lnTo>
                    <a:pt x="3661" y="5550"/>
                  </a:lnTo>
                  <a:lnTo>
                    <a:pt x="4665" y="3838"/>
                  </a:lnTo>
                  <a:lnTo>
                    <a:pt x="5373" y="4192"/>
                  </a:lnTo>
                  <a:lnTo>
                    <a:pt x="4193" y="6199"/>
                  </a:lnTo>
                  <a:lnTo>
                    <a:pt x="5610" y="7026"/>
                  </a:lnTo>
                  <a:lnTo>
                    <a:pt x="7794" y="3247"/>
                  </a:lnTo>
                  <a:lnTo>
                    <a:pt x="218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56" name="Google Shape;2156;p31"/>
            <p:cNvSpPr/>
            <p:nvPr/>
          </p:nvSpPr>
          <p:spPr>
            <a:xfrm>
              <a:off x="6859375" y="3775550"/>
              <a:ext cx="222900" cy="221425"/>
            </a:xfrm>
            <a:custGeom>
              <a:avLst/>
              <a:gdLst/>
              <a:ahLst/>
              <a:cxnLst/>
              <a:rect l="l" t="t" r="r" b="b"/>
              <a:pathLst>
                <a:path w="8916" h="8857" extrusionOk="0">
                  <a:moveTo>
                    <a:pt x="3602" y="0"/>
                  </a:moveTo>
                  <a:lnTo>
                    <a:pt x="2421" y="1653"/>
                  </a:lnTo>
                  <a:lnTo>
                    <a:pt x="5077" y="3543"/>
                  </a:lnTo>
                  <a:lnTo>
                    <a:pt x="5077" y="3543"/>
                  </a:lnTo>
                  <a:lnTo>
                    <a:pt x="1181" y="3425"/>
                  </a:lnTo>
                  <a:lnTo>
                    <a:pt x="0" y="5078"/>
                  </a:lnTo>
                  <a:lnTo>
                    <a:pt x="5255" y="8856"/>
                  </a:lnTo>
                  <a:lnTo>
                    <a:pt x="6494" y="7203"/>
                  </a:lnTo>
                  <a:lnTo>
                    <a:pt x="3779" y="5255"/>
                  </a:lnTo>
                  <a:lnTo>
                    <a:pt x="7734" y="5432"/>
                  </a:lnTo>
                  <a:lnTo>
                    <a:pt x="8915" y="3779"/>
                  </a:lnTo>
                  <a:lnTo>
                    <a:pt x="36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57" name="Google Shape;2157;p31"/>
            <p:cNvSpPr/>
            <p:nvPr/>
          </p:nvSpPr>
          <p:spPr>
            <a:xfrm>
              <a:off x="6764900" y="3952675"/>
              <a:ext cx="169775" cy="169750"/>
            </a:xfrm>
            <a:custGeom>
              <a:avLst/>
              <a:gdLst/>
              <a:ahLst/>
              <a:cxnLst/>
              <a:rect l="l" t="t" r="r" b="b"/>
              <a:pathLst>
                <a:path w="6791" h="6790" extrusionOk="0">
                  <a:moveTo>
                    <a:pt x="3189" y="0"/>
                  </a:moveTo>
                  <a:lnTo>
                    <a:pt x="2775" y="59"/>
                  </a:lnTo>
                  <a:lnTo>
                    <a:pt x="2362" y="177"/>
                  </a:lnTo>
                  <a:lnTo>
                    <a:pt x="2008" y="354"/>
                  </a:lnTo>
                  <a:lnTo>
                    <a:pt x="1595" y="590"/>
                  </a:lnTo>
                  <a:lnTo>
                    <a:pt x="1240" y="886"/>
                  </a:lnTo>
                  <a:lnTo>
                    <a:pt x="886" y="1181"/>
                  </a:lnTo>
                  <a:lnTo>
                    <a:pt x="532" y="1653"/>
                  </a:lnTo>
                  <a:lnTo>
                    <a:pt x="296" y="2066"/>
                  </a:lnTo>
                  <a:lnTo>
                    <a:pt x="119" y="2539"/>
                  </a:lnTo>
                  <a:lnTo>
                    <a:pt x="1" y="2952"/>
                  </a:lnTo>
                  <a:lnTo>
                    <a:pt x="1" y="3424"/>
                  </a:lnTo>
                  <a:lnTo>
                    <a:pt x="1" y="3838"/>
                  </a:lnTo>
                  <a:lnTo>
                    <a:pt x="60" y="4251"/>
                  </a:lnTo>
                  <a:lnTo>
                    <a:pt x="178" y="4664"/>
                  </a:lnTo>
                  <a:lnTo>
                    <a:pt x="1713" y="6022"/>
                  </a:lnTo>
                  <a:lnTo>
                    <a:pt x="3897" y="3542"/>
                  </a:lnTo>
                  <a:lnTo>
                    <a:pt x="2834" y="2598"/>
                  </a:lnTo>
                  <a:lnTo>
                    <a:pt x="1772" y="3779"/>
                  </a:lnTo>
                  <a:lnTo>
                    <a:pt x="1713" y="3483"/>
                  </a:lnTo>
                  <a:lnTo>
                    <a:pt x="1772" y="3129"/>
                  </a:lnTo>
                  <a:lnTo>
                    <a:pt x="1890" y="2834"/>
                  </a:lnTo>
                  <a:lnTo>
                    <a:pt x="2067" y="2598"/>
                  </a:lnTo>
                  <a:lnTo>
                    <a:pt x="2362" y="2303"/>
                  </a:lnTo>
                  <a:lnTo>
                    <a:pt x="2598" y="2125"/>
                  </a:lnTo>
                  <a:lnTo>
                    <a:pt x="2834" y="2066"/>
                  </a:lnTo>
                  <a:lnTo>
                    <a:pt x="3130" y="2007"/>
                  </a:lnTo>
                  <a:lnTo>
                    <a:pt x="3366" y="2007"/>
                  </a:lnTo>
                  <a:lnTo>
                    <a:pt x="3661" y="2125"/>
                  </a:lnTo>
                  <a:lnTo>
                    <a:pt x="3897" y="2244"/>
                  </a:lnTo>
                  <a:lnTo>
                    <a:pt x="4192" y="2480"/>
                  </a:lnTo>
                  <a:lnTo>
                    <a:pt x="4429" y="2716"/>
                  </a:lnTo>
                  <a:lnTo>
                    <a:pt x="4606" y="2952"/>
                  </a:lnTo>
                  <a:lnTo>
                    <a:pt x="4724" y="3188"/>
                  </a:lnTo>
                  <a:lnTo>
                    <a:pt x="4783" y="3424"/>
                  </a:lnTo>
                  <a:lnTo>
                    <a:pt x="4783" y="3660"/>
                  </a:lnTo>
                  <a:lnTo>
                    <a:pt x="4724" y="3897"/>
                  </a:lnTo>
                  <a:lnTo>
                    <a:pt x="4606" y="4133"/>
                  </a:lnTo>
                  <a:lnTo>
                    <a:pt x="4429" y="4369"/>
                  </a:lnTo>
                  <a:lnTo>
                    <a:pt x="4251" y="4546"/>
                  </a:lnTo>
                  <a:lnTo>
                    <a:pt x="4015" y="4664"/>
                  </a:lnTo>
                  <a:lnTo>
                    <a:pt x="3779" y="4723"/>
                  </a:lnTo>
                  <a:lnTo>
                    <a:pt x="3543" y="4723"/>
                  </a:lnTo>
                  <a:lnTo>
                    <a:pt x="2126" y="6376"/>
                  </a:lnTo>
                  <a:lnTo>
                    <a:pt x="2539" y="6612"/>
                  </a:lnTo>
                  <a:lnTo>
                    <a:pt x="3012" y="6730"/>
                  </a:lnTo>
                  <a:lnTo>
                    <a:pt x="3484" y="6790"/>
                  </a:lnTo>
                  <a:lnTo>
                    <a:pt x="4015" y="6730"/>
                  </a:lnTo>
                  <a:lnTo>
                    <a:pt x="4488" y="6612"/>
                  </a:lnTo>
                  <a:lnTo>
                    <a:pt x="4960" y="6376"/>
                  </a:lnTo>
                  <a:lnTo>
                    <a:pt x="5432" y="6022"/>
                  </a:lnTo>
                  <a:lnTo>
                    <a:pt x="5845" y="5609"/>
                  </a:lnTo>
                  <a:lnTo>
                    <a:pt x="6141" y="5255"/>
                  </a:lnTo>
                  <a:lnTo>
                    <a:pt x="6377" y="4841"/>
                  </a:lnTo>
                  <a:lnTo>
                    <a:pt x="6554" y="4428"/>
                  </a:lnTo>
                  <a:lnTo>
                    <a:pt x="6731" y="4015"/>
                  </a:lnTo>
                  <a:lnTo>
                    <a:pt x="6790" y="3601"/>
                  </a:lnTo>
                  <a:lnTo>
                    <a:pt x="6790" y="3188"/>
                  </a:lnTo>
                  <a:lnTo>
                    <a:pt x="6731" y="2775"/>
                  </a:lnTo>
                  <a:lnTo>
                    <a:pt x="6613" y="2421"/>
                  </a:lnTo>
                  <a:lnTo>
                    <a:pt x="6436" y="2007"/>
                  </a:lnTo>
                  <a:lnTo>
                    <a:pt x="6200" y="1653"/>
                  </a:lnTo>
                  <a:lnTo>
                    <a:pt x="5905" y="1299"/>
                  </a:lnTo>
                  <a:lnTo>
                    <a:pt x="5550" y="945"/>
                  </a:lnTo>
                  <a:lnTo>
                    <a:pt x="5196" y="649"/>
                  </a:lnTo>
                  <a:lnTo>
                    <a:pt x="4842" y="413"/>
                  </a:lnTo>
                  <a:lnTo>
                    <a:pt x="4429" y="236"/>
                  </a:lnTo>
                  <a:lnTo>
                    <a:pt x="4015" y="118"/>
                  </a:lnTo>
                  <a:lnTo>
                    <a:pt x="36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58" name="Google Shape;2158;p31"/>
            <p:cNvSpPr/>
            <p:nvPr/>
          </p:nvSpPr>
          <p:spPr>
            <a:xfrm>
              <a:off x="6680775" y="4057450"/>
              <a:ext cx="149100" cy="153525"/>
            </a:xfrm>
            <a:custGeom>
              <a:avLst/>
              <a:gdLst/>
              <a:ahLst/>
              <a:cxnLst/>
              <a:rect l="l" t="t" r="r" b="b"/>
              <a:pathLst>
                <a:path w="5964" h="6141" extrusionOk="0">
                  <a:moveTo>
                    <a:pt x="1476" y="1"/>
                  </a:moveTo>
                  <a:lnTo>
                    <a:pt x="0" y="1418"/>
                  </a:lnTo>
                  <a:lnTo>
                    <a:pt x="4487" y="6141"/>
                  </a:lnTo>
                  <a:lnTo>
                    <a:pt x="5963" y="4724"/>
                  </a:lnTo>
                  <a:lnTo>
                    <a:pt x="147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59" name="Google Shape;2159;p31"/>
            <p:cNvSpPr/>
            <p:nvPr/>
          </p:nvSpPr>
          <p:spPr>
            <a:xfrm>
              <a:off x="6537600" y="4115025"/>
              <a:ext cx="224375" cy="225850"/>
            </a:xfrm>
            <a:custGeom>
              <a:avLst/>
              <a:gdLst/>
              <a:ahLst/>
              <a:cxnLst/>
              <a:rect l="l" t="t" r="r" b="b"/>
              <a:pathLst>
                <a:path w="8975" h="9034" extrusionOk="0">
                  <a:moveTo>
                    <a:pt x="4842" y="0"/>
                  </a:moveTo>
                  <a:lnTo>
                    <a:pt x="3248" y="1299"/>
                  </a:lnTo>
                  <a:lnTo>
                    <a:pt x="5373" y="3838"/>
                  </a:lnTo>
                  <a:lnTo>
                    <a:pt x="1595" y="2657"/>
                  </a:lnTo>
                  <a:lnTo>
                    <a:pt x="1" y="3956"/>
                  </a:lnTo>
                  <a:lnTo>
                    <a:pt x="4133" y="9033"/>
                  </a:lnTo>
                  <a:lnTo>
                    <a:pt x="5727" y="7734"/>
                  </a:lnTo>
                  <a:lnTo>
                    <a:pt x="3602" y="5137"/>
                  </a:lnTo>
                  <a:lnTo>
                    <a:pt x="7380" y="6318"/>
                  </a:lnTo>
                  <a:lnTo>
                    <a:pt x="8975" y="5078"/>
                  </a:lnTo>
                  <a:lnTo>
                    <a:pt x="48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60" name="Google Shape;2160;p31"/>
            <p:cNvSpPr/>
            <p:nvPr/>
          </p:nvSpPr>
          <p:spPr>
            <a:xfrm>
              <a:off x="6422475" y="4230150"/>
              <a:ext cx="181575" cy="196325"/>
            </a:xfrm>
            <a:custGeom>
              <a:avLst/>
              <a:gdLst/>
              <a:ahLst/>
              <a:cxnLst/>
              <a:rect l="l" t="t" r="r" b="b"/>
              <a:pathLst>
                <a:path w="7263" h="7853" extrusionOk="0">
                  <a:moveTo>
                    <a:pt x="3602" y="0"/>
                  </a:moveTo>
                  <a:lnTo>
                    <a:pt x="0" y="2421"/>
                  </a:lnTo>
                  <a:lnTo>
                    <a:pt x="886" y="3779"/>
                  </a:lnTo>
                  <a:lnTo>
                    <a:pt x="2834" y="2539"/>
                  </a:lnTo>
                  <a:lnTo>
                    <a:pt x="3366" y="3307"/>
                  </a:lnTo>
                  <a:lnTo>
                    <a:pt x="1654" y="4428"/>
                  </a:lnTo>
                  <a:lnTo>
                    <a:pt x="2539" y="5668"/>
                  </a:lnTo>
                  <a:lnTo>
                    <a:pt x="4192" y="4546"/>
                  </a:lnTo>
                  <a:lnTo>
                    <a:pt x="4665" y="5196"/>
                  </a:lnTo>
                  <a:lnTo>
                    <a:pt x="2716" y="6495"/>
                  </a:lnTo>
                  <a:lnTo>
                    <a:pt x="3661" y="7853"/>
                  </a:lnTo>
                  <a:lnTo>
                    <a:pt x="7262" y="5432"/>
                  </a:lnTo>
                  <a:lnTo>
                    <a:pt x="36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61" name="Google Shape;2161;p31"/>
            <p:cNvSpPr/>
            <p:nvPr/>
          </p:nvSpPr>
          <p:spPr>
            <a:xfrm>
              <a:off x="6304400" y="4305425"/>
              <a:ext cx="174175" cy="194850"/>
            </a:xfrm>
            <a:custGeom>
              <a:avLst/>
              <a:gdLst/>
              <a:ahLst/>
              <a:cxnLst/>
              <a:rect l="l" t="t" r="r" b="b"/>
              <a:pathLst>
                <a:path w="6967" h="7794" extrusionOk="0">
                  <a:moveTo>
                    <a:pt x="3838" y="0"/>
                  </a:moveTo>
                  <a:lnTo>
                    <a:pt x="0" y="2126"/>
                  </a:lnTo>
                  <a:lnTo>
                    <a:pt x="827" y="3543"/>
                  </a:lnTo>
                  <a:lnTo>
                    <a:pt x="2834" y="2421"/>
                  </a:lnTo>
                  <a:lnTo>
                    <a:pt x="3248" y="3188"/>
                  </a:lnTo>
                  <a:lnTo>
                    <a:pt x="1476" y="4192"/>
                  </a:lnTo>
                  <a:lnTo>
                    <a:pt x="2244" y="5550"/>
                  </a:lnTo>
                  <a:lnTo>
                    <a:pt x="4015" y="4546"/>
                  </a:lnTo>
                  <a:lnTo>
                    <a:pt x="4428" y="5255"/>
                  </a:lnTo>
                  <a:lnTo>
                    <a:pt x="2421" y="6377"/>
                  </a:lnTo>
                  <a:lnTo>
                    <a:pt x="3188" y="7794"/>
                  </a:lnTo>
                  <a:lnTo>
                    <a:pt x="6967" y="5668"/>
                  </a:lnTo>
                  <a:lnTo>
                    <a:pt x="38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62" name="Google Shape;2162;p31"/>
            <p:cNvSpPr/>
            <p:nvPr/>
          </p:nvSpPr>
          <p:spPr>
            <a:xfrm>
              <a:off x="6155325" y="4370375"/>
              <a:ext cx="191900" cy="187475"/>
            </a:xfrm>
            <a:custGeom>
              <a:avLst/>
              <a:gdLst/>
              <a:ahLst/>
              <a:cxnLst/>
              <a:rect l="l" t="t" r="r" b="b"/>
              <a:pathLst>
                <a:path w="7676" h="7499" extrusionOk="0">
                  <a:moveTo>
                    <a:pt x="4664" y="4192"/>
                  </a:moveTo>
                  <a:lnTo>
                    <a:pt x="5137" y="5196"/>
                  </a:lnTo>
                  <a:lnTo>
                    <a:pt x="4369" y="5550"/>
                  </a:lnTo>
                  <a:lnTo>
                    <a:pt x="4133" y="5609"/>
                  </a:lnTo>
                  <a:lnTo>
                    <a:pt x="3956" y="5609"/>
                  </a:lnTo>
                  <a:lnTo>
                    <a:pt x="3779" y="5491"/>
                  </a:lnTo>
                  <a:lnTo>
                    <a:pt x="3602" y="5255"/>
                  </a:lnTo>
                  <a:lnTo>
                    <a:pt x="3543" y="5018"/>
                  </a:lnTo>
                  <a:lnTo>
                    <a:pt x="3602" y="4841"/>
                  </a:lnTo>
                  <a:lnTo>
                    <a:pt x="3720" y="4664"/>
                  </a:lnTo>
                  <a:lnTo>
                    <a:pt x="3956" y="4546"/>
                  </a:lnTo>
                  <a:lnTo>
                    <a:pt x="4664" y="4192"/>
                  </a:lnTo>
                  <a:close/>
                  <a:moveTo>
                    <a:pt x="5019" y="0"/>
                  </a:moveTo>
                  <a:lnTo>
                    <a:pt x="3189" y="827"/>
                  </a:lnTo>
                  <a:lnTo>
                    <a:pt x="4133" y="2952"/>
                  </a:lnTo>
                  <a:lnTo>
                    <a:pt x="2067" y="1358"/>
                  </a:lnTo>
                  <a:lnTo>
                    <a:pt x="0" y="2244"/>
                  </a:lnTo>
                  <a:lnTo>
                    <a:pt x="2303" y="3956"/>
                  </a:lnTo>
                  <a:lnTo>
                    <a:pt x="2067" y="4192"/>
                  </a:lnTo>
                  <a:lnTo>
                    <a:pt x="1890" y="4487"/>
                  </a:lnTo>
                  <a:lnTo>
                    <a:pt x="1713" y="4723"/>
                  </a:lnTo>
                  <a:lnTo>
                    <a:pt x="1653" y="5018"/>
                  </a:lnTo>
                  <a:lnTo>
                    <a:pt x="1594" y="5373"/>
                  </a:lnTo>
                  <a:lnTo>
                    <a:pt x="1594" y="5668"/>
                  </a:lnTo>
                  <a:lnTo>
                    <a:pt x="1653" y="5963"/>
                  </a:lnTo>
                  <a:lnTo>
                    <a:pt x="1772" y="6258"/>
                  </a:lnTo>
                  <a:lnTo>
                    <a:pt x="1949" y="6494"/>
                  </a:lnTo>
                  <a:lnTo>
                    <a:pt x="2067" y="6731"/>
                  </a:lnTo>
                  <a:lnTo>
                    <a:pt x="2303" y="6967"/>
                  </a:lnTo>
                  <a:lnTo>
                    <a:pt x="2480" y="7144"/>
                  </a:lnTo>
                  <a:lnTo>
                    <a:pt x="2716" y="7262"/>
                  </a:lnTo>
                  <a:lnTo>
                    <a:pt x="3011" y="7380"/>
                  </a:lnTo>
                  <a:lnTo>
                    <a:pt x="3248" y="7439"/>
                  </a:lnTo>
                  <a:lnTo>
                    <a:pt x="3602" y="7498"/>
                  </a:lnTo>
                  <a:lnTo>
                    <a:pt x="3897" y="7498"/>
                  </a:lnTo>
                  <a:lnTo>
                    <a:pt x="4251" y="7439"/>
                  </a:lnTo>
                  <a:lnTo>
                    <a:pt x="4546" y="7321"/>
                  </a:lnTo>
                  <a:lnTo>
                    <a:pt x="4901" y="7203"/>
                  </a:lnTo>
                  <a:lnTo>
                    <a:pt x="7675" y="5963"/>
                  </a:lnTo>
                  <a:lnTo>
                    <a:pt x="50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63" name="Google Shape;2163;p31"/>
            <p:cNvSpPr/>
            <p:nvPr/>
          </p:nvSpPr>
          <p:spPr>
            <a:xfrm>
              <a:off x="5988525" y="4451550"/>
              <a:ext cx="146150" cy="180075"/>
            </a:xfrm>
            <a:custGeom>
              <a:avLst/>
              <a:gdLst/>
              <a:ahLst/>
              <a:cxnLst/>
              <a:rect l="l" t="t" r="r" b="b"/>
              <a:pathLst>
                <a:path w="5846" h="7203" extrusionOk="0">
                  <a:moveTo>
                    <a:pt x="3071" y="4133"/>
                  </a:moveTo>
                  <a:lnTo>
                    <a:pt x="3425" y="5255"/>
                  </a:lnTo>
                  <a:lnTo>
                    <a:pt x="2894" y="5432"/>
                  </a:lnTo>
                  <a:lnTo>
                    <a:pt x="2599" y="5491"/>
                  </a:lnTo>
                  <a:lnTo>
                    <a:pt x="2363" y="5432"/>
                  </a:lnTo>
                  <a:lnTo>
                    <a:pt x="2244" y="5255"/>
                  </a:lnTo>
                  <a:lnTo>
                    <a:pt x="2126" y="5019"/>
                  </a:lnTo>
                  <a:lnTo>
                    <a:pt x="2067" y="4782"/>
                  </a:lnTo>
                  <a:lnTo>
                    <a:pt x="2126" y="4546"/>
                  </a:lnTo>
                  <a:lnTo>
                    <a:pt x="2303" y="4369"/>
                  </a:lnTo>
                  <a:lnTo>
                    <a:pt x="2540" y="4251"/>
                  </a:lnTo>
                  <a:lnTo>
                    <a:pt x="3071" y="4133"/>
                  </a:lnTo>
                  <a:close/>
                  <a:moveTo>
                    <a:pt x="3957" y="0"/>
                  </a:moveTo>
                  <a:lnTo>
                    <a:pt x="2008" y="591"/>
                  </a:lnTo>
                  <a:lnTo>
                    <a:pt x="2599" y="2539"/>
                  </a:lnTo>
                  <a:lnTo>
                    <a:pt x="1831" y="2775"/>
                  </a:lnTo>
                  <a:lnTo>
                    <a:pt x="1477" y="2952"/>
                  </a:lnTo>
                  <a:lnTo>
                    <a:pt x="1182" y="3070"/>
                  </a:lnTo>
                  <a:lnTo>
                    <a:pt x="887" y="3247"/>
                  </a:lnTo>
                  <a:lnTo>
                    <a:pt x="650" y="3484"/>
                  </a:lnTo>
                  <a:lnTo>
                    <a:pt x="414" y="3720"/>
                  </a:lnTo>
                  <a:lnTo>
                    <a:pt x="296" y="3956"/>
                  </a:lnTo>
                  <a:lnTo>
                    <a:pt x="178" y="4192"/>
                  </a:lnTo>
                  <a:lnTo>
                    <a:pt x="60" y="4487"/>
                  </a:lnTo>
                  <a:lnTo>
                    <a:pt x="1" y="4782"/>
                  </a:lnTo>
                  <a:lnTo>
                    <a:pt x="1" y="5078"/>
                  </a:lnTo>
                  <a:lnTo>
                    <a:pt x="60" y="5373"/>
                  </a:lnTo>
                  <a:lnTo>
                    <a:pt x="119" y="5668"/>
                  </a:lnTo>
                  <a:lnTo>
                    <a:pt x="296" y="6081"/>
                  </a:lnTo>
                  <a:lnTo>
                    <a:pt x="532" y="6495"/>
                  </a:lnTo>
                  <a:lnTo>
                    <a:pt x="827" y="6790"/>
                  </a:lnTo>
                  <a:lnTo>
                    <a:pt x="1182" y="7026"/>
                  </a:lnTo>
                  <a:lnTo>
                    <a:pt x="1654" y="7144"/>
                  </a:lnTo>
                  <a:lnTo>
                    <a:pt x="2067" y="7203"/>
                  </a:lnTo>
                  <a:lnTo>
                    <a:pt x="2599" y="7203"/>
                  </a:lnTo>
                  <a:lnTo>
                    <a:pt x="3130" y="7085"/>
                  </a:lnTo>
                  <a:lnTo>
                    <a:pt x="5846" y="6199"/>
                  </a:lnTo>
                  <a:lnTo>
                    <a:pt x="39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64" name="Google Shape;2164;p31"/>
            <p:cNvSpPr/>
            <p:nvPr/>
          </p:nvSpPr>
          <p:spPr>
            <a:xfrm>
              <a:off x="5792225" y="4507625"/>
              <a:ext cx="168300" cy="168300"/>
            </a:xfrm>
            <a:custGeom>
              <a:avLst/>
              <a:gdLst/>
              <a:ahLst/>
              <a:cxnLst/>
              <a:rect l="l" t="t" r="r" b="b"/>
              <a:pathLst>
                <a:path w="6732" h="6732" extrusionOk="0">
                  <a:moveTo>
                    <a:pt x="3602" y="1949"/>
                  </a:moveTo>
                  <a:lnTo>
                    <a:pt x="3897" y="2008"/>
                  </a:lnTo>
                  <a:lnTo>
                    <a:pt x="4074" y="2185"/>
                  </a:lnTo>
                  <a:lnTo>
                    <a:pt x="4252" y="2362"/>
                  </a:lnTo>
                  <a:lnTo>
                    <a:pt x="4429" y="2539"/>
                  </a:lnTo>
                  <a:lnTo>
                    <a:pt x="4547" y="2835"/>
                  </a:lnTo>
                  <a:lnTo>
                    <a:pt x="4606" y="3130"/>
                  </a:lnTo>
                  <a:lnTo>
                    <a:pt x="4665" y="3425"/>
                  </a:lnTo>
                  <a:lnTo>
                    <a:pt x="4665" y="3720"/>
                  </a:lnTo>
                  <a:lnTo>
                    <a:pt x="4606" y="4015"/>
                  </a:lnTo>
                  <a:lnTo>
                    <a:pt x="4488" y="4252"/>
                  </a:lnTo>
                  <a:lnTo>
                    <a:pt x="4370" y="4429"/>
                  </a:lnTo>
                  <a:lnTo>
                    <a:pt x="4133" y="4606"/>
                  </a:lnTo>
                  <a:lnTo>
                    <a:pt x="3897" y="4724"/>
                  </a:lnTo>
                  <a:lnTo>
                    <a:pt x="3661" y="4783"/>
                  </a:lnTo>
                  <a:lnTo>
                    <a:pt x="3366" y="4842"/>
                  </a:lnTo>
                  <a:lnTo>
                    <a:pt x="3071" y="4842"/>
                  </a:lnTo>
                  <a:lnTo>
                    <a:pt x="2835" y="4724"/>
                  </a:lnTo>
                  <a:lnTo>
                    <a:pt x="2657" y="4606"/>
                  </a:lnTo>
                  <a:lnTo>
                    <a:pt x="2480" y="4429"/>
                  </a:lnTo>
                  <a:lnTo>
                    <a:pt x="2303" y="4193"/>
                  </a:lnTo>
                  <a:lnTo>
                    <a:pt x="2185" y="3956"/>
                  </a:lnTo>
                  <a:lnTo>
                    <a:pt x="2126" y="3602"/>
                  </a:lnTo>
                  <a:lnTo>
                    <a:pt x="2067" y="3307"/>
                  </a:lnTo>
                  <a:lnTo>
                    <a:pt x="2067" y="3012"/>
                  </a:lnTo>
                  <a:lnTo>
                    <a:pt x="2126" y="2776"/>
                  </a:lnTo>
                  <a:lnTo>
                    <a:pt x="2244" y="2539"/>
                  </a:lnTo>
                  <a:lnTo>
                    <a:pt x="2362" y="2303"/>
                  </a:lnTo>
                  <a:lnTo>
                    <a:pt x="2539" y="2185"/>
                  </a:lnTo>
                  <a:lnTo>
                    <a:pt x="2776" y="2067"/>
                  </a:lnTo>
                  <a:lnTo>
                    <a:pt x="3071" y="1949"/>
                  </a:lnTo>
                  <a:close/>
                  <a:moveTo>
                    <a:pt x="3602" y="1"/>
                  </a:moveTo>
                  <a:lnTo>
                    <a:pt x="3130" y="60"/>
                  </a:lnTo>
                  <a:lnTo>
                    <a:pt x="2717" y="119"/>
                  </a:lnTo>
                  <a:lnTo>
                    <a:pt x="2303" y="178"/>
                  </a:lnTo>
                  <a:lnTo>
                    <a:pt x="1890" y="355"/>
                  </a:lnTo>
                  <a:lnTo>
                    <a:pt x="1477" y="591"/>
                  </a:lnTo>
                  <a:lnTo>
                    <a:pt x="1122" y="827"/>
                  </a:lnTo>
                  <a:lnTo>
                    <a:pt x="827" y="1122"/>
                  </a:lnTo>
                  <a:lnTo>
                    <a:pt x="591" y="1477"/>
                  </a:lnTo>
                  <a:lnTo>
                    <a:pt x="355" y="1831"/>
                  </a:lnTo>
                  <a:lnTo>
                    <a:pt x="178" y="2244"/>
                  </a:lnTo>
                  <a:lnTo>
                    <a:pt x="60" y="2657"/>
                  </a:lnTo>
                  <a:lnTo>
                    <a:pt x="1" y="3130"/>
                  </a:lnTo>
                  <a:lnTo>
                    <a:pt x="1" y="3543"/>
                  </a:lnTo>
                  <a:lnTo>
                    <a:pt x="60" y="4015"/>
                  </a:lnTo>
                  <a:lnTo>
                    <a:pt x="178" y="4488"/>
                  </a:lnTo>
                  <a:lnTo>
                    <a:pt x="355" y="4901"/>
                  </a:lnTo>
                  <a:lnTo>
                    <a:pt x="591" y="5255"/>
                  </a:lnTo>
                  <a:lnTo>
                    <a:pt x="827" y="5609"/>
                  </a:lnTo>
                  <a:lnTo>
                    <a:pt x="1122" y="5964"/>
                  </a:lnTo>
                  <a:lnTo>
                    <a:pt x="1477" y="6200"/>
                  </a:lnTo>
                  <a:lnTo>
                    <a:pt x="1831" y="6377"/>
                  </a:lnTo>
                  <a:lnTo>
                    <a:pt x="2244" y="6554"/>
                  </a:lnTo>
                  <a:lnTo>
                    <a:pt x="2657" y="6672"/>
                  </a:lnTo>
                  <a:lnTo>
                    <a:pt x="3130" y="6731"/>
                  </a:lnTo>
                  <a:lnTo>
                    <a:pt x="3543" y="6731"/>
                  </a:lnTo>
                  <a:lnTo>
                    <a:pt x="4015" y="6672"/>
                  </a:lnTo>
                  <a:lnTo>
                    <a:pt x="4429" y="6554"/>
                  </a:lnTo>
                  <a:lnTo>
                    <a:pt x="4842" y="6377"/>
                  </a:lnTo>
                  <a:lnTo>
                    <a:pt x="5196" y="6200"/>
                  </a:lnTo>
                  <a:lnTo>
                    <a:pt x="5550" y="5905"/>
                  </a:lnTo>
                  <a:lnTo>
                    <a:pt x="5905" y="5609"/>
                  </a:lnTo>
                  <a:lnTo>
                    <a:pt x="6141" y="5255"/>
                  </a:lnTo>
                  <a:lnTo>
                    <a:pt x="6377" y="4901"/>
                  </a:lnTo>
                  <a:lnTo>
                    <a:pt x="6554" y="4488"/>
                  </a:lnTo>
                  <a:lnTo>
                    <a:pt x="6672" y="4074"/>
                  </a:lnTo>
                  <a:lnTo>
                    <a:pt x="6731" y="3661"/>
                  </a:lnTo>
                  <a:lnTo>
                    <a:pt x="6731" y="3189"/>
                  </a:lnTo>
                  <a:lnTo>
                    <a:pt x="6672" y="2717"/>
                  </a:lnTo>
                  <a:lnTo>
                    <a:pt x="6554" y="2303"/>
                  </a:lnTo>
                  <a:lnTo>
                    <a:pt x="6377" y="1890"/>
                  </a:lnTo>
                  <a:lnTo>
                    <a:pt x="6141" y="1477"/>
                  </a:lnTo>
                  <a:lnTo>
                    <a:pt x="5905" y="1122"/>
                  </a:lnTo>
                  <a:lnTo>
                    <a:pt x="5550" y="827"/>
                  </a:lnTo>
                  <a:lnTo>
                    <a:pt x="5196" y="591"/>
                  </a:lnTo>
                  <a:lnTo>
                    <a:pt x="4842" y="355"/>
                  </a:lnTo>
                  <a:lnTo>
                    <a:pt x="4429" y="178"/>
                  </a:lnTo>
                  <a:lnTo>
                    <a:pt x="4015" y="60"/>
                  </a:lnTo>
                  <a:lnTo>
                    <a:pt x="36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65" name="Google Shape;2165;p31"/>
            <p:cNvSpPr/>
            <p:nvPr/>
          </p:nvSpPr>
          <p:spPr>
            <a:xfrm>
              <a:off x="5615125" y="4529775"/>
              <a:ext cx="153525" cy="169750"/>
            </a:xfrm>
            <a:custGeom>
              <a:avLst/>
              <a:gdLst/>
              <a:ahLst/>
              <a:cxnLst/>
              <a:rect l="l" t="t" r="r" b="b"/>
              <a:pathLst>
                <a:path w="6141" h="6790" extrusionOk="0">
                  <a:moveTo>
                    <a:pt x="3838" y="3897"/>
                  </a:moveTo>
                  <a:lnTo>
                    <a:pt x="3956" y="5019"/>
                  </a:lnTo>
                  <a:lnTo>
                    <a:pt x="3129" y="5078"/>
                  </a:lnTo>
                  <a:lnTo>
                    <a:pt x="2893" y="5078"/>
                  </a:lnTo>
                  <a:lnTo>
                    <a:pt x="2657" y="4960"/>
                  </a:lnTo>
                  <a:lnTo>
                    <a:pt x="2539" y="4782"/>
                  </a:lnTo>
                  <a:lnTo>
                    <a:pt x="2480" y="4546"/>
                  </a:lnTo>
                  <a:lnTo>
                    <a:pt x="2480" y="4310"/>
                  </a:lnTo>
                  <a:lnTo>
                    <a:pt x="2598" y="4133"/>
                  </a:lnTo>
                  <a:lnTo>
                    <a:pt x="2775" y="4015"/>
                  </a:lnTo>
                  <a:lnTo>
                    <a:pt x="3011" y="3956"/>
                  </a:lnTo>
                  <a:lnTo>
                    <a:pt x="3838" y="3897"/>
                  </a:lnTo>
                  <a:close/>
                  <a:moveTo>
                    <a:pt x="5550" y="0"/>
                  </a:moveTo>
                  <a:lnTo>
                    <a:pt x="3483" y="177"/>
                  </a:lnTo>
                  <a:lnTo>
                    <a:pt x="3719" y="2539"/>
                  </a:lnTo>
                  <a:lnTo>
                    <a:pt x="2244" y="296"/>
                  </a:lnTo>
                  <a:lnTo>
                    <a:pt x="0" y="532"/>
                  </a:lnTo>
                  <a:lnTo>
                    <a:pt x="1653" y="2893"/>
                  </a:lnTo>
                  <a:lnTo>
                    <a:pt x="1358" y="3011"/>
                  </a:lnTo>
                  <a:lnTo>
                    <a:pt x="1063" y="3247"/>
                  </a:lnTo>
                  <a:lnTo>
                    <a:pt x="886" y="3425"/>
                  </a:lnTo>
                  <a:lnTo>
                    <a:pt x="708" y="3720"/>
                  </a:lnTo>
                  <a:lnTo>
                    <a:pt x="531" y="3956"/>
                  </a:lnTo>
                  <a:lnTo>
                    <a:pt x="472" y="4251"/>
                  </a:lnTo>
                  <a:lnTo>
                    <a:pt x="413" y="4546"/>
                  </a:lnTo>
                  <a:lnTo>
                    <a:pt x="413" y="4901"/>
                  </a:lnTo>
                  <a:lnTo>
                    <a:pt x="472" y="5196"/>
                  </a:lnTo>
                  <a:lnTo>
                    <a:pt x="531" y="5432"/>
                  </a:lnTo>
                  <a:lnTo>
                    <a:pt x="649" y="5727"/>
                  </a:lnTo>
                  <a:lnTo>
                    <a:pt x="827" y="5963"/>
                  </a:lnTo>
                  <a:lnTo>
                    <a:pt x="1004" y="6140"/>
                  </a:lnTo>
                  <a:lnTo>
                    <a:pt x="1181" y="6317"/>
                  </a:lnTo>
                  <a:lnTo>
                    <a:pt x="1417" y="6495"/>
                  </a:lnTo>
                  <a:lnTo>
                    <a:pt x="1712" y="6613"/>
                  </a:lnTo>
                  <a:lnTo>
                    <a:pt x="2007" y="6731"/>
                  </a:lnTo>
                  <a:lnTo>
                    <a:pt x="2362" y="6790"/>
                  </a:lnTo>
                  <a:lnTo>
                    <a:pt x="3070" y="6790"/>
                  </a:lnTo>
                  <a:lnTo>
                    <a:pt x="6140" y="6495"/>
                  </a:lnTo>
                  <a:lnTo>
                    <a:pt x="55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66" name="Google Shape;2166;p31"/>
            <p:cNvSpPr/>
            <p:nvPr/>
          </p:nvSpPr>
          <p:spPr>
            <a:xfrm>
              <a:off x="5461600" y="4543050"/>
              <a:ext cx="138775" cy="163850"/>
            </a:xfrm>
            <a:custGeom>
              <a:avLst/>
              <a:gdLst/>
              <a:ahLst/>
              <a:cxnLst/>
              <a:rect l="l" t="t" r="r" b="b"/>
              <a:pathLst>
                <a:path w="5551" h="6554" extrusionOk="0">
                  <a:moveTo>
                    <a:pt x="1831" y="1"/>
                  </a:moveTo>
                  <a:lnTo>
                    <a:pt x="1772" y="4901"/>
                  </a:lnTo>
                  <a:lnTo>
                    <a:pt x="60" y="4842"/>
                  </a:lnTo>
                  <a:lnTo>
                    <a:pt x="1" y="6495"/>
                  </a:lnTo>
                  <a:lnTo>
                    <a:pt x="5492" y="6554"/>
                  </a:lnTo>
                  <a:lnTo>
                    <a:pt x="5551" y="4960"/>
                  </a:lnTo>
                  <a:lnTo>
                    <a:pt x="3838" y="4901"/>
                  </a:lnTo>
                  <a:lnTo>
                    <a:pt x="38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67" name="Google Shape;2167;p31"/>
            <p:cNvSpPr/>
            <p:nvPr/>
          </p:nvSpPr>
          <p:spPr>
            <a:xfrm>
              <a:off x="5315500" y="4537150"/>
              <a:ext cx="128425" cy="166800"/>
            </a:xfrm>
            <a:custGeom>
              <a:avLst/>
              <a:gdLst/>
              <a:ahLst/>
              <a:cxnLst/>
              <a:rect l="l" t="t" r="r" b="b"/>
              <a:pathLst>
                <a:path w="5137" h="6672" extrusionOk="0">
                  <a:moveTo>
                    <a:pt x="3070" y="1"/>
                  </a:moveTo>
                  <a:lnTo>
                    <a:pt x="2893" y="2480"/>
                  </a:lnTo>
                  <a:lnTo>
                    <a:pt x="1063" y="2303"/>
                  </a:lnTo>
                  <a:lnTo>
                    <a:pt x="886" y="3838"/>
                  </a:lnTo>
                  <a:lnTo>
                    <a:pt x="2716" y="3956"/>
                  </a:lnTo>
                  <a:lnTo>
                    <a:pt x="2657" y="4901"/>
                  </a:lnTo>
                  <a:lnTo>
                    <a:pt x="118" y="4665"/>
                  </a:lnTo>
                  <a:lnTo>
                    <a:pt x="0" y="6259"/>
                  </a:lnTo>
                  <a:lnTo>
                    <a:pt x="4546" y="6672"/>
                  </a:lnTo>
                  <a:lnTo>
                    <a:pt x="5136" y="178"/>
                  </a:lnTo>
                  <a:lnTo>
                    <a:pt x="30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68" name="Google Shape;2168;p31"/>
            <p:cNvSpPr/>
            <p:nvPr/>
          </p:nvSpPr>
          <p:spPr>
            <a:xfrm>
              <a:off x="5128050" y="4512050"/>
              <a:ext cx="168275" cy="166825"/>
            </a:xfrm>
            <a:custGeom>
              <a:avLst/>
              <a:gdLst/>
              <a:ahLst/>
              <a:cxnLst/>
              <a:rect l="l" t="t" r="r" b="b"/>
              <a:pathLst>
                <a:path w="6731" h="6673" extrusionOk="0">
                  <a:moveTo>
                    <a:pt x="3306" y="1890"/>
                  </a:moveTo>
                  <a:lnTo>
                    <a:pt x="3601" y="1949"/>
                  </a:lnTo>
                  <a:lnTo>
                    <a:pt x="3897" y="2008"/>
                  </a:lnTo>
                  <a:lnTo>
                    <a:pt x="4133" y="2126"/>
                  </a:lnTo>
                  <a:lnTo>
                    <a:pt x="4310" y="2303"/>
                  </a:lnTo>
                  <a:lnTo>
                    <a:pt x="4487" y="2480"/>
                  </a:lnTo>
                  <a:lnTo>
                    <a:pt x="4546" y="2717"/>
                  </a:lnTo>
                  <a:lnTo>
                    <a:pt x="4605" y="3012"/>
                  </a:lnTo>
                  <a:lnTo>
                    <a:pt x="4664" y="3248"/>
                  </a:lnTo>
                  <a:lnTo>
                    <a:pt x="4605" y="3602"/>
                  </a:lnTo>
                  <a:lnTo>
                    <a:pt x="4546" y="3897"/>
                  </a:lnTo>
                  <a:lnTo>
                    <a:pt x="4428" y="4193"/>
                  </a:lnTo>
                  <a:lnTo>
                    <a:pt x="4251" y="4370"/>
                  </a:lnTo>
                  <a:lnTo>
                    <a:pt x="4074" y="4547"/>
                  </a:lnTo>
                  <a:lnTo>
                    <a:pt x="3897" y="4724"/>
                  </a:lnTo>
                  <a:lnTo>
                    <a:pt x="3601" y="4783"/>
                  </a:lnTo>
                  <a:lnTo>
                    <a:pt x="3365" y="4842"/>
                  </a:lnTo>
                  <a:lnTo>
                    <a:pt x="3070" y="4783"/>
                  </a:lnTo>
                  <a:lnTo>
                    <a:pt x="2775" y="4724"/>
                  </a:lnTo>
                  <a:lnTo>
                    <a:pt x="2539" y="4606"/>
                  </a:lnTo>
                  <a:lnTo>
                    <a:pt x="2362" y="4429"/>
                  </a:lnTo>
                  <a:lnTo>
                    <a:pt x="2244" y="4252"/>
                  </a:lnTo>
                  <a:lnTo>
                    <a:pt x="2125" y="4016"/>
                  </a:lnTo>
                  <a:lnTo>
                    <a:pt x="2066" y="3720"/>
                  </a:lnTo>
                  <a:lnTo>
                    <a:pt x="2066" y="3425"/>
                  </a:lnTo>
                  <a:lnTo>
                    <a:pt x="2066" y="3130"/>
                  </a:lnTo>
                  <a:lnTo>
                    <a:pt x="2185" y="2835"/>
                  </a:lnTo>
                  <a:lnTo>
                    <a:pt x="2303" y="2540"/>
                  </a:lnTo>
                  <a:lnTo>
                    <a:pt x="2421" y="2303"/>
                  </a:lnTo>
                  <a:lnTo>
                    <a:pt x="2598" y="2126"/>
                  </a:lnTo>
                  <a:lnTo>
                    <a:pt x="2834" y="2008"/>
                  </a:lnTo>
                  <a:lnTo>
                    <a:pt x="3070" y="1949"/>
                  </a:lnTo>
                  <a:lnTo>
                    <a:pt x="3306" y="1890"/>
                  </a:lnTo>
                  <a:close/>
                  <a:moveTo>
                    <a:pt x="3070" y="1"/>
                  </a:moveTo>
                  <a:lnTo>
                    <a:pt x="2657" y="60"/>
                  </a:lnTo>
                  <a:lnTo>
                    <a:pt x="2244" y="178"/>
                  </a:lnTo>
                  <a:lnTo>
                    <a:pt x="1830" y="355"/>
                  </a:lnTo>
                  <a:lnTo>
                    <a:pt x="1417" y="532"/>
                  </a:lnTo>
                  <a:lnTo>
                    <a:pt x="1122" y="827"/>
                  </a:lnTo>
                  <a:lnTo>
                    <a:pt x="827" y="1123"/>
                  </a:lnTo>
                  <a:lnTo>
                    <a:pt x="531" y="1477"/>
                  </a:lnTo>
                  <a:lnTo>
                    <a:pt x="354" y="1890"/>
                  </a:lnTo>
                  <a:lnTo>
                    <a:pt x="177" y="2303"/>
                  </a:lnTo>
                  <a:lnTo>
                    <a:pt x="59" y="2776"/>
                  </a:lnTo>
                  <a:lnTo>
                    <a:pt x="0" y="3189"/>
                  </a:lnTo>
                  <a:lnTo>
                    <a:pt x="0" y="3661"/>
                  </a:lnTo>
                  <a:lnTo>
                    <a:pt x="59" y="4075"/>
                  </a:lnTo>
                  <a:lnTo>
                    <a:pt x="177" y="4547"/>
                  </a:lnTo>
                  <a:lnTo>
                    <a:pt x="354" y="4901"/>
                  </a:lnTo>
                  <a:lnTo>
                    <a:pt x="590" y="5314"/>
                  </a:lnTo>
                  <a:lnTo>
                    <a:pt x="827" y="5610"/>
                  </a:lnTo>
                  <a:lnTo>
                    <a:pt x="1181" y="5905"/>
                  </a:lnTo>
                  <a:lnTo>
                    <a:pt x="1535" y="6200"/>
                  </a:lnTo>
                  <a:lnTo>
                    <a:pt x="1889" y="6377"/>
                  </a:lnTo>
                  <a:lnTo>
                    <a:pt x="2303" y="6554"/>
                  </a:lnTo>
                  <a:lnTo>
                    <a:pt x="2716" y="6672"/>
                  </a:lnTo>
                  <a:lnTo>
                    <a:pt x="3601" y="6672"/>
                  </a:lnTo>
                  <a:lnTo>
                    <a:pt x="4074" y="6613"/>
                  </a:lnTo>
                  <a:lnTo>
                    <a:pt x="4487" y="6554"/>
                  </a:lnTo>
                  <a:lnTo>
                    <a:pt x="4900" y="6377"/>
                  </a:lnTo>
                  <a:lnTo>
                    <a:pt x="5255" y="6141"/>
                  </a:lnTo>
                  <a:lnTo>
                    <a:pt x="5609" y="5905"/>
                  </a:lnTo>
                  <a:lnTo>
                    <a:pt x="5904" y="5551"/>
                  </a:lnTo>
                  <a:lnTo>
                    <a:pt x="6140" y="5196"/>
                  </a:lnTo>
                  <a:lnTo>
                    <a:pt x="6376" y="4842"/>
                  </a:lnTo>
                  <a:lnTo>
                    <a:pt x="6553" y="4429"/>
                  </a:lnTo>
                  <a:lnTo>
                    <a:pt x="6671" y="3956"/>
                  </a:lnTo>
                  <a:lnTo>
                    <a:pt x="6731" y="3484"/>
                  </a:lnTo>
                  <a:lnTo>
                    <a:pt x="6671" y="3071"/>
                  </a:lnTo>
                  <a:lnTo>
                    <a:pt x="6612" y="2599"/>
                  </a:lnTo>
                  <a:lnTo>
                    <a:pt x="6494" y="2185"/>
                  </a:lnTo>
                  <a:lnTo>
                    <a:pt x="6317" y="1772"/>
                  </a:lnTo>
                  <a:lnTo>
                    <a:pt x="6140" y="1418"/>
                  </a:lnTo>
                  <a:lnTo>
                    <a:pt x="5845" y="1064"/>
                  </a:lnTo>
                  <a:lnTo>
                    <a:pt x="5550" y="768"/>
                  </a:lnTo>
                  <a:lnTo>
                    <a:pt x="5196" y="532"/>
                  </a:lnTo>
                  <a:lnTo>
                    <a:pt x="4782" y="296"/>
                  </a:lnTo>
                  <a:lnTo>
                    <a:pt x="4369" y="178"/>
                  </a:lnTo>
                  <a:lnTo>
                    <a:pt x="3956" y="60"/>
                  </a:lnTo>
                  <a:lnTo>
                    <a:pt x="34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69" name="Google Shape;2169;p31"/>
            <p:cNvSpPr/>
            <p:nvPr/>
          </p:nvSpPr>
          <p:spPr>
            <a:xfrm>
              <a:off x="5012925" y="4464825"/>
              <a:ext cx="106275" cy="184525"/>
            </a:xfrm>
            <a:custGeom>
              <a:avLst/>
              <a:gdLst/>
              <a:ahLst/>
              <a:cxnLst/>
              <a:rect l="l" t="t" r="r" b="b"/>
              <a:pathLst>
                <a:path w="4251" h="7381" extrusionOk="0">
                  <a:moveTo>
                    <a:pt x="413" y="1"/>
                  </a:moveTo>
                  <a:lnTo>
                    <a:pt x="0" y="1477"/>
                  </a:lnTo>
                  <a:lnTo>
                    <a:pt x="1889" y="2067"/>
                  </a:lnTo>
                  <a:lnTo>
                    <a:pt x="531" y="6849"/>
                  </a:lnTo>
                  <a:lnTo>
                    <a:pt x="2480" y="7380"/>
                  </a:lnTo>
                  <a:lnTo>
                    <a:pt x="4251" y="1122"/>
                  </a:lnTo>
                  <a:lnTo>
                    <a:pt x="4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70" name="Google Shape;2170;p31"/>
            <p:cNvSpPr/>
            <p:nvPr/>
          </p:nvSpPr>
          <p:spPr>
            <a:xfrm>
              <a:off x="4897775" y="4439725"/>
              <a:ext cx="101875" cy="171250"/>
            </a:xfrm>
            <a:custGeom>
              <a:avLst/>
              <a:gdLst/>
              <a:ahLst/>
              <a:cxnLst/>
              <a:rect l="l" t="t" r="r" b="b"/>
              <a:pathLst>
                <a:path w="4075" h="6850" extrusionOk="0">
                  <a:moveTo>
                    <a:pt x="2185" y="1"/>
                  </a:moveTo>
                  <a:lnTo>
                    <a:pt x="1" y="6141"/>
                  </a:lnTo>
                  <a:lnTo>
                    <a:pt x="1949" y="6849"/>
                  </a:lnTo>
                  <a:lnTo>
                    <a:pt x="4075" y="709"/>
                  </a:lnTo>
                  <a:lnTo>
                    <a:pt x="21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71" name="Google Shape;2171;p31"/>
            <p:cNvSpPr/>
            <p:nvPr/>
          </p:nvSpPr>
          <p:spPr>
            <a:xfrm>
              <a:off x="4732475" y="4389550"/>
              <a:ext cx="168300" cy="168300"/>
            </a:xfrm>
            <a:custGeom>
              <a:avLst/>
              <a:gdLst/>
              <a:ahLst/>
              <a:cxnLst/>
              <a:rect l="l" t="t" r="r" b="b"/>
              <a:pathLst>
                <a:path w="6732" h="6732" extrusionOk="0">
                  <a:moveTo>
                    <a:pt x="3425" y="1890"/>
                  </a:moveTo>
                  <a:lnTo>
                    <a:pt x="3720" y="1949"/>
                  </a:lnTo>
                  <a:lnTo>
                    <a:pt x="3956" y="2067"/>
                  </a:lnTo>
                  <a:lnTo>
                    <a:pt x="4192" y="2185"/>
                  </a:lnTo>
                  <a:lnTo>
                    <a:pt x="4428" y="2362"/>
                  </a:lnTo>
                  <a:lnTo>
                    <a:pt x="4547" y="2539"/>
                  </a:lnTo>
                  <a:lnTo>
                    <a:pt x="4665" y="2775"/>
                  </a:lnTo>
                  <a:lnTo>
                    <a:pt x="4724" y="3071"/>
                  </a:lnTo>
                  <a:lnTo>
                    <a:pt x="4724" y="3307"/>
                  </a:lnTo>
                  <a:lnTo>
                    <a:pt x="4665" y="3602"/>
                  </a:lnTo>
                  <a:lnTo>
                    <a:pt x="4547" y="3897"/>
                  </a:lnTo>
                  <a:lnTo>
                    <a:pt x="4428" y="4192"/>
                  </a:lnTo>
                  <a:lnTo>
                    <a:pt x="4251" y="4429"/>
                  </a:lnTo>
                  <a:lnTo>
                    <a:pt x="4015" y="4606"/>
                  </a:lnTo>
                  <a:lnTo>
                    <a:pt x="3838" y="4724"/>
                  </a:lnTo>
                  <a:lnTo>
                    <a:pt x="3602" y="4783"/>
                  </a:lnTo>
                  <a:lnTo>
                    <a:pt x="3307" y="4842"/>
                  </a:lnTo>
                  <a:lnTo>
                    <a:pt x="3071" y="4783"/>
                  </a:lnTo>
                  <a:lnTo>
                    <a:pt x="2775" y="4724"/>
                  </a:lnTo>
                  <a:lnTo>
                    <a:pt x="2539" y="4547"/>
                  </a:lnTo>
                  <a:lnTo>
                    <a:pt x="2362" y="4369"/>
                  </a:lnTo>
                  <a:lnTo>
                    <a:pt x="2185" y="4192"/>
                  </a:lnTo>
                  <a:lnTo>
                    <a:pt x="2067" y="3956"/>
                  </a:lnTo>
                  <a:lnTo>
                    <a:pt x="2067" y="3720"/>
                  </a:lnTo>
                  <a:lnTo>
                    <a:pt x="2067" y="3425"/>
                  </a:lnTo>
                  <a:lnTo>
                    <a:pt x="2126" y="3130"/>
                  </a:lnTo>
                  <a:lnTo>
                    <a:pt x="2244" y="2834"/>
                  </a:lnTo>
                  <a:lnTo>
                    <a:pt x="2362" y="2598"/>
                  </a:lnTo>
                  <a:lnTo>
                    <a:pt x="2539" y="2362"/>
                  </a:lnTo>
                  <a:lnTo>
                    <a:pt x="2716" y="2185"/>
                  </a:lnTo>
                  <a:lnTo>
                    <a:pt x="2953" y="2008"/>
                  </a:lnTo>
                  <a:lnTo>
                    <a:pt x="3189" y="1949"/>
                  </a:lnTo>
                  <a:lnTo>
                    <a:pt x="3425" y="1890"/>
                  </a:lnTo>
                  <a:close/>
                  <a:moveTo>
                    <a:pt x="3012" y="1"/>
                  </a:moveTo>
                  <a:lnTo>
                    <a:pt x="2598" y="60"/>
                  </a:lnTo>
                  <a:lnTo>
                    <a:pt x="2185" y="237"/>
                  </a:lnTo>
                  <a:lnTo>
                    <a:pt x="1772" y="414"/>
                  </a:lnTo>
                  <a:lnTo>
                    <a:pt x="1417" y="591"/>
                  </a:lnTo>
                  <a:lnTo>
                    <a:pt x="1063" y="886"/>
                  </a:lnTo>
                  <a:lnTo>
                    <a:pt x="768" y="1240"/>
                  </a:lnTo>
                  <a:lnTo>
                    <a:pt x="532" y="1595"/>
                  </a:lnTo>
                  <a:lnTo>
                    <a:pt x="296" y="2008"/>
                  </a:lnTo>
                  <a:lnTo>
                    <a:pt x="178" y="2421"/>
                  </a:lnTo>
                  <a:lnTo>
                    <a:pt x="60" y="2894"/>
                  </a:lnTo>
                  <a:lnTo>
                    <a:pt x="1" y="3307"/>
                  </a:lnTo>
                  <a:lnTo>
                    <a:pt x="60" y="3779"/>
                  </a:lnTo>
                  <a:lnTo>
                    <a:pt x="119" y="4192"/>
                  </a:lnTo>
                  <a:lnTo>
                    <a:pt x="237" y="4606"/>
                  </a:lnTo>
                  <a:lnTo>
                    <a:pt x="414" y="4960"/>
                  </a:lnTo>
                  <a:lnTo>
                    <a:pt x="650" y="5373"/>
                  </a:lnTo>
                  <a:lnTo>
                    <a:pt x="945" y="5668"/>
                  </a:lnTo>
                  <a:lnTo>
                    <a:pt x="1240" y="5964"/>
                  </a:lnTo>
                  <a:lnTo>
                    <a:pt x="1595" y="6200"/>
                  </a:lnTo>
                  <a:lnTo>
                    <a:pt x="2008" y="6436"/>
                  </a:lnTo>
                  <a:lnTo>
                    <a:pt x="2421" y="6554"/>
                  </a:lnTo>
                  <a:lnTo>
                    <a:pt x="2893" y="6672"/>
                  </a:lnTo>
                  <a:lnTo>
                    <a:pt x="3307" y="6731"/>
                  </a:lnTo>
                  <a:lnTo>
                    <a:pt x="3720" y="6731"/>
                  </a:lnTo>
                  <a:lnTo>
                    <a:pt x="4192" y="6672"/>
                  </a:lnTo>
                  <a:lnTo>
                    <a:pt x="4606" y="6554"/>
                  </a:lnTo>
                  <a:lnTo>
                    <a:pt x="4960" y="6377"/>
                  </a:lnTo>
                  <a:lnTo>
                    <a:pt x="5314" y="6141"/>
                  </a:lnTo>
                  <a:lnTo>
                    <a:pt x="5668" y="5845"/>
                  </a:lnTo>
                  <a:lnTo>
                    <a:pt x="5964" y="5491"/>
                  </a:lnTo>
                  <a:lnTo>
                    <a:pt x="6259" y="5137"/>
                  </a:lnTo>
                  <a:lnTo>
                    <a:pt x="6436" y="4724"/>
                  </a:lnTo>
                  <a:lnTo>
                    <a:pt x="6613" y="4310"/>
                  </a:lnTo>
                  <a:lnTo>
                    <a:pt x="6731" y="3838"/>
                  </a:lnTo>
                  <a:lnTo>
                    <a:pt x="6731" y="3425"/>
                  </a:lnTo>
                  <a:lnTo>
                    <a:pt x="6731" y="2953"/>
                  </a:lnTo>
                  <a:lnTo>
                    <a:pt x="6672" y="2539"/>
                  </a:lnTo>
                  <a:lnTo>
                    <a:pt x="6554" y="2126"/>
                  </a:lnTo>
                  <a:lnTo>
                    <a:pt x="6318" y="1772"/>
                  </a:lnTo>
                  <a:lnTo>
                    <a:pt x="6082" y="1358"/>
                  </a:lnTo>
                  <a:lnTo>
                    <a:pt x="5845" y="1063"/>
                  </a:lnTo>
                  <a:lnTo>
                    <a:pt x="5491" y="768"/>
                  </a:lnTo>
                  <a:lnTo>
                    <a:pt x="5137" y="532"/>
                  </a:lnTo>
                  <a:lnTo>
                    <a:pt x="4724" y="296"/>
                  </a:lnTo>
                  <a:lnTo>
                    <a:pt x="4310" y="178"/>
                  </a:lnTo>
                  <a:lnTo>
                    <a:pt x="3897" y="60"/>
                  </a:lnTo>
                  <a:lnTo>
                    <a:pt x="34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72" name="Google Shape;2172;p31"/>
            <p:cNvSpPr/>
            <p:nvPr/>
          </p:nvSpPr>
          <p:spPr>
            <a:xfrm>
              <a:off x="4531750" y="4241950"/>
              <a:ext cx="187475" cy="200750"/>
            </a:xfrm>
            <a:custGeom>
              <a:avLst/>
              <a:gdLst/>
              <a:ahLst/>
              <a:cxnLst/>
              <a:rect l="l" t="t" r="r" b="b"/>
              <a:pathLst>
                <a:path w="7499" h="8030" extrusionOk="0">
                  <a:moveTo>
                    <a:pt x="2657" y="3720"/>
                  </a:moveTo>
                  <a:lnTo>
                    <a:pt x="3661" y="4311"/>
                  </a:lnTo>
                  <a:lnTo>
                    <a:pt x="2185" y="5550"/>
                  </a:lnTo>
                  <a:lnTo>
                    <a:pt x="2657" y="3720"/>
                  </a:lnTo>
                  <a:close/>
                  <a:moveTo>
                    <a:pt x="1417" y="1"/>
                  </a:moveTo>
                  <a:lnTo>
                    <a:pt x="0" y="6790"/>
                  </a:lnTo>
                  <a:lnTo>
                    <a:pt x="2008" y="8030"/>
                  </a:lnTo>
                  <a:lnTo>
                    <a:pt x="7498" y="3779"/>
                  </a:lnTo>
                  <a:lnTo>
                    <a:pt x="5668" y="2598"/>
                  </a:lnTo>
                  <a:lnTo>
                    <a:pt x="4900" y="3307"/>
                  </a:lnTo>
                  <a:lnTo>
                    <a:pt x="3011" y="2126"/>
                  </a:lnTo>
                  <a:lnTo>
                    <a:pt x="3247" y="1122"/>
                  </a:lnTo>
                  <a:lnTo>
                    <a:pt x="14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73" name="Google Shape;2173;p31"/>
            <p:cNvSpPr/>
            <p:nvPr/>
          </p:nvSpPr>
          <p:spPr>
            <a:xfrm>
              <a:off x="4339875" y="4168150"/>
              <a:ext cx="188950" cy="191900"/>
            </a:xfrm>
            <a:custGeom>
              <a:avLst/>
              <a:gdLst/>
              <a:ahLst/>
              <a:cxnLst/>
              <a:rect l="l" t="t" r="r" b="b"/>
              <a:pathLst>
                <a:path w="7558" h="7676" extrusionOk="0">
                  <a:moveTo>
                    <a:pt x="4251" y="1"/>
                  </a:moveTo>
                  <a:lnTo>
                    <a:pt x="3897" y="60"/>
                  </a:lnTo>
                  <a:lnTo>
                    <a:pt x="3542" y="178"/>
                  </a:lnTo>
                  <a:lnTo>
                    <a:pt x="3188" y="355"/>
                  </a:lnTo>
                  <a:lnTo>
                    <a:pt x="2893" y="591"/>
                  </a:lnTo>
                  <a:lnTo>
                    <a:pt x="2598" y="886"/>
                  </a:lnTo>
                  <a:lnTo>
                    <a:pt x="2303" y="1241"/>
                  </a:lnTo>
                  <a:lnTo>
                    <a:pt x="0" y="4133"/>
                  </a:lnTo>
                  <a:lnTo>
                    <a:pt x="1594" y="5373"/>
                  </a:lnTo>
                  <a:lnTo>
                    <a:pt x="3897" y="2480"/>
                  </a:lnTo>
                  <a:lnTo>
                    <a:pt x="4192" y="2185"/>
                  </a:lnTo>
                  <a:lnTo>
                    <a:pt x="4487" y="2008"/>
                  </a:lnTo>
                  <a:lnTo>
                    <a:pt x="4664" y="2008"/>
                  </a:lnTo>
                  <a:lnTo>
                    <a:pt x="4841" y="2067"/>
                  </a:lnTo>
                  <a:lnTo>
                    <a:pt x="4959" y="2126"/>
                  </a:lnTo>
                  <a:lnTo>
                    <a:pt x="5137" y="2244"/>
                  </a:lnTo>
                  <a:lnTo>
                    <a:pt x="5314" y="2362"/>
                  </a:lnTo>
                  <a:lnTo>
                    <a:pt x="5432" y="2539"/>
                  </a:lnTo>
                  <a:lnTo>
                    <a:pt x="5491" y="2657"/>
                  </a:lnTo>
                  <a:lnTo>
                    <a:pt x="5491" y="2835"/>
                  </a:lnTo>
                  <a:lnTo>
                    <a:pt x="5432" y="3189"/>
                  </a:lnTo>
                  <a:lnTo>
                    <a:pt x="5196" y="3484"/>
                  </a:lnTo>
                  <a:lnTo>
                    <a:pt x="2952" y="6436"/>
                  </a:lnTo>
                  <a:lnTo>
                    <a:pt x="4546" y="7676"/>
                  </a:lnTo>
                  <a:lnTo>
                    <a:pt x="6849" y="4783"/>
                  </a:lnTo>
                  <a:lnTo>
                    <a:pt x="7085" y="4370"/>
                  </a:lnTo>
                  <a:lnTo>
                    <a:pt x="7262" y="4015"/>
                  </a:lnTo>
                  <a:lnTo>
                    <a:pt x="7439" y="3661"/>
                  </a:lnTo>
                  <a:lnTo>
                    <a:pt x="7498" y="3307"/>
                  </a:lnTo>
                  <a:lnTo>
                    <a:pt x="7557" y="2953"/>
                  </a:lnTo>
                  <a:lnTo>
                    <a:pt x="7557" y="2598"/>
                  </a:lnTo>
                  <a:lnTo>
                    <a:pt x="7439" y="2244"/>
                  </a:lnTo>
                  <a:lnTo>
                    <a:pt x="7321" y="1890"/>
                  </a:lnTo>
                  <a:lnTo>
                    <a:pt x="7144" y="1595"/>
                  </a:lnTo>
                  <a:lnTo>
                    <a:pt x="6967" y="1300"/>
                  </a:lnTo>
                  <a:lnTo>
                    <a:pt x="6672" y="1004"/>
                  </a:lnTo>
                  <a:lnTo>
                    <a:pt x="6376" y="709"/>
                  </a:lnTo>
                  <a:lnTo>
                    <a:pt x="6081" y="473"/>
                  </a:lnTo>
                  <a:lnTo>
                    <a:pt x="5727" y="296"/>
                  </a:lnTo>
                  <a:lnTo>
                    <a:pt x="5373" y="178"/>
                  </a:lnTo>
                  <a:lnTo>
                    <a:pt x="5018" y="60"/>
                  </a:lnTo>
                  <a:lnTo>
                    <a:pt x="46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74" name="Google Shape;2174;p31"/>
            <p:cNvSpPr/>
            <p:nvPr/>
          </p:nvSpPr>
          <p:spPr>
            <a:xfrm>
              <a:off x="4227700" y="4050075"/>
              <a:ext cx="190425" cy="190425"/>
            </a:xfrm>
            <a:custGeom>
              <a:avLst/>
              <a:gdLst/>
              <a:ahLst/>
              <a:cxnLst/>
              <a:rect l="l" t="t" r="r" b="b"/>
              <a:pathLst>
                <a:path w="7617" h="7617" extrusionOk="0">
                  <a:moveTo>
                    <a:pt x="3483" y="2008"/>
                  </a:moveTo>
                  <a:lnTo>
                    <a:pt x="3779" y="2067"/>
                  </a:lnTo>
                  <a:lnTo>
                    <a:pt x="4015" y="2126"/>
                  </a:lnTo>
                  <a:lnTo>
                    <a:pt x="4310" y="2303"/>
                  </a:lnTo>
                  <a:lnTo>
                    <a:pt x="4546" y="2480"/>
                  </a:lnTo>
                  <a:lnTo>
                    <a:pt x="4900" y="2834"/>
                  </a:lnTo>
                  <a:lnTo>
                    <a:pt x="2893" y="4901"/>
                  </a:lnTo>
                  <a:lnTo>
                    <a:pt x="2539" y="4606"/>
                  </a:lnTo>
                  <a:lnTo>
                    <a:pt x="2303" y="4369"/>
                  </a:lnTo>
                  <a:lnTo>
                    <a:pt x="2126" y="4074"/>
                  </a:lnTo>
                  <a:lnTo>
                    <a:pt x="2066" y="3838"/>
                  </a:lnTo>
                  <a:lnTo>
                    <a:pt x="2007" y="3543"/>
                  </a:lnTo>
                  <a:lnTo>
                    <a:pt x="2007" y="3307"/>
                  </a:lnTo>
                  <a:lnTo>
                    <a:pt x="2126" y="3012"/>
                  </a:lnTo>
                  <a:lnTo>
                    <a:pt x="2244" y="2775"/>
                  </a:lnTo>
                  <a:lnTo>
                    <a:pt x="2480" y="2480"/>
                  </a:lnTo>
                  <a:lnTo>
                    <a:pt x="2716" y="2303"/>
                  </a:lnTo>
                  <a:lnTo>
                    <a:pt x="2952" y="2126"/>
                  </a:lnTo>
                  <a:lnTo>
                    <a:pt x="3247" y="2008"/>
                  </a:lnTo>
                  <a:close/>
                  <a:moveTo>
                    <a:pt x="3247" y="1"/>
                  </a:moveTo>
                  <a:lnTo>
                    <a:pt x="2834" y="60"/>
                  </a:lnTo>
                  <a:lnTo>
                    <a:pt x="2421" y="119"/>
                  </a:lnTo>
                  <a:lnTo>
                    <a:pt x="2007" y="296"/>
                  </a:lnTo>
                  <a:lnTo>
                    <a:pt x="1653" y="473"/>
                  </a:lnTo>
                  <a:lnTo>
                    <a:pt x="1299" y="768"/>
                  </a:lnTo>
                  <a:lnTo>
                    <a:pt x="945" y="1063"/>
                  </a:lnTo>
                  <a:lnTo>
                    <a:pt x="650" y="1418"/>
                  </a:lnTo>
                  <a:lnTo>
                    <a:pt x="413" y="1772"/>
                  </a:lnTo>
                  <a:lnTo>
                    <a:pt x="236" y="2185"/>
                  </a:lnTo>
                  <a:lnTo>
                    <a:pt x="118" y="2539"/>
                  </a:lnTo>
                  <a:lnTo>
                    <a:pt x="0" y="2953"/>
                  </a:lnTo>
                  <a:lnTo>
                    <a:pt x="0" y="3366"/>
                  </a:lnTo>
                  <a:lnTo>
                    <a:pt x="59" y="3779"/>
                  </a:lnTo>
                  <a:lnTo>
                    <a:pt x="177" y="4192"/>
                  </a:lnTo>
                  <a:lnTo>
                    <a:pt x="295" y="4606"/>
                  </a:lnTo>
                  <a:lnTo>
                    <a:pt x="531" y="5019"/>
                  </a:lnTo>
                  <a:lnTo>
                    <a:pt x="827" y="5373"/>
                  </a:lnTo>
                  <a:lnTo>
                    <a:pt x="1181" y="5727"/>
                  </a:lnTo>
                  <a:lnTo>
                    <a:pt x="3129" y="7617"/>
                  </a:lnTo>
                  <a:lnTo>
                    <a:pt x="7616" y="2953"/>
                  </a:lnTo>
                  <a:lnTo>
                    <a:pt x="5668" y="1063"/>
                  </a:lnTo>
                  <a:lnTo>
                    <a:pt x="5314" y="709"/>
                  </a:lnTo>
                  <a:lnTo>
                    <a:pt x="4900" y="473"/>
                  </a:lnTo>
                  <a:lnTo>
                    <a:pt x="4487" y="237"/>
                  </a:lnTo>
                  <a:lnTo>
                    <a:pt x="4074" y="119"/>
                  </a:lnTo>
                  <a:lnTo>
                    <a:pt x="3661" y="60"/>
                  </a:lnTo>
                  <a:lnTo>
                    <a:pt x="32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75" name="Google Shape;2175;p31"/>
            <p:cNvSpPr/>
            <p:nvPr/>
          </p:nvSpPr>
          <p:spPr>
            <a:xfrm>
              <a:off x="4136175" y="3958575"/>
              <a:ext cx="156475" cy="147625"/>
            </a:xfrm>
            <a:custGeom>
              <a:avLst/>
              <a:gdLst/>
              <a:ahLst/>
              <a:cxnLst/>
              <a:rect l="l" t="t" r="r" b="b"/>
              <a:pathLst>
                <a:path w="6259" h="5905" extrusionOk="0">
                  <a:moveTo>
                    <a:pt x="4901" y="0"/>
                  </a:moveTo>
                  <a:lnTo>
                    <a:pt x="1" y="4369"/>
                  </a:lnTo>
                  <a:lnTo>
                    <a:pt x="1359" y="5904"/>
                  </a:lnTo>
                  <a:lnTo>
                    <a:pt x="6259" y="1535"/>
                  </a:lnTo>
                  <a:lnTo>
                    <a:pt x="490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76" name="Google Shape;2176;p31"/>
            <p:cNvSpPr/>
            <p:nvPr/>
          </p:nvSpPr>
          <p:spPr>
            <a:xfrm>
              <a:off x="4038775" y="3839025"/>
              <a:ext cx="169750" cy="168275"/>
            </a:xfrm>
            <a:custGeom>
              <a:avLst/>
              <a:gdLst/>
              <a:ahLst/>
              <a:cxnLst/>
              <a:rect l="l" t="t" r="r" b="b"/>
              <a:pathLst>
                <a:path w="6790" h="6731" extrusionOk="0">
                  <a:moveTo>
                    <a:pt x="3897" y="2007"/>
                  </a:moveTo>
                  <a:lnTo>
                    <a:pt x="4133" y="2125"/>
                  </a:lnTo>
                  <a:lnTo>
                    <a:pt x="4369" y="2303"/>
                  </a:lnTo>
                  <a:lnTo>
                    <a:pt x="4546" y="2480"/>
                  </a:lnTo>
                  <a:lnTo>
                    <a:pt x="4723" y="2775"/>
                  </a:lnTo>
                  <a:lnTo>
                    <a:pt x="4782" y="3011"/>
                  </a:lnTo>
                  <a:lnTo>
                    <a:pt x="4841" y="3247"/>
                  </a:lnTo>
                  <a:lnTo>
                    <a:pt x="4782" y="3483"/>
                  </a:lnTo>
                  <a:lnTo>
                    <a:pt x="4723" y="3719"/>
                  </a:lnTo>
                  <a:lnTo>
                    <a:pt x="4605" y="3956"/>
                  </a:lnTo>
                  <a:lnTo>
                    <a:pt x="4428" y="4192"/>
                  </a:lnTo>
                  <a:lnTo>
                    <a:pt x="4192" y="4369"/>
                  </a:lnTo>
                  <a:lnTo>
                    <a:pt x="3897" y="4546"/>
                  </a:lnTo>
                  <a:lnTo>
                    <a:pt x="3661" y="4664"/>
                  </a:lnTo>
                  <a:lnTo>
                    <a:pt x="3365" y="4782"/>
                  </a:lnTo>
                  <a:lnTo>
                    <a:pt x="3129" y="4782"/>
                  </a:lnTo>
                  <a:lnTo>
                    <a:pt x="2893" y="4723"/>
                  </a:lnTo>
                  <a:lnTo>
                    <a:pt x="2657" y="4605"/>
                  </a:lnTo>
                  <a:lnTo>
                    <a:pt x="2421" y="4487"/>
                  </a:lnTo>
                  <a:lnTo>
                    <a:pt x="2244" y="4251"/>
                  </a:lnTo>
                  <a:lnTo>
                    <a:pt x="2066" y="4015"/>
                  </a:lnTo>
                  <a:lnTo>
                    <a:pt x="2007" y="3779"/>
                  </a:lnTo>
                  <a:lnTo>
                    <a:pt x="1948" y="3542"/>
                  </a:lnTo>
                  <a:lnTo>
                    <a:pt x="1948" y="3247"/>
                  </a:lnTo>
                  <a:lnTo>
                    <a:pt x="2066" y="3011"/>
                  </a:lnTo>
                  <a:lnTo>
                    <a:pt x="2185" y="2775"/>
                  </a:lnTo>
                  <a:lnTo>
                    <a:pt x="2362" y="2598"/>
                  </a:lnTo>
                  <a:lnTo>
                    <a:pt x="2598" y="2362"/>
                  </a:lnTo>
                  <a:lnTo>
                    <a:pt x="2893" y="2184"/>
                  </a:lnTo>
                  <a:lnTo>
                    <a:pt x="3129" y="2066"/>
                  </a:lnTo>
                  <a:lnTo>
                    <a:pt x="3424" y="2007"/>
                  </a:lnTo>
                  <a:close/>
                  <a:moveTo>
                    <a:pt x="3011" y="0"/>
                  </a:moveTo>
                  <a:lnTo>
                    <a:pt x="2598" y="118"/>
                  </a:lnTo>
                  <a:lnTo>
                    <a:pt x="2185" y="236"/>
                  </a:lnTo>
                  <a:lnTo>
                    <a:pt x="1771" y="472"/>
                  </a:lnTo>
                  <a:lnTo>
                    <a:pt x="1358" y="708"/>
                  </a:lnTo>
                  <a:lnTo>
                    <a:pt x="1004" y="1004"/>
                  </a:lnTo>
                  <a:lnTo>
                    <a:pt x="709" y="1358"/>
                  </a:lnTo>
                  <a:lnTo>
                    <a:pt x="472" y="1712"/>
                  </a:lnTo>
                  <a:lnTo>
                    <a:pt x="295" y="2125"/>
                  </a:lnTo>
                  <a:lnTo>
                    <a:pt x="118" y="2539"/>
                  </a:lnTo>
                  <a:lnTo>
                    <a:pt x="59" y="2952"/>
                  </a:lnTo>
                  <a:lnTo>
                    <a:pt x="0" y="3365"/>
                  </a:lnTo>
                  <a:lnTo>
                    <a:pt x="59" y="3779"/>
                  </a:lnTo>
                  <a:lnTo>
                    <a:pt x="118" y="4192"/>
                  </a:lnTo>
                  <a:lnTo>
                    <a:pt x="295" y="4605"/>
                  </a:lnTo>
                  <a:lnTo>
                    <a:pt x="472" y="5018"/>
                  </a:lnTo>
                  <a:lnTo>
                    <a:pt x="709" y="5373"/>
                  </a:lnTo>
                  <a:lnTo>
                    <a:pt x="1004" y="5727"/>
                  </a:lnTo>
                  <a:lnTo>
                    <a:pt x="1358" y="6022"/>
                  </a:lnTo>
                  <a:lnTo>
                    <a:pt x="1712" y="6258"/>
                  </a:lnTo>
                  <a:lnTo>
                    <a:pt x="2066" y="6494"/>
                  </a:lnTo>
                  <a:lnTo>
                    <a:pt x="2480" y="6612"/>
                  </a:lnTo>
                  <a:lnTo>
                    <a:pt x="2893" y="6730"/>
                  </a:lnTo>
                  <a:lnTo>
                    <a:pt x="3779" y="6730"/>
                  </a:lnTo>
                  <a:lnTo>
                    <a:pt x="4192" y="6671"/>
                  </a:lnTo>
                  <a:lnTo>
                    <a:pt x="4605" y="6494"/>
                  </a:lnTo>
                  <a:lnTo>
                    <a:pt x="5018" y="6317"/>
                  </a:lnTo>
                  <a:lnTo>
                    <a:pt x="5432" y="6081"/>
                  </a:lnTo>
                  <a:lnTo>
                    <a:pt x="5786" y="5727"/>
                  </a:lnTo>
                  <a:lnTo>
                    <a:pt x="6081" y="5432"/>
                  </a:lnTo>
                  <a:lnTo>
                    <a:pt x="6317" y="5077"/>
                  </a:lnTo>
                  <a:lnTo>
                    <a:pt x="6494" y="4664"/>
                  </a:lnTo>
                  <a:lnTo>
                    <a:pt x="6672" y="4251"/>
                  </a:lnTo>
                  <a:lnTo>
                    <a:pt x="6731" y="3838"/>
                  </a:lnTo>
                  <a:lnTo>
                    <a:pt x="6790" y="3365"/>
                  </a:lnTo>
                  <a:lnTo>
                    <a:pt x="6731" y="2952"/>
                  </a:lnTo>
                  <a:lnTo>
                    <a:pt x="6672" y="2539"/>
                  </a:lnTo>
                  <a:lnTo>
                    <a:pt x="6494" y="2125"/>
                  </a:lnTo>
                  <a:lnTo>
                    <a:pt x="6317" y="1712"/>
                  </a:lnTo>
                  <a:lnTo>
                    <a:pt x="6081" y="1358"/>
                  </a:lnTo>
                  <a:lnTo>
                    <a:pt x="5786" y="1004"/>
                  </a:lnTo>
                  <a:lnTo>
                    <a:pt x="5432" y="708"/>
                  </a:lnTo>
                  <a:lnTo>
                    <a:pt x="5077" y="472"/>
                  </a:lnTo>
                  <a:lnTo>
                    <a:pt x="4723" y="295"/>
                  </a:lnTo>
                  <a:lnTo>
                    <a:pt x="4310" y="118"/>
                  </a:lnTo>
                  <a:lnTo>
                    <a:pt x="3897" y="59"/>
                  </a:lnTo>
                  <a:lnTo>
                    <a:pt x="34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77" name="Google Shape;2177;p31"/>
            <p:cNvSpPr/>
            <p:nvPr/>
          </p:nvSpPr>
          <p:spPr>
            <a:xfrm>
              <a:off x="3904450" y="3650100"/>
              <a:ext cx="194850" cy="175650"/>
            </a:xfrm>
            <a:custGeom>
              <a:avLst/>
              <a:gdLst/>
              <a:ahLst/>
              <a:cxnLst/>
              <a:rect l="l" t="t" r="r" b="b"/>
              <a:pathLst>
                <a:path w="7794" h="7026" extrusionOk="0">
                  <a:moveTo>
                    <a:pt x="5609" y="0"/>
                  </a:moveTo>
                  <a:lnTo>
                    <a:pt x="4192" y="827"/>
                  </a:lnTo>
                  <a:lnTo>
                    <a:pt x="5373" y="2834"/>
                  </a:lnTo>
                  <a:lnTo>
                    <a:pt x="4547" y="3247"/>
                  </a:lnTo>
                  <a:lnTo>
                    <a:pt x="3543" y="1535"/>
                  </a:lnTo>
                  <a:lnTo>
                    <a:pt x="2244" y="2303"/>
                  </a:lnTo>
                  <a:lnTo>
                    <a:pt x="3248" y="4015"/>
                  </a:lnTo>
                  <a:lnTo>
                    <a:pt x="2539" y="4428"/>
                  </a:lnTo>
                  <a:lnTo>
                    <a:pt x="1358" y="2421"/>
                  </a:lnTo>
                  <a:lnTo>
                    <a:pt x="1" y="3247"/>
                  </a:lnTo>
                  <a:lnTo>
                    <a:pt x="2126" y="7026"/>
                  </a:lnTo>
                  <a:lnTo>
                    <a:pt x="7794" y="3779"/>
                  </a:lnTo>
                  <a:lnTo>
                    <a:pt x="56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78" name="Google Shape;2178;p31"/>
            <p:cNvSpPr/>
            <p:nvPr/>
          </p:nvSpPr>
          <p:spPr>
            <a:xfrm>
              <a:off x="3818850" y="3484775"/>
              <a:ext cx="212550" cy="209625"/>
            </a:xfrm>
            <a:custGeom>
              <a:avLst/>
              <a:gdLst/>
              <a:ahLst/>
              <a:cxnLst/>
              <a:rect l="l" t="t" r="r" b="b"/>
              <a:pathLst>
                <a:path w="8502" h="8385" extrusionOk="0">
                  <a:moveTo>
                    <a:pt x="5904" y="1"/>
                  </a:moveTo>
                  <a:lnTo>
                    <a:pt x="0" y="2716"/>
                  </a:lnTo>
                  <a:lnTo>
                    <a:pt x="827" y="4606"/>
                  </a:lnTo>
                  <a:lnTo>
                    <a:pt x="3897" y="3189"/>
                  </a:lnTo>
                  <a:lnTo>
                    <a:pt x="1771" y="6554"/>
                  </a:lnTo>
                  <a:lnTo>
                    <a:pt x="2598" y="8384"/>
                  </a:lnTo>
                  <a:lnTo>
                    <a:pt x="8502" y="5727"/>
                  </a:lnTo>
                  <a:lnTo>
                    <a:pt x="7675" y="3838"/>
                  </a:lnTo>
                  <a:lnTo>
                    <a:pt x="4723" y="5196"/>
                  </a:lnTo>
                  <a:lnTo>
                    <a:pt x="4723" y="5196"/>
                  </a:lnTo>
                  <a:lnTo>
                    <a:pt x="6790" y="1890"/>
                  </a:lnTo>
                  <a:lnTo>
                    <a:pt x="59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79" name="Google Shape;2179;p31"/>
            <p:cNvSpPr/>
            <p:nvPr/>
          </p:nvSpPr>
          <p:spPr>
            <a:xfrm>
              <a:off x="3770125" y="3323900"/>
              <a:ext cx="168300" cy="168275"/>
            </a:xfrm>
            <a:custGeom>
              <a:avLst/>
              <a:gdLst/>
              <a:ahLst/>
              <a:cxnLst/>
              <a:rect l="l" t="t" r="r" b="b"/>
              <a:pathLst>
                <a:path w="6732" h="6731" extrusionOk="0">
                  <a:moveTo>
                    <a:pt x="3898" y="0"/>
                  </a:moveTo>
                  <a:lnTo>
                    <a:pt x="1949" y="650"/>
                  </a:lnTo>
                  <a:lnTo>
                    <a:pt x="2953" y="3838"/>
                  </a:lnTo>
                  <a:lnTo>
                    <a:pt x="4370" y="3366"/>
                  </a:lnTo>
                  <a:lnTo>
                    <a:pt x="3838" y="1831"/>
                  </a:lnTo>
                  <a:lnTo>
                    <a:pt x="4134" y="1949"/>
                  </a:lnTo>
                  <a:lnTo>
                    <a:pt x="4429" y="2126"/>
                  </a:lnTo>
                  <a:lnTo>
                    <a:pt x="4606" y="2421"/>
                  </a:lnTo>
                  <a:lnTo>
                    <a:pt x="4724" y="2716"/>
                  </a:lnTo>
                  <a:lnTo>
                    <a:pt x="4842" y="3070"/>
                  </a:lnTo>
                  <a:lnTo>
                    <a:pt x="4842" y="3366"/>
                  </a:lnTo>
                  <a:lnTo>
                    <a:pt x="4842" y="3661"/>
                  </a:lnTo>
                  <a:lnTo>
                    <a:pt x="4724" y="3897"/>
                  </a:lnTo>
                  <a:lnTo>
                    <a:pt x="4606" y="4074"/>
                  </a:lnTo>
                  <a:lnTo>
                    <a:pt x="4370" y="4310"/>
                  </a:lnTo>
                  <a:lnTo>
                    <a:pt x="4075" y="4428"/>
                  </a:lnTo>
                  <a:lnTo>
                    <a:pt x="3779" y="4605"/>
                  </a:lnTo>
                  <a:lnTo>
                    <a:pt x="3484" y="4664"/>
                  </a:lnTo>
                  <a:lnTo>
                    <a:pt x="2894" y="4664"/>
                  </a:lnTo>
                  <a:lnTo>
                    <a:pt x="2658" y="4605"/>
                  </a:lnTo>
                  <a:lnTo>
                    <a:pt x="2481" y="4487"/>
                  </a:lnTo>
                  <a:lnTo>
                    <a:pt x="2244" y="4310"/>
                  </a:lnTo>
                  <a:lnTo>
                    <a:pt x="2126" y="4133"/>
                  </a:lnTo>
                  <a:lnTo>
                    <a:pt x="2008" y="3838"/>
                  </a:lnTo>
                  <a:lnTo>
                    <a:pt x="1949" y="3543"/>
                  </a:lnTo>
                  <a:lnTo>
                    <a:pt x="1949" y="3307"/>
                  </a:lnTo>
                  <a:lnTo>
                    <a:pt x="2008" y="3070"/>
                  </a:lnTo>
                  <a:lnTo>
                    <a:pt x="2126" y="2893"/>
                  </a:lnTo>
                  <a:lnTo>
                    <a:pt x="1477" y="827"/>
                  </a:lnTo>
                  <a:lnTo>
                    <a:pt x="1005" y="1122"/>
                  </a:lnTo>
                  <a:lnTo>
                    <a:pt x="650" y="1417"/>
                  </a:lnTo>
                  <a:lnTo>
                    <a:pt x="355" y="1831"/>
                  </a:lnTo>
                  <a:lnTo>
                    <a:pt x="178" y="2303"/>
                  </a:lnTo>
                  <a:lnTo>
                    <a:pt x="60" y="2775"/>
                  </a:lnTo>
                  <a:lnTo>
                    <a:pt x="1" y="3307"/>
                  </a:lnTo>
                  <a:lnTo>
                    <a:pt x="60" y="3838"/>
                  </a:lnTo>
                  <a:lnTo>
                    <a:pt x="237" y="4428"/>
                  </a:lnTo>
                  <a:lnTo>
                    <a:pt x="414" y="4901"/>
                  </a:lnTo>
                  <a:lnTo>
                    <a:pt x="650" y="5314"/>
                  </a:lnTo>
                  <a:lnTo>
                    <a:pt x="887" y="5668"/>
                  </a:lnTo>
                  <a:lnTo>
                    <a:pt x="1182" y="5963"/>
                  </a:lnTo>
                  <a:lnTo>
                    <a:pt x="1477" y="6259"/>
                  </a:lnTo>
                  <a:lnTo>
                    <a:pt x="1831" y="6436"/>
                  </a:lnTo>
                  <a:lnTo>
                    <a:pt x="2244" y="6613"/>
                  </a:lnTo>
                  <a:lnTo>
                    <a:pt x="2658" y="6731"/>
                  </a:lnTo>
                  <a:lnTo>
                    <a:pt x="3484" y="6731"/>
                  </a:lnTo>
                  <a:lnTo>
                    <a:pt x="3957" y="6672"/>
                  </a:lnTo>
                  <a:lnTo>
                    <a:pt x="4429" y="6554"/>
                  </a:lnTo>
                  <a:lnTo>
                    <a:pt x="4842" y="6377"/>
                  </a:lnTo>
                  <a:lnTo>
                    <a:pt x="5255" y="6140"/>
                  </a:lnTo>
                  <a:lnTo>
                    <a:pt x="5610" y="5904"/>
                  </a:lnTo>
                  <a:lnTo>
                    <a:pt x="5905" y="5609"/>
                  </a:lnTo>
                  <a:lnTo>
                    <a:pt x="6200" y="5314"/>
                  </a:lnTo>
                  <a:lnTo>
                    <a:pt x="6377" y="4960"/>
                  </a:lnTo>
                  <a:lnTo>
                    <a:pt x="6554" y="4546"/>
                  </a:lnTo>
                  <a:lnTo>
                    <a:pt x="6672" y="4192"/>
                  </a:lnTo>
                  <a:lnTo>
                    <a:pt x="6731" y="3720"/>
                  </a:lnTo>
                  <a:lnTo>
                    <a:pt x="6731" y="3307"/>
                  </a:lnTo>
                  <a:lnTo>
                    <a:pt x="6672" y="2834"/>
                  </a:lnTo>
                  <a:lnTo>
                    <a:pt x="6495" y="2362"/>
                  </a:lnTo>
                  <a:lnTo>
                    <a:pt x="6318" y="1831"/>
                  </a:lnTo>
                  <a:lnTo>
                    <a:pt x="6082" y="1417"/>
                  </a:lnTo>
                  <a:lnTo>
                    <a:pt x="5787" y="1063"/>
                  </a:lnTo>
                  <a:lnTo>
                    <a:pt x="5433" y="709"/>
                  </a:lnTo>
                  <a:lnTo>
                    <a:pt x="5078" y="473"/>
                  </a:lnTo>
                  <a:lnTo>
                    <a:pt x="4665" y="296"/>
                  </a:lnTo>
                  <a:lnTo>
                    <a:pt x="4311" y="118"/>
                  </a:lnTo>
                  <a:lnTo>
                    <a:pt x="389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80" name="Google Shape;2180;p31"/>
            <p:cNvSpPr/>
            <p:nvPr/>
          </p:nvSpPr>
          <p:spPr>
            <a:xfrm>
              <a:off x="3731750" y="3235350"/>
              <a:ext cx="171250" cy="88575"/>
            </a:xfrm>
            <a:custGeom>
              <a:avLst/>
              <a:gdLst/>
              <a:ahLst/>
              <a:cxnLst/>
              <a:rect l="l" t="t" r="r" b="b"/>
              <a:pathLst>
                <a:path w="6850" h="3543" extrusionOk="0">
                  <a:moveTo>
                    <a:pt x="6377" y="0"/>
                  </a:moveTo>
                  <a:lnTo>
                    <a:pt x="1" y="1535"/>
                  </a:lnTo>
                  <a:lnTo>
                    <a:pt x="532" y="3542"/>
                  </a:lnTo>
                  <a:lnTo>
                    <a:pt x="6849" y="2007"/>
                  </a:lnTo>
                  <a:lnTo>
                    <a:pt x="63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81" name="Google Shape;2181;p31"/>
            <p:cNvSpPr/>
            <p:nvPr/>
          </p:nvSpPr>
          <p:spPr>
            <a:xfrm>
              <a:off x="3696325" y="3050850"/>
              <a:ext cx="186000" cy="181550"/>
            </a:xfrm>
            <a:custGeom>
              <a:avLst/>
              <a:gdLst/>
              <a:ahLst/>
              <a:cxnLst/>
              <a:rect l="l" t="t" r="r" b="b"/>
              <a:pathLst>
                <a:path w="7440" h="7262" extrusionOk="0">
                  <a:moveTo>
                    <a:pt x="6436" y="0"/>
                  </a:moveTo>
                  <a:lnTo>
                    <a:pt x="1" y="1063"/>
                  </a:lnTo>
                  <a:lnTo>
                    <a:pt x="355" y="3070"/>
                  </a:lnTo>
                  <a:lnTo>
                    <a:pt x="3602" y="2539"/>
                  </a:lnTo>
                  <a:lnTo>
                    <a:pt x="3602" y="2539"/>
                  </a:lnTo>
                  <a:lnTo>
                    <a:pt x="709" y="5196"/>
                  </a:lnTo>
                  <a:lnTo>
                    <a:pt x="1005" y="7262"/>
                  </a:lnTo>
                  <a:lnTo>
                    <a:pt x="7440" y="6199"/>
                  </a:lnTo>
                  <a:lnTo>
                    <a:pt x="7145" y="4192"/>
                  </a:lnTo>
                  <a:lnTo>
                    <a:pt x="3898" y="4723"/>
                  </a:lnTo>
                  <a:lnTo>
                    <a:pt x="6790" y="2066"/>
                  </a:lnTo>
                  <a:lnTo>
                    <a:pt x="64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82" name="Google Shape;2182;p31"/>
            <p:cNvSpPr/>
            <p:nvPr/>
          </p:nvSpPr>
          <p:spPr>
            <a:xfrm>
              <a:off x="3686000" y="2913575"/>
              <a:ext cx="169775" cy="118100"/>
            </a:xfrm>
            <a:custGeom>
              <a:avLst/>
              <a:gdLst/>
              <a:ahLst/>
              <a:cxnLst/>
              <a:rect l="l" t="t" r="r" b="b"/>
              <a:pathLst>
                <a:path w="6791" h="4724" extrusionOk="0">
                  <a:moveTo>
                    <a:pt x="6495" y="0"/>
                  </a:moveTo>
                  <a:lnTo>
                    <a:pt x="4842" y="119"/>
                  </a:lnTo>
                  <a:lnTo>
                    <a:pt x="5019" y="2362"/>
                  </a:lnTo>
                  <a:lnTo>
                    <a:pt x="4074" y="2421"/>
                  </a:lnTo>
                  <a:lnTo>
                    <a:pt x="3956" y="414"/>
                  </a:lnTo>
                  <a:lnTo>
                    <a:pt x="2421" y="532"/>
                  </a:lnTo>
                  <a:lnTo>
                    <a:pt x="2539" y="2539"/>
                  </a:lnTo>
                  <a:lnTo>
                    <a:pt x="1772" y="2598"/>
                  </a:lnTo>
                  <a:lnTo>
                    <a:pt x="1595" y="296"/>
                  </a:lnTo>
                  <a:lnTo>
                    <a:pt x="1" y="414"/>
                  </a:lnTo>
                  <a:lnTo>
                    <a:pt x="296" y="4724"/>
                  </a:lnTo>
                  <a:lnTo>
                    <a:pt x="6790" y="4310"/>
                  </a:lnTo>
                  <a:lnTo>
                    <a:pt x="64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83" name="Google Shape;2183;p31"/>
            <p:cNvSpPr/>
            <p:nvPr/>
          </p:nvSpPr>
          <p:spPr>
            <a:xfrm>
              <a:off x="3684525" y="2774825"/>
              <a:ext cx="165350" cy="112200"/>
            </a:xfrm>
            <a:custGeom>
              <a:avLst/>
              <a:gdLst/>
              <a:ahLst/>
              <a:cxnLst/>
              <a:rect l="l" t="t" r="r" b="b"/>
              <a:pathLst>
                <a:path w="6614" h="4488" extrusionOk="0">
                  <a:moveTo>
                    <a:pt x="60" y="1"/>
                  </a:moveTo>
                  <a:lnTo>
                    <a:pt x="1" y="4370"/>
                  </a:lnTo>
                  <a:lnTo>
                    <a:pt x="6554" y="4488"/>
                  </a:lnTo>
                  <a:lnTo>
                    <a:pt x="6613" y="119"/>
                  </a:lnTo>
                  <a:lnTo>
                    <a:pt x="4960" y="60"/>
                  </a:lnTo>
                  <a:lnTo>
                    <a:pt x="4901" y="2362"/>
                  </a:lnTo>
                  <a:lnTo>
                    <a:pt x="4015" y="2362"/>
                  </a:lnTo>
                  <a:lnTo>
                    <a:pt x="4015" y="355"/>
                  </a:lnTo>
                  <a:lnTo>
                    <a:pt x="2480" y="296"/>
                  </a:lnTo>
                  <a:lnTo>
                    <a:pt x="2480" y="2362"/>
                  </a:lnTo>
                  <a:lnTo>
                    <a:pt x="1654" y="2362"/>
                  </a:lnTo>
                  <a:lnTo>
                    <a:pt x="1713" y="60"/>
                  </a:lnTo>
                  <a:lnTo>
                    <a:pt x="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84" name="Google Shape;2184;p31"/>
            <p:cNvSpPr/>
            <p:nvPr/>
          </p:nvSpPr>
          <p:spPr>
            <a:xfrm>
              <a:off x="3687475" y="2602150"/>
              <a:ext cx="177150" cy="149100"/>
            </a:xfrm>
            <a:custGeom>
              <a:avLst/>
              <a:gdLst/>
              <a:ahLst/>
              <a:cxnLst/>
              <a:rect l="l" t="t" r="r" b="b"/>
              <a:pathLst>
                <a:path w="7086" h="5964" extrusionOk="0">
                  <a:moveTo>
                    <a:pt x="2658" y="2126"/>
                  </a:moveTo>
                  <a:lnTo>
                    <a:pt x="2894" y="2185"/>
                  </a:lnTo>
                  <a:lnTo>
                    <a:pt x="3012" y="2303"/>
                  </a:lnTo>
                  <a:lnTo>
                    <a:pt x="3130" y="2480"/>
                  </a:lnTo>
                  <a:lnTo>
                    <a:pt x="3130" y="2716"/>
                  </a:lnTo>
                  <a:lnTo>
                    <a:pt x="3012" y="3543"/>
                  </a:lnTo>
                  <a:lnTo>
                    <a:pt x="1949" y="3425"/>
                  </a:lnTo>
                  <a:lnTo>
                    <a:pt x="2008" y="2598"/>
                  </a:lnTo>
                  <a:lnTo>
                    <a:pt x="2067" y="2362"/>
                  </a:lnTo>
                  <a:lnTo>
                    <a:pt x="2185" y="2185"/>
                  </a:lnTo>
                  <a:lnTo>
                    <a:pt x="2421" y="2126"/>
                  </a:lnTo>
                  <a:close/>
                  <a:moveTo>
                    <a:pt x="2421" y="0"/>
                  </a:moveTo>
                  <a:lnTo>
                    <a:pt x="2126" y="59"/>
                  </a:lnTo>
                  <a:lnTo>
                    <a:pt x="1831" y="118"/>
                  </a:lnTo>
                  <a:lnTo>
                    <a:pt x="1595" y="177"/>
                  </a:lnTo>
                  <a:lnTo>
                    <a:pt x="1359" y="354"/>
                  </a:lnTo>
                  <a:lnTo>
                    <a:pt x="1122" y="473"/>
                  </a:lnTo>
                  <a:lnTo>
                    <a:pt x="945" y="709"/>
                  </a:lnTo>
                  <a:lnTo>
                    <a:pt x="768" y="945"/>
                  </a:lnTo>
                  <a:lnTo>
                    <a:pt x="591" y="1240"/>
                  </a:lnTo>
                  <a:lnTo>
                    <a:pt x="473" y="1535"/>
                  </a:lnTo>
                  <a:lnTo>
                    <a:pt x="414" y="1889"/>
                  </a:lnTo>
                  <a:lnTo>
                    <a:pt x="355" y="2244"/>
                  </a:lnTo>
                  <a:lnTo>
                    <a:pt x="1" y="5314"/>
                  </a:lnTo>
                  <a:lnTo>
                    <a:pt x="6495" y="5963"/>
                  </a:lnTo>
                  <a:lnTo>
                    <a:pt x="6731" y="3897"/>
                  </a:lnTo>
                  <a:lnTo>
                    <a:pt x="4370" y="3661"/>
                  </a:lnTo>
                  <a:lnTo>
                    <a:pt x="6849" y="2716"/>
                  </a:lnTo>
                  <a:lnTo>
                    <a:pt x="7085" y="473"/>
                  </a:lnTo>
                  <a:lnTo>
                    <a:pt x="4429" y="1594"/>
                  </a:lnTo>
                  <a:lnTo>
                    <a:pt x="4370" y="1299"/>
                  </a:lnTo>
                  <a:lnTo>
                    <a:pt x="4193" y="1004"/>
                  </a:lnTo>
                  <a:lnTo>
                    <a:pt x="4015" y="709"/>
                  </a:lnTo>
                  <a:lnTo>
                    <a:pt x="3838" y="473"/>
                  </a:lnTo>
                  <a:lnTo>
                    <a:pt x="3602" y="295"/>
                  </a:lnTo>
                  <a:lnTo>
                    <a:pt x="3307" y="177"/>
                  </a:lnTo>
                  <a:lnTo>
                    <a:pt x="3012" y="59"/>
                  </a:lnTo>
                  <a:lnTo>
                    <a:pt x="27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85" name="Google Shape;2185;p31"/>
            <p:cNvSpPr/>
            <p:nvPr/>
          </p:nvSpPr>
          <p:spPr>
            <a:xfrm>
              <a:off x="3717000" y="2388125"/>
              <a:ext cx="171250" cy="155000"/>
            </a:xfrm>
            <a:custGeom>
              <a:avLst/>
              <a:gdLst/>
              <a:ahLst/>
              <a:cxnLst/>
              <a:rect l="l" t="t" r="r" b="b"/>
              <a:pathLst>
                <a:path w="6850" h="6200" extrusionOk="0">
                  <a:moveTo>
                    <a:pt x="2952" y="2067"/>
                  </a:moveTo>
                  <a:lnTo>
                    <a:pt x="3189" y="2185"/>
                  </a:lnTo>
                  <a:lnTo>
                    <a:pt x="3307" y="2303"/>
                  </a:lnTo>
                  <a:lnTo>
                    <a:pt x="3425" y="2539"/>
                  </a:lnTo>
                  <a:lnTo>
                    <a:pt x="3366" y="2834"/>
                  </a:lnTo>
                  <a:lnTo>
                    <a:pt x="3248" y="3366"/>
                  </a:lnTo>
                  <a:lnTo>
                    <a:pt x="2067" y="3130"/>
                  </a:lnTo>
                  <a:lnTo>
                    <a:pt x="2185" y="2539"/>
                  </a:lnTo>
                  <a:lnTo>
                    <a:pt x="2303" y="2303"/>
                  </a:lnTo>
                  <a:lnTo>
                    <a:pt x="2480" y="2126"/>
                  </a:lnTo>
                  <a:lnTo>
                    <a:pt x="2657" y="2067"/>
                  </a:lnTo>
                  <a:close/>
                  <a:moveTo>
                    <a:pt x="2480" y="1"/>
                  </a:moveTo>
                  <a:lnTo>
                    <a:pt x="2067" y="119"/>
                  </a:lnTo>
                  <a:lnTo>
                    <a:pt x="1654" y="296"/>
                  </a:lnTo>
                  <a:lnTo>
                    <a:pt x="1299" y="591"/>
                  </a:lnTo>
                  <a:lnTo>
                    <a:pt x="1063" y="945"/>
                  </a:lnTo>
                  <a:lnTo>
                    <a:pt x="827" y="1418"/>
                  </a:lnTo>
                  <a:lnTo>
                    <a:pt x="650" y="1949"/>
                  </a:lnTo>
                  <a:lnTo>
                    <a:pt x="1" y="4724"/>
                  </a:lnTo>
                  <a:lnTo>
                    <a:pt x="6377" y="6200"/>
                  </a:lnTo>
                  <a:lnTo>
                    <a:pt x="6849" y="4192"/>
                  </a:lnTo>
                  <a:lnTo>
                    <a:pt x="4842" y="3720"/>
                  </a:lnTo>
                  <a:lnTo>
                    <a:pt x="5019" y="2953"/>
                  </a:lnTo>
                  <a:lnTo>
                    <a:pt x="5078" y="2598"/>
                  </a:lnTo>
                  <a:lnTo>
                    <a:pt x="5078" y="2244"/>
                  </a:lnTo>
                  <a:lnTo>
                    <a:pt x="5078" y="1890"/>
                  </a:lnTo>
                  <a:lnTo>
                    <a:pt x="5019" y="1595"/>
                  </a:lnTo>
                  <a:lnTo>
                    <a:pt x="4901" y="1299"/>
                  </a:lnTo>
                  <a:lnTo>
                    <a:pt x="4783" y="1004"/>
                  </a:lnTo>
                  <a:lnTo>
                    <a:pt x="4606" y="768"/>
                  </a:lnTo>
                  <a:lnTo>
                    <a:pt x="4428" y="591"/>
                  </a:lnTo>
                  <a:lnTo>
                    <a:pt x="4192" y="414"/>
                  </a:lnTo>
                  <a:lnTo>
                    <a:pt x="3956" y="237"/>
                  </a:lnTo>
                  <a:lnTo>
                    <a:pt x="3661" y="119"/>
                  </a:lnTo>
                  <a:lnTo>
                    <a:pt x="3366" y="60"/>
                  </a:lnTo>
                  <a:lnTo>
                    <a:pt x="28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86" name="Google Shape;2186;p31"/>
            <p:cNvSpPr/>
            <p:nvPr/>
          </p:nvSpPr>
          <p:spPr>
            <a:xfrm>
              <a:off x="3776050" y="2205100"/>
              <a:ext cx="166800" cy="168300"/>
            </a:xfrm>
            <a:custGeom>
              <a:avLst/>
              <a:gdLst/>
              <a:ahLst/>
              <a:cxnLst/>
              <a:rect l="l" t="t" r="r" b="b"/>
              <a:pathLst>
                <a:path w="6672" h="6732" extrusionOk="0">
                  <a:moveTo>
                    <a:pt x="3424" y="2067"/>
                  </a:moveTo>
                  <a:lnTo>
                    <a:pt x="3779" y="2126"/>
                  </a:lnTo>
                  <a:lnTo>
                    <a:pt x="4015" y="2303"/>
                  </a:lnTo>
                  <a:lnTo>
                    <a:pt x="4310" y="2421"/>
                  </a:lnTo>
                  <a:lnTo>
                    <a:pt x="4487" y="2598"/>
                  </a:lnTo>
                  <a:lnTo>
                    <a:pt x="4664" y="2835"/>
                  </a:lnTo>
                  <a:lnTo>
                    <a:pt x="4723" y="3012"/>
                  </a:lnTo>
                  <a:lnTo>
                    <a:pt x="4782" y="3307"/>
                  </a:lnTo>
                  <a:lnTo>
                    <a:pt x="4782" y="3543"/>
                  </a:lnTo>
                  <a:lnTo>
                    <a:pt x="4723" y="3838"/>
                  </a:lnTo>
                  <a:lnTo>
                    <a:pt x="4605" y="4074"/>
                  </a:lnTo>
                  <a:lnTo>
                    <a:pt x="4428" y="4311"/>
                  </a:lnTo>
                  <a:lnTo>
                    <a:pt x="4251" y="4488"/>
                  </a:lnTo>
                  <a:lnTo>
                    <a:pt x="4015" y="4606"/>
                  </a:lnTo>
                  <a:lnTo>
                    <a:pt x="3779" y="4665"/>
                  </a:lnTo>
                  <a:lnTo>
                    <a:pt x="3247" y="4665"/>
                  </a:lnTo>
                  <a:lnTo>
                    <a:pt x="2952" y="4547"/>
                  </a:lnTo>
                  <a:lnTo>
                    <a:pt x="2657" y="4429"/>
                  </a:lnTo>
                  <a:lnTo>
                    <a:pt x="2362" y="4311"/>
                  </a:lnTo>
                  <a:lnTo>
                    <a:pt x="2185" y="4133"/>
                  </a:lnTo>
                  <a:lnTo>
                    <a:pt x="2007" y="3897"/>
                  </a:lnTo>
                  <a:lnTo>
                    <a:pt x="1948" y="3661"/>
                  </a:lnTo>
                  <a:lnTo>
                    <a:pt x="1889" y="3425"/>
                  </a:lnTo>
                  <a:lnTo>
                    <a:pt x="1889" y="3189"/>
                  </a:lnTo>
                  <a:lnTo>
                    <a:pt x="1948" y="2894"/>
                  </a:lnTo>
                  <a:lnTo>
                    <a:pt x="2066" y="2598"/>
                  </a:lnTo>
                  <a:lnTo>
                    <a:pt x="2244" y="2421"/>
                  </a:lnTo>
                  <a:lnTo>
                    <a:pt x="2421" y="2244"/>
                  </a:lnTo>
                  <a:lnTo>
                    <a:pt x="2657" y="2126"/>
                  </a:lnTo>
                  <a:lnTo>
                    <a:pt x="2893" y="2067"/>
                  </a:lnTo>
                  <a:close/>
                  <a:moveTo>
                    <a:pt x="3070" y="1"/>
                  </a:moveTo>
                  <a:lnTo>
                    <a:pt x="2657" y="60"/>
                  </a:lnTo>
                  <a:lnTo>
                    <a:pt x="2244" y="178"/>
                  </a:lnTo>
                  <a:lnTo>
                    <a:pt x="1830" y="355"/>
                  </a:lnTo>
                  <a:lnTo>
                    <a:pt x="1476" y="532"/>
                  </a:lnTo>
                  <a:lnTo>
                    <a:pt x="1122" y="827"/>
                  </a:lnTo>
                  <a:lnTo>
                    <a:pt x="827" y="1122"/>
                  </a:lnTo>
                  <a:lnTo>
                    <a:pt x="531" y="1477"/>
                  </a:lnTo>
                  <a:lnTo>
                    <a:pt x="354" y="1890"/>
                  </a:lnTo>
                  <a:lnTo>
                    <a:pt x="177" y="2303"/>
                  </a:lnTo>
                  <a:lnTo>
                    <a:pt x="59" y="2717"/>
                  </a:lnTo>
                  <a:lnTo>
                    <a:pt x="0" y="3130"/>
                  </a:lnTo>
                  <a:lnTo>
                    <a:pt x="0" y="3602"/>
                  </a:lnTo>
                  <a:lnTo>
                    <a:pt x="59" y="4015"/>
                  </a:lnTo>
                  <a:lnTo>
                    <a:pt x="118" y="4429"/>
                  </a:lnTo>
                  <a:lnTo>
                    <a:pt x="295" y="4842"/>
                  </a:lnTo>
                  <a:lnTo>
                    <a:pt x="531" y="5196"/>
                  </a:lnTo>
                  <a:lnTo>
                    <a:pt x="768" y="5550"/>
                  </a:lnTo>
                  <a:lnTo>
                    <a:pt x="1063" y="5846"/>
                  </a:lnTo>
                  <a:lnTo>
                    <a:pt x="1417" y="6141"/>
                  </a:lnTo>
                  <a:lnTo>
                    <a:pt x="1830" y="6377"/>
                  </a:lnTo>
                  <a:lnTo>
                    <a:pt x="2244" y="6554"/>
                  </a:lnTo>
                  <a:lnTo>
                    <a:pt x="2716" y="6672"/>
                  </a:lnTo>
                  <a:lnTo>
                    <a:pt x="3188" y="6731"/>
                  </a:lnTo>
                  <a:lnTo>
                    <a:pt x="3601" y="6731"/>
                  </a:lnTo>
                  <a:lnTo>
                    <a:pt x="4015" y="6672"/>
                  </a:lnTo>
                  <a:lnTo>
                    <a:pt x="4487" y="6554"/>
                  </a:lnTo>
                  <a:lnTo>
                    <a:pt x="4841" y="6377"/>
                  </a:lnTo>
                  <a:lnTo>
                    <a:pt x="5196" y="6141"/>
                  </a:lnTo>
                  <a:lnTo>
                    <a:pt x="5550" y="5905"/>
                  </a:lnTo>
                  <a:lnTo>
                    <a:pt x="5845" y="5609"/>
                  </a:lnTo>
                  <a:lnTo>
                    <a:pt x="6140" y="5255"/>
                  </a:lnTo>
                  <a:lnTo>
                    <a:pt x="6317" y="4842"/>
                  </a:lnTo>
                  <a:lnTo>
                    <a:pt x="6494" y="4429"/>
                  </a:lnTo>
                  <a:lnTo>
                    <a:pt x="6613" y="4015"/>
                  </a:lnTo>
                  <a:lnTo>
                    <a:pt x="6672" y="3543"/>
                  </a:lnTo>
                  <a:lnTo>
                    <a:pt x="6672" y="3130"/>
                  </a:lnTo>
                  <a:lnTo>
                    <a:pt x="6672" y="2717"/>
                  </a:lnTo>
                  <a:lnTo>
                    <a:pt x="6553" y="2303"/>
                  </a:lnTo>
                  <a:lnTo>
                    <a:pt x="6376" y="1890"/>
                  </a:lnTo>
                  <a:lnTo>
                    <a:pt x="6140" y="1536"/>
                  </a:lnTo>
                  <a:lnTo>
                    <a:pt x="5904" y="1182"/>
                  </a:lnTo>
                  <a:lnTo>
                    <a:pt x="5609" y="827"/>
                  </a:lnTo>
                  <a:lnTo>
                    <a:pt x="5255" y="591"/>
                  </a:lnTo>
                  <a:lnTo>
                    <a:pt x="4841" y="355"/>
                  </a:lnTo>
                  <a:lnTo>
                    <a:pt x="4428" y="178"/>
                  </a:lnTo>
                  <a:lnTo>
                    <a:pt x="3956" y="60"/>
                  </a:lnTo>
                  <a:lnTo>
                    <a:pt x="35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87" name="Google Shape;2187;p31"/>
            <p:cNvSpPr/>
            <p:nvPr/>
          </p:nvSpPr>
          <p:spPr>
            <a:xfrm>
              <a:off x="3826225" y="2036850"/>
              <a:ext cx="206650" cy="177125"/>
            </a:xfrm>
            <a:custGeom>
              <a:avLst/>
              <a:gdLst/>
              <a:ahLst/>
              <a:cxnLst/>
              <a:rect l="l" t="t" r="r" b="b"/>
              <a:pathLst>
                <a:path w="8266" h="7085" extrusionOk="0">
                  <a:moveTo>
                    <a:pt x="3307" y="2067"/>
                  </a:moveTo>
                  <a:lnTo>
                    <a:pt x="3484" y="2126"/>
                  </a:lnTo>
                  <a:lnTo>
                    <a:pt x="3720" y="2303"/>
                  </a:lnTo>
                  <a:lnTo>
                    <a:pt x="3838" y="2480"/>
                  </a:lnTo>
                  <a:lnTo>
                    <a:pt x="3838" y="2657"/>
                  </a:lnTo>
                  <a:lnTo>
                    <a:pt x="3779" y="2893"/>
                  </a:lnTo>
                  <a:lnTo>
                    <a:pt x="3425" y="3661"/>
                  </a:lnTo>
                  <a:lnTo>
                    <a:pt x="2421" y="3188"/>
                  </a:lnTo>
                  <a:lnTo>
                    <a:pt x="2775" y="2480"/>
                  </a:lnTo>
                  <a:lnTo>
                    <a:pt x="2893" y="2244"/>
                  </a:lnTo>
                  <a:lnTo>
                    <a:pt x="3070" y="2126"/>
                  </a:lnTo>
                  <a:lnTo>
                    <a:pt x="3307" y="2067"/>
                  </a:lnTo>
                  <a:close/>
                  <a:moveTo>
                    <a:pt x="3130" y="0"/>
                  </a:moveTo>
                  <a:lnTo>
                    <a:pt x="2893" y="59"/>
                  </a:lnTo>
                  <a:lnTo>
                    <a:pt x="2598" y="177"/>
                  </a:lnTo>
                  <a:lnTo>
                    <a:pt x="2362" y="295"/>
                  </a:lnTo>
                  <a:lnTo>
                    <a:pt x="2067" y="473"/>
                  </a:lnTo>
                  <a:lnTo>
                    <a:pt x="1890" y="709"/>
                  </a:lnTo>
                  <a:lnTo>
                    <a:pt x="1654" y="945"/>
                  </a:lnTo>
                  <a:lnTo>
                    <a:pt x="1476" y="1240"/>
                  </a:lnTo>
                  <a:lnTo>
                    <a:pt x="1299" y="1594"/>
                  </a:lnTo>
                  <a:lnTo>
                    <a:pt x="0" y="4310"/>
                  </a:lnTo>
                  <a:lnTo>
                    <a:pt x="5904" y="7085"/>
                  </a:lnTo>
                  <a:lnTo>
                    <a:pt x="6790" y="5196"/>
                  </a:lnTo>
                  <a:lnTo>
                    <a:pt x="4665" y="4251"/>
                  </a:lnTo>
                  <a:lnTo>
                    <a:pt x="4665" y="4192"/>
                  </a:lnTo>
                  <a:lnTo>
                    <a:pt x="7321" y="4074"/>
                  </a:lnTo>
                  <a:lnTo>
                    <a:pt x="8266" y="2067"/>
                  </a:lnTo>
                  <a:lnTo>
                    <a:pt x="5373" y="2303"/>
                  </a:lnTo>
                  <a:lnTo>
                    <a:pt x="5373" y="1949"/>
                  </a:lnTo>
                  <a:lnTo>
                    <a:pt x="5373" y="1594"/>
                  </a:lnTo>
                  <a:lnTo>
                    <a:pt x="5255" y="1299"/>
                  </a:lnTo>
                  <a:lnTo>
                    <a:pt x="5137" y="1004"/>
                  </a:lnTo>
                  <a:lnTo>
                    <a:pt x="4960" y="768"/>
                  </a:lnTo>
                  <a:lnTo>
                    <a:pt x="4783" y="532"/>
                  </a:lnTo>
                  <a:lnTo>
                    <a:pt x="4546" y="354"/>
                  </a:lnTo>
                  <a:lnTo>
                    <a:pt x="4251" y="236"/>
                  </a:lnTo>
                  <a:lnTo>
                    <a:pt x="3956" y="118"/>
                  </a:lnTo>
                  <a:lnTo>
                    <a:pt x="3720" y="59"/>
                  </a:lnTo>
                  <a:lnTo>
                    <a:pt x="34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88" name="Google Shape;2188;p31"/>
            <p:cNvSpPr/>
            <p:nvPr/>
          </p:nvSpPr>
          <p:spPr>
            <a:xfrm>
              <a:off x="3897075" y="1875950"/>
              <a:ext cx="188950" cy="162400"/>
            </a:xfrm>
            <a:custGeom>
              <a:avLst/>
              <a:gdLst/>
              <a:ahLst/>
              <a:cxnLst/>
              <a:rect l="l" t="t" r="r" b="b"/>
              <a:pathLst>
                <a:path w="7558" h="6496" extrusionOk="0">
                  <a:moveTo>
                    <a:pt x="2775" y="1"/>
                  </a:moveTo>
                  <a:lnTo>
                    <a:pt x="0" y="4724"/>
                  </a:lnTo>
                  <a:lnTo>
                    <a:pt x="1417" y="5551"/>
                  </a:lnTo>
                  <a:lnTo>
                    <a:pt x="2303" y="4075"/>
                  </a:lnTo>
                  <a:lnTo>
                    <a:pt x="6495" y="6495"/>
                  </a:lnTo>
                  <a:lnTo>
                    <a:pt x="7557" y="4724"/>
                  </a:lnTo>
                  <a:lnTo>
                    <a:pt x="3307" y="2304"/>
                  </a:lnTo>
                  <a:lnTo>
                    <a:pt x="4192" y="769"/>
                  </a:lnTo>
                  <a:lnTo>
                    <a:pt x="277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89" name="Google Shape;2189;p31"/>
            <p:cNvSpPr/>
            <p:nvPr/>
          </p:nvSpPr>
          <p:spPr>
            <a:xfrm>
              <a:off x="3985625" y="1751975"/>
              <a:ext cx="162375" cy="187475"/>
            </a:xfrm>
            <a:custGeom>
              <a:avLst/>
              <a:gdLst/>
              <a:ahLst/>
              <a:cxnLst/>
              <a:rect l="l" t="t" r="r" b="b"/>
              <a:pathLst>
                <a:path w="6495" h="7499" extrusionOk="0">
                  <a:moveTo>
                    <a:pt x="2598" y="1"/>
                  </a:moveTo>
                  <a:lnTo>
                    <a:pt x="1" y="3779"/>
                  </a:lnTo>
                  <a:lnTo>
                    <a:pt x="5314" y="7499"/>
                  </a:lnTo>
                  <a:lnTo>
                    <a:pt x="6495" y="5787"/>
                  </a:lnTo>
                  <a:lnTo>
                    <a:pt x="4488" y="4429"/>
                  </a:lnTo>
                  <a:lnTo>
                    <a:pt x="5550" y="2894"/>
                  </a:lnTo>
                  <a:lnTo>
                    <a:pt x="4311" y="2008"/>
                  </a:lnTo>
                  <a:lnTo>
                    <a:pt x="3248" y="3543"/>
                  </a:lnTo>
                  <a:lnTo>
                    <a:pt x="2480" y="3012"/>
                  </a:lnTo>
                  <a:lnTo>
                    <a:pt x="3956" y="886"/>
                  </a:lnTo>
                  <a:lnTo>
                    <a:pt x="25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90" name="Google Shape;2190;p31"/>
            <p:cNvSpPr/>
            <p:nvPr/>
          </p:nvSpPr>
          <p:spPr>
            <a:xfrm>
              <a:off x="4103700" y="1626525"/>
              <a:ext cx="168300" cy="169750"/>
            </a:xfrm>
            <a:custGeom>
              <a:avLst/>
              <a:gdLst/>
              <a:ahLst/>
              <a:cxnLst/>
              <a:rect l="l" t="t" r="r" b="b"/>
              <a:pathLst>
                <a:path w="6732" h="6790" extrusionOk="0">
                  <a:moveTo>
                    <a:pt x="3425" y="2008"/>
                  </a:moveTo>
                  <a:lnTo>
                    <a:pt x="3661" y="2126"/>
                  </a:lnTo>
                  <a:lnTo>
                    <a:pt x="3956" y="2244"/>
                  </a:lnTo>
                  <a:lnTo>
                    <a:pt x="4193" y="2421"/>
                  </a:lnTo>
                  <a:lnTo>
                    <a:pt x="4429" y="2657"/>
                  </a:lnTo>
                  <a:lnTo>
                    <a:pt x="4606" y="2893"/>
                  </a:lnTo>
                  <a:lnTo>
                    <a:pt x="4724" y="3129"/>
                  </a:lnTo>
                  <a:lnTo>
                    <a:pt x="4783" y="3366"/>
                  </a:lnTo>
                  <a:lnTo>
                    <a:pt x="4783" y="3602"/>
                  </a:lnTo>
                  <a:lnTo>
                    <a:pt x="4724" y="3838"/>
                  </a:lnTo>
                  <a:lnTo>
                    <a:pt x="4665" y="4074"/>
                  </a:lnTo>
                  <a:lnTo>
                    <a:pt x="4488" y="4310"/>
                  </a:lnTo>
                  <a:lnTo>
                    <a:pt x="4252" y="4546"/>
                  </a:lnTo>
                  <a:lnTo>
                    <a:pt x="4075" y="4664"/>
                  </a:lnTo>
                  <a:lnTo>
                    <a:pt x="3838" y="4783"/>
                  </a:lnTo>
                  <a:lnTo>
                    <a:pt x="3307" y="4783"/>
                  </a:lnTo>
                  <a:lnTo>
                    <a:pt x="3071" y="4664"/>
                  </a:lnTo>
                  <a:lnTo>
                    <a:pt x="2776" y="4546"/>
                  </a:lnTo>
                  <a:lnTo>
                    <a:pt x="2540" y="4369"/>
                  </a:lnTo>
                  <a:lnTo>
                    <a:pt x="2303" y="4133"/>
                  </a:lnTo>
                  <a:lnTo>
                    <a:pt x="2126" y="3897"/>
                  </a:lnTo>
                  <a:lnTo>
                    <a:pt x="2008" y="3661"/>
                  </a:lnTo>
                  <a:lnTo>
                    <a:pt x="1949" y="3425"/>
                  </a:lnTo>
                  <a:lnTo>
                    <a:pt x="1949" y="3189"/>
                  </a:lnTo>
                  <a:lnTo>
                    <a:pt x="2008" y="2952"/>
                  </a:lnTo>
                  <a:lnTo>
                    <a:pt x="2067" y="2716"/>
                  </a:lnTo>
                  <a:lnTo>
                    <a:pt x="2244" y="2421"/>
                  </a:lnTo>
                  <a:lnTo>
                    <a:pt x="2480" y="2244"/>
                  </a:lnTo>
                  <a:lnTo>
                    <a:pt x="2717" y="2126"/>
                  </a:lnTo>
                  <a:lnTo>
                    <a:pt x="2953" y="2008"/>
                  </a:lnTo>
                  <a:close/>
                  <a:moveTo>
                    <a:pt x="3484" y="0"/>
                  </a:moveTo>
                  <a:lnTo>
                    <a:pt x="3071" y="59"/>
                  </a:lnTo>
                  <a:lnTo>
                    <a:pt x="2658" y="118"/>
                  </a:lnTo>
                  <a:lnTo>
                    <a:pt x="2244" y="237"/>
                  </a:lnTo>
                  <a:lnTo>
                    <a:pt x="1831" y="414"/>
                  </a:lnTo>
                  <a:lnTo>
                    <a:pt x="1477" y="650"/>
                  </a:lnTo>
                  <a:lnTo>
                    <a:pt x="1123" y="886"/>
                  </a:lnTo>
                  <a:lnTo>
                    <a:pt x="827" y="1240"/>
                  </a:lnTo>
                  <a:lnTo>
                    <a:pt x="532" y="1594"/>
                  </a:lnTo>
                  <a:lnTo>
                    <a:pt x="355" y="1949"/>
                  </a:lnTo>
                  <a:lnTo>
                    <a:pt x="178" y="2362"/>
                  </a:lnTo>
                  <a:lnTo>
                    <a:pt x="60" y="2775"/>
                  </a:lnTo>
                  <a:lnTo>
                    <a:pt x="1" y="3248"/>
                  </a:lnTo>
                  <a:lnTo>
                    <a:pt x="1" y="3661"/>
                  </a:lnTo>
                  <a:lnTo>
                    <a:pt x="60" y="4074"/>
                  </a:lnTo>
                  <a:lnTo>
                    <a:pt x="178" y="4487"/>
                  </a:lnTo>
                  <a:lnTo>
                    <a:pt x="355" y="4901"/>
                  </a:lnTo>
                  <a:lnTo>
                    <a:pt x="591" y="5255"/>
                  </a:lnTo>
                  <a:lnTo>
                    <a:pt x="827" y="5609"/>
                  </a:lnTo>
                  <a:lnTo>
                    <a:pt x="1182" y="5963"/>
                  </a:lnTo>
                  <a:lnTo>
                    <a:pt x="1595" y="6259"/>
                  </a:lnTo>
                  <a:lnTo>
                    <a:pt x="1949" y="6436"/>
                  </a:lnTo>
                  <a:lnTo>
                    <a:pt x="2362" y="6613"/>
                  </a:lnTo>
                  <a:lnTo>
                    <a:pt x="2776" y="6731"/>
                  </a:lnTo>
                  <a:lnTo>
                    <a:pt x="3248" y="6790"/>
                  </a:lnTo>
                  <a:lnTo>
                    <a:pt x="3661" y="6790"/>
                  </a:lnTo>
                  <a:lnTo>
                    <a:pt x="4075" y="6672"/>
                  </a:lnTo>
                  <a:lnTo>
                    <a:pt x="4488" y="6554"/>
                  </a:lnTo>
                  <a:lnTo>
                    <a:pt x="4901" y="6377"/>
                  </a:lnTo>
                  <a:lnTo>
                    <a:pt x="5255" y="6140"/>
                  </a:lnTo>
                  <a:lnTo>
                    <a:pt x="5610" y="5904"/>
                  </a:lnTo>
                  <a:lnTo>
                    <a:pt x="5905" y="5550"/>
                  </a:lnTo>
                  <a:lnTo>
                    <a:pt x="6200" y="5196"/>
                  </a:lnTo>
                  <a:lnTo>
                    <a:pt x="6436" y="4842"/>
                  </a:lnTo>
                  <a:lnTo>
                    <a:pt x="6554" y="4428"/>
                  </a:lnTo>
                  <a:lnTo>
                    <a:pt x="6672" y="4015"/>
                  </a:lnTo>
                  <a:lnTo>
                    <a:pt x="6731" y="3602"/>
                  </a:lnTo>
                  <a:lnTo>
                    <a:pt x="6731" y="3129"/>
                  </a:lnTo>
                  <a:lnTo>
                    <a:pt x="6672" y="2716"/>
                  </a:lnTo>
                  <a:lnTo>
                    <a:pt x="6554" y="2303"/>
                  </a:lnTo>
                  <a:lnTo>
                    <a:pt x="6377" y="1890"/>
                  </a:lnTo>
                  <a:lnTo>
                    <a:pt x="6141" y="1535"/>
                  </a:lnTo>
                  <a:lnTo>
                    <a:pt x="5905" y="1181"/>
                  </a:lnTo>
                  <a:lnTo>
                    <a:pt x="5551" y="827"/>
                  </a:lnTo>
                  <a:lnTo>
                    <a:pt x="5196" y="591"/>
                  </a:lnTo>
                  <a:lnTo>
                    <a:pt x="4783" y="355"/>
                  </a:lnTo>
                  <a:lnTo>
                    <a:pt x="4370" y="178"/>
                  </a:lnTo>
                  <a:lnTo>
                    <a:pt x="3956" y="59"/>
                  </a:lnTo>
                  <a:lnTo>
                    <a:pt x="34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91" name="Google Shape;2191;p31"/>
            <p:cNvSpPr/>
            <p:nvPr/>
          </p:nvSpPr>
          <p:spPr>
            <a:xfrm>
              <a:off x="4209975" y="1530575"/>
              <a:ext cx="186000" cy="153525"/>
            </a:xfrm>
            <a:custGeom>
              <a:avLst/>
              <a:gdLst/>
              <a:ahLst/>
              <a:cxnLst/>
              <a:rect l="l" t="t" r="r" b="b"/>
              <a:pathLst>
                <a:path w="7440" h="6141" extrusionOk="0">
                  <a:moveTo>
                    <a:pt x="1477" y="1"/>
                  </a:moveTo>
                  <a:lnTo>
                    <a:pt x="1" y="1477"/>
                  </a:lnTo>
                  <a:lnTo>
                    <a:pt x="4547" y="6141"/>
                  </a:lnTo>
                  <a:lnTo>
                    <a:pt x="7440" y="3307"/>
                  </a:lnTo>
                  <a:lnTo>
                    <a:pt x="6318" y="2185"/>
                  </a:lnTo>
                  <a:lnTo>
                    <a:pt x="4901" y="3602"/>
                  </a:lnTo>
                  <a:lnTo>
                    <a:pt x="14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92" name="Google Shape;2192;p31"/>
            <p:cNvSpPr/>
            <p:nvPr/>
          </p:nvSpPr>
          <p:spPr>
            <a:xfrm>
              <a:off x="4307400" y="1440550"/>
              <a:ext cx="144675" cy="156475"/>
            </a:xfrm>
            <a:custGeom>
              <a:avLst/>
              <a:gdLst/>
              <a:ahLst/>
              <a:cxnLst/>
              <a:rect l="l" t="t" r="r" b="b"/>
              <a:pathLst>
                <a:path w="5787" h="6259" extrusionOk="0">
                  <a:moveTo>
                    <a:pt x="1535" y="0"/>
                  </a:moveTo>
                  <a:lnTo>
                    <a:pt x="0" y="1358"/>
                  </a:lnTo>
                  <a:lnTo>
                    <a:pt x="4251" y="6259"/>
                  </a:lnTo>
                  <a:lnTo>
                    <a:pt x="5786" y="4960"/>
                  </a:lnTo>
                  <a:lnTo>
                    <a:pt x="15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93" name="Google Shape;2193;p31"/>
            <p:cNvSpPr/>
            <p:nvPr/>
          </p:nvSpPr>
          <p:spPr>
            <a:xfrm>
              <a:off x="4406275" y="1346075"/>
              <a:ext cx="168300" cy="168300"/>
            </a:xfrm>
            <a:custGeom>
              <a:avLst/>
              <a:gdLst/>
              <a:ahLst/>
              <a:cxnLst/>
              <a:rect l="l" t="t" r="r" b="b"/>
              <a:pathLst>
                <a:path w="6732" h="6732" extrusionOk="0">
                  <a:moveTo>
                    <a:pt x="3484" y="1949"/>
                  </a:moveTo>
                  <a:lnTo>
                    <a:pt x="3720" y="2067"/>
                  </a:lnTo>
                  <a:lnTo>
                    <a:pt x="3956" y="2185"/>
                  </a:lnTo>
                  <a:lnTo>
                    <a:pt x="4193" y="2363"/>
                  </a:lnTo>
                  <a:lnTo>
                    <a:pt x="4429" y="2599"/>
                  </a:lnTo>
                  <a:lnTo>
                    <a:pt x="4547" y="2894"/>
                  </a:lnTo>
                  <a:lnTo>
                    <a:pt x="4665" y="3130"/>
                  </a:lnTo>
                  <a:lnTo>
                    <a:pt x="4724" y="3425"/>
                  </a:lnTo>
                  <a:lnTo>
                    <a:pt x="4783" y="3661"/>
                  </a:lnTo>
                  <a:lnTo>
                    <a:pt x="4724" y="3898"/>
                  </a:lnTo>
                  <a:lnTo>
                    <a:pt x="4606" y="4134"/>
                  </a:lnTo>
                  <a:lnTo>
                    <a:pt x="4429" y="4370"/>
                  </a:lnTo>
                  <a:lnTo>
                    <a:pt x="4252" y="4547"/>
                  </a:lnTo>
                  <a:lnTo>
                    <a:pt x="3956" y="4665"/>
                  </a:lnTo>
                  <a:lnTo>
                    <a:pt x="3720" y="4783"/>
                  </a:lnTo>
                  <a:lnTo>
                    <a:pt x="3248" y="4783"/>
                  </a:lnTo>
                  <a:lnTo>
                    <a:pt x="3012" y="4665"/>
                  </a:lnTo>
                  <a:lnTo>
                    <a:pt x="2776" y="4547"/>
                  </a:lnTo>
                  <a:lnTo>
                    <a:pt x="2540" y="4370"/>
                  </a:lnTo>
                  <a:lnTo>
                    <a:pt x="2362" y="4134"/>
                  </a:lnTo>
                  <a:lnTo>
                    <a:pt x="2185" y="3838"/>
                  </a:lnTo>
                  <a:lnTo>
                    <a:pt x="2067" y="3602"/>
                  </a:lnTo>
                  <a:lnTo>
                    <a:pt x="2008" y="3307"/>
                  </a:lnTo>
                  <a:lnTo>
                    <a:pt x="2008" y="3071"/>
                  </a:lnTo>
                  <a:lnTo>
                    <a:pt x="2008" y="2835"/>
                  </a:lnTo>
                  <a:lnTo>
                    <a:pt x="2126" y="2599"/>
                  </a:lnTo>
                  <a:lnTo>
                    <a:pt x="2303" y="2363"/>
                  </a:lnTo>
                  <a:lnTo>
                    <a:pt x="2540" y="2185"/>
                  </a:lnTo>
                  <a:lnTo>
                    <a:pt x="2776" y="2067"/>
                  </a:lnTo>
                  <a:lnTo>
                    <a:pt x="3012" y="1949"/>
                  </a:lnTo>
                  <a:close/>
                  <a:moveTo>
                    <a:pt x="3012" y="1"/>
                  </a:moveTo>
                  <a:lnTo>
                    <a:pt x="2599" y="119"/>
                  </a:lnTo>
                  <a:lnTo>
                    <a:pt x="2185" y="237"/>
                  </a:lnTo>
                  <a:lnTo>
                    <a:pt x="1772" y="414"/>
                  </a:lnTo>
                  <a:lnTo>
                    <a:pt x="1418" y="650"/>
                  </a:lnTo>
                  <a:lnTo>
                    <a:pt x="1064" y="946"/>
                  </a:lnTo>
                  <a:lnTo>
                    <a:pt x="768" y="1300"/>
                  </a:lnTo>
                  <a:lnTo>
                    <a:pt x="473" y="1654"/>
                  </a:lnTo>
                  <a:lnTo>
                    <a:pt x="296" y="2008"/>
                  </a:lnTo>
                  <a:lnTo>
                    <a:pt x="119" y="2422"/>
                  </a:lnTo>
                  <a:lnTo>
                    <a:pt x="60" y="2835"/>
                  </a:lnTo>
                  <a:lnTo>
                    <a:pt x="1" y="3248"/>
                  </a:lnTo>
                  <a:lnTo>
                    <a:pt x="1" y="3720"/>
                  </a:lnTo>
                  <a:lnTo>
                    <a:pt x="60" y="4134"/>
                  </a:lnTo>
                  <a:lnTo>
                    <a:pt x="237" y="4547"/>
                  </a:lnTo>
                  <a:lnTo>
                    <a:pt x="414" y="4960"/>
                  </a:lnTo>
                  <a:lnTo>
                    <a:pt x="650" y="5374"/>
                  </a:lnTo>
                  <a:lnTo>
                    <a:pt x="945" y="5728"/>
                  </a:lnTo>
                  <a:lnTo>
                    <a:pt x="1300" y="6023"/>
                  </a:lnTo>
                  <a:lnTo>
                    <a:pt x="1654" y="6259"/>
                  </a:lnTo>
                  <a:lnTo>
                    <a:pt x="2067" y="6495"/>
                  </a:lnTo>
                  <a:lnTo>
                    <a:pt x="2481" y="6613"/>
                  </a:lnTo>
                  <a:lnTo>
                    <a:pt x="2894" y="6731"/>
                  </a:lnTo>
                  <a:lnTo>
                    <a:pt x="3720" y="6731"/>
                  </a:lnTo>
                  <a:lnTo>
                    <a:pt x="4193" y="6613"/>
                  </a:lnTo>
                  <a:lnTo>
                    <a:pt x="4606" y="6495"/>
                  </a:lnTo>
                  <a:lnTo>
                    <a:pt x="4960" y="6318"/>
                  </a:lnTo>
                  <a:lnTo>
                    <a:pt x="5373" y="6082"/>
                  </a:lnTo>
                  <a:lnTo>
                    <a:pt x="5728" y="5787"/>
                  </a:lnTo>
                  <a:lnTo>
                    <a:pt x="6023" y="5492"/>
                  </a:lnTo>
                  <a:lnTo>
                    <a:pt x="6259" y="5137"/>
                  </a:lnTo>
                  <a:lnTo>
                    <a:pt x="6436" y="4724"/>
                  </a:lnTo>
                  <a:lnTo>
                    <a:pt x="6613" y="4311"/>
                  </a:lnTo>
                  <a:lnTo>
                    <a:pt x="6731" y="3898"/>
                  </a:lnTo>
                  <a:lnTo>
                    <a:pt x="6731" y="3484"/>
                  </a:lnTo>
                  <a:lnTo>
                    <a:pt x="6731" y="3071"/>
                  </a:lnTo>
                  <a:lnTo>
                    <a:pt x="6672" y="2599"/>
                  </a:lnTo>
                  <a:lnTo>
                    <a:pt x="6495" y="2185"/>
                  </a:lnTo>
                  <a:lnTo>
                    <a:pt x="6318" y="1772"/>
                  </a:lnTo>
                  <a:lnTo>
                    <a:pt x="6082" y="1418"/>
                  </a:lnTo>
                  <a:lnTo>
                    <a:pt x="5787" y="1005"/>
                  </a:lnTo>
                  <a:lnTo>
                    <a:pt x="5432" y="709"/>
                  </a:lnTo>
                  <a:lnTo>
                    <a:pt x="5078" y="473"/>
                  </a:lnTo>
                  <a:lnTo>
                    <a:pt x="4724" y="296"/>
                  </a:lnTo>
                  <a:lnTo>
                    <a:pt x="4311" y="119"/>
                  </a:lnTo>
                  <a:lnTo>
                    <a:pt x="389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Background">
  <p:cSld name="TITLE_ONLY_1_1">
    <p:spTree>
      <p:nvGrpSpPr>
        <p:cNvPr id="1" name="Shape 2194"/>
        <p:cNvGrpSpPr/>
        <p:nvPr/>
      </p:nvGrpSpPr>
      <p:grpSpPr>
        <a:xfrm>
          <a:off x="0" y="0"/>
          <a:ext cx="0" cy="0"/>
          <a:chOff x="0" y="0"/>
          <a:chExt cx="0" cy="0"/>
        </a:xfrm>
      </p:grpSpPr>
      <p:grpSp>
        <p:nvGrpSpPr>
          <p:cNvPr id="2195" name="Google Shape;2195;p32"/>
          <p:cNvGrpSpPr/>
          <p:nvPr/>
        </p:nvGrpSpPr>
        <p:grpSpPr>
          <a:xfrm>
            <a:off x="7994080" y="4228604"/>
            <a:ext cx="1834255" cy="1834975"/>
            <a:chOff x="3684525" y="1008100"/>
            <a:chExt cx="3697350" cy="3698800"/>
          </a:xfrm>
        </p:grpSpPr>
        <p:sp>
          <p:nvSpPr>
            <p:cNvPr id="2196" name="Google Shape;2196;p32"/>
            <p:cNvSpPr/>
            <p:nvPr/>
          </p:nvSpPr>
          <p:spPr>
            <a:xfrm>
              <a:off x="4642450" y="1210300"/>
              <a:ext cx="180075" cy="199275"/>
            </a:xfrm>
            <a:custGeom>
              <a:avLst/>
              <a:gdLst/>
              <a:ahLst/>
              <a:cxnLst/>
              <a:rect l="l" t="t" r="r" b="b"/>
              <a:pathLst>
                <a:path w="7203" h="7971" extrusionOk="0">
                  <a:moveTo>
                    <a:pt x="2067" y="2480"/>
                  </a:moveTo>
                  <a:lnTo>
                    <a:pt x="3424" y="3779"/>
                  </a:lnTo>
                  <a:lnTo>
                    <a:pt x="2362" y="4369"/>
                  </a:lnTo>
                  <a:lnTo>
                    <a:pt x="2067" y="2480"/>
                  </a:lnTo>
                  <a:close/>
                  <a:moveTo>
                    <a:pt x="2067" y="0"/>
                  </a:moveTo>
                  <a:lnTo>
                    <a:pt x="0" y="1122"/>
                  </a:lnTo>
                  <a:lnTo>
                    <a:pt x="945" y="7971"/>
                  </a:lnTo>
                  <a:lnTo>
                    <a:pt x="2834" y="6967"/>
                  </a:lnTo>
                  <a:lnTo>
                    <a:pt x="2657" y="5963"/>
                  </a:lnTo>
                  <a:lnTo>
                    <a:pt x="4546" y="4901"/>
                  </a:lnTo>
                  <a:lnTo>
                    <a:pt x="5314" y="5668"/>
                  </a:lnTo>
                  <a:lnTo>
                    <a:pt x="7203" y="4605"/>
                  </a:lnTo>
                  <a:lnTo>
                    <a:pt x="206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97" name="Google Shape;2197;p32"/>
            <p:cNvSpPr/>
            <p:nvPr/>
          </p:nvSpPr>
          <p:spPr>
            <a:xfrm>
              <a:off x="4778225" y="1114350"/>
              <a:ext cx="174200" cy="187475"/>
            </a:xfrm>
            <a:custGeom>
              <a:avLst/>
              <a:gdLst/>
              <a:ahLst/>
              <a:cxnLst/>
              <a:rect l="l" t="t" r="r" b="b"/>
              <a:pathLst>
                <a:path w="6968" h="7499" extrusionOk="0">
                  <a:moveTo>
                    <a:pt x="5373" y="1"/>
                  </a:moveTo>
                  <a:lnTo>
                    <a:pt x="3484" y="768"/>
                  </a:lnTo>
                  <a:lnTo>
                    <a:pt x="4842" y="4193"/>
                  </a:lnTo>
                  <a:lnTo>
                    <a:pt x="4960" y="4547"/>
                  </a:lnTo>
                  <a:lnTo>
                    <a:pt x="4901" y="4901"/>
                  </a:lnTo>
                  <a:lnTo>
                    <a:pt x="4842" y="5078"/>
                  </a:lnTo>
                  <a:lnTo>
                    <a:pt x="4724" y="5196"/>
                  </a:lnTo>
                  <a:lnTo>
                    <a:pt x="4606" y="5314"/>
                  </a:lnTo>
                  <a:lnTo>
                    <a:pt x="4370" y="5432"/>
                  </a:lnTo>
                  <a:lnTo>
                    <a:pt x="4193" y="5491"/>
                  </a:lnTo>
                  <a:lnTo>
                    <a:pt x="3838" y="5491"/>
                  </a:lnTo>
                  <a:lnTo>
                    <a:pt x="3720" y="5432"/>
                  </a:lnTo>
                  <a:lnTo>
                    <a:pt x="3425" y="5196"/>
                  </a:lnTo>
                  <a:lnTo>
                    <a:pt x="3248" y="4842"/>
                  </a:lnTo>
                  <a:lnTo>
                    <a:pt x="1890" y="1418"/>
                  </a:lnTo>
                  <a:lnTo>
                    <a:pt x="1" y="2185"/>
                  </a:lnTo>
                  <a:lnTo>
                    <a:pt x="1359" y="5550"/>
                  </a:lnTo>
                  <a:lnTo>
                    <a:pt x="1536" y="5964"/>
                  </a:lnTo>
                  <a:lnTo>
                    <a:pt x="1772" y="6318"/>
                  </a:lnTo>
                  <a:lnTo>
                    <a:pt x="2008" y="6672"/>
                  </a:lnTo>
                  <a:lnTo>
                    <a:pt x="2303" y="6908"/>
                  </a:lnTo>
                  <a:lnTo>
                    <a:pt x="2598" y="7145"/>
                  </a:lnTo>
                  <a:lnTo>
                    <a:pt x="2894" y="7263"/>
                  </a:lnTo>
                  <a:lnTo>
                    <a:pt x="3248" y="7381"/>
                  </a:lnTo>
                  <a:lnTo>
                    <a:pt x="3602" y="7440"/>
                  </a:lnTo>
                  <a:lnTo>
                    <a:pt x="3956" y="7499"/>
                  </a:lnTo>
                  <a:lnTo>
                    <a:pt x="4311" y="7440"/>
                  </a:lnTo>
                  <a:lnTo>
                    <a:pt x="4665" y="7381"/>
                  </a:lnTo>
                  <a:lnTo>
                    <a:pt x="5078" y="7204"/>
                  </a:lnTo>
                  <a:lnTo>
                    <a:pt x="5432" y="7026"/>
                  </a:lnTo>
                  <a:lnTo>
                    <a:pt x="5787" y="6849"/>
                  </a:lnTo>
                  <a:lnTo>
                    <a:pt x="6082" y="6613"/>
                  </a:lnTo>
                  <a:lnTo>
                    <a:pt x="6318" y="6377"/>
                  </a:lnTo>
                  <a:lnTo>
                    <a:pt x="6554" y="6082"/>
                  </a:lnTo>
                  <a:lnTo>
                    <a:pt x="6731" y="5728"/>
                  </a:lnTo>
                  <a:lnTo>
                    <a:pt x="6849" y="5432"/>
                  </a:lnTo>
                  <a:lnTo>
                    <a:pt x="6967" y="5019"/>
                  </a:lnTo>
                  <a:lnTo>
                    <a:pt x="6967" y="4665"/>
                  </a:lnTo>
                  <a:lnTo>
                    <a:pt x="6967" y="4252"/>
                  </a:lnTo>
                  <a:lnTo>
                    <a:pt x="6849" y="3838"/>
                  </a:lnTo>
                  <a:lnTo>
                    <a:pt x="6731" y="3425"/>
                  </a:lnTo>
                  <a:lnTo>
                    <a:pt x="53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98" name="Google Shape;2198;p32"/>
            <p:cNvSpPr/>
            <p:nvPr/>
          </p:nvSpPr>
          <p:spPr>
            <a:xfrm>
              <a:off x="4955350" y="1077450"/>
              <a:ext cx="172725" cy="178625"/>
            </a:xfrm>
            <a:custGeom>
              <a:avLst/>
              <a:gdLst/>
              <a:ahLst/>
              <a:cxnLst/>
              <a:rect l="l" t="t" r="r" b="b"/>
              <a:pathLst>
                <a:path w="6909" h="7145" extrusionOk="0">
                  <a:moveTo>
                    <a:pt x="3543" y="1831"/>
                  </a:moveTo>
                  <a:lnTo>
                    <a:pt x="3838" y="1890"/>
                  </a:lnTo>
                  <a:lnTo>
                    <a:pt x="4074" y="1949"/>
                  </a:lnTo>
                  <a:lnTo>
                    <a:pt x="4310" y="2126"/>
                  </a:lnTo>
                  <a:lnTo>
                    <a:pt x="4487" y="2362"/>
                  </a:lnTo>
                  <a:lnTo>
                    <a:pt x="4665" y="2599"/>
                  </a:lnTo>
                  <a:lnTo>
                    <a:pt x="4783" y="2894"/>
                  </a:lnTo>
                  <a:lnTo>
                    <a:pt x="4842" y="3248"/>
                  </a:lnTo>
                  <a:lnTo>
                    <a:pt x="4842" y="3543"/>
                  </a:lnTo>
                  <a:lnTo>
                    <a:pt x="4783" y="3779"/>
                  </a:lnTo>
                  <a:lnTo>
                    <a:pt x="4665" y="4075"/>
                  </a:lnTo>
                  <a:lnTo>
                    <a:pt x="4487" y="4252"/>
                  </a:lnTo>
                  <a:lnTo>
                    <a:pt x="4310" y="4429"/>
                  </a:lnTo>
                  <a:lnTo>
                    <a:pt x="4015" y="4606"/>
                  </a:lnTo>
                  <a:lnTo>
                    <a:pt x="3720" y="4724"/>
                  </a:lnTo>
                  <a:lnTo>
                    <a:pt x="3248" y="4842"/>
                  </a:lnTo>
                  <a:lnTo>
                    <a:pt x="2480" y="2067"/>
                  </a:lnTo>
                  <a:lnTo>
                    <a:pt x="2952" y="1890"/>
                  </a:lnTo>
                  <a:lnTo>
                    <a:pt x="3248" y="1831"/>
                  </a:lnTo>
                  <a:close/>
                  <a:moveTo>
                    <a:pt x="3543" y="1"/>
                  </a:moveTo>
                  <a:lnTo>
                    <a:pt x="3071" y="60"/>
                  </a:lnTo>
                  <a:lnTo>
                    <a:pt x="2598" y="119"/>
                  </a:lnTo>
                  <a:lnTo>
                    <a:pt x="0" y="886"/>
                  </a:lnTo>
                  <a:lnTo>
                    <a:pt x="1772" y="7145"/>
                  </a:lnTo>
                  <a:lnTo>
                    <a:pt x="4428" y="6436"/>
                  </a:lnTo>
                  <a:lnTo>
                    <a:pt x="4842" y="6259"/>
                  </a:lnTo>
                  <a:lnTo>
                    <a:pt x="5314" y="6023"/>
                  </a:lnTo>
                  <a:lnTo>
                    <a:pt x="5668" y="5787"/>
                  </a:lnTo>
                  <a:lnTo>
                    <a:pt x="6022" y="5491"/>
                  </a:lnTo>
                  <a:lnTo>
                    <a:pt x="6318" y="5196"/>
                  </a:lnTo>
                  <a:lnTo>
                    <a:pt x="6495" y="4842"/>
                  </a:lnTo>
                  <a:lnTo>
                    <a:pt x="6672" y="4488"/>
                  </a:lnTo>
                  <a:lnTo>
                    <a:pt x="6849" y="4075"/>
                  </a:lnTo>
                  <a:lnTo>
                    <a:pt x="6908" y="3661"/>
                  </a:lnTo>
                  <a:lnTo>
                    <a:pt x="6908" y="3189"/>
                  </a:lnTo>
                  <a:lnTo>
                    <a:pt x="6849" y="2776"/>
                  </a:lnTo>
                  <a:lnTo>
                    <a:pt x="6790" y="2362"/>
                  </a:lnTo>
                  <a:lnTo>
                    <a:pt x="6613" y="1890"/>
                  </a:lnTo>
                  <a:lnTo>
                    <a:pt x="6436" y="1536"/>
                  </a:lnTo>
                  <a:lnTo>
                    <a:pt x="6200" y="1182"/>
                  </a:lnTo>
                  <a:lnTo>
                    <a:pt x="5904" y="827"/>
                  </a:lnTo>
                  <a:lnTo>
                    <a:pt x="5609" y="591"/>
                  </a:lnTo>
                  <a:lnTo>
                    <a:pt x="5255" y="355"/>
                  </a:lnTo>
                  <a:lnTo>
                    <a:pt x="4842" y="178"/>
                  </a:lnTo>
                  <a:lnTo>
                    <a:pt x="4428" y="60"/>
                  </a:lnTo>
                  <a:lnTo>
                    <a:pt x="40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99" name="Google Shape;2199;p32"/>
            <p:cNvSpPr/>
            <p:nvPr/>
          </p:nvSpPr>
          <p:spPr>
            <a:xfrm>
              <a:off x="5139850" y="1040550"/>
              <a:ext cx="82675" cy="169775"/>
            </a:xfrm>
            <a:custGeom>
              <a:avLst/>
              <a:gdLst/>
              <a:ahLst/>
              <a:cxnLst/>
              <a:rect l="l" t="t" r="r" b="b"/>
              <a:pathLst>
                <a:path w="3307" h="6791" extrusionOk="0">
                  <a:moveTo>
                    <a:pt x="2008" y="1"/>
                  </a:moveTo>
                  <a:lnTo>
                    <a:pt x="0" y="414"/>
                  </a:lnTo>
                  <a:lnTo>
                    <a:pt x="1299" y="6790"/>
                  </a:lnTo>
                  <a:lnTo>
                    <a:pt x="3307" y="6377"/>
                  </a:lnTo>
                  <a:lnTo>
                    <a:pt x="200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00" name="Google Shape;2200;p32"/>
            <p:cNvSpPr/>
            <p:nvPr/>
          </p:nvSpPr>
          <p:spPr>
            <a:xfrm>
              <a:off x="5237250" y="1018425"/>
              <a:ext cx="168300" cy="168275"/>
            </a:xfrm>
            <a:custGeom>
              <a:avLst/>
              <a:gdLst/>
              <a:ahLst/>
              <a:cxnLst/>
              <a:rect l="l" t="t" r="r" b="b"/>
              <a:pathLst>
                <a:path w="6732" h="6731" extrusionOk="0">
                  <a:moveTo>
                    <a:pt x="3484" y="1890"/>
                  </a:moveTo>
                  <a:lnTo>
                    <a:pt x="3720" y="1949"/>
                  </a:lnTo>
                  <a:lnTo>
                    <a:pt x="3957" y="2067"/>
                  </a:lnTo>
                  <a:lnTo>
                    <a:pt x="4193" y="2185"/>
                  </a:lnTo>
                  <a:lnTo>
                    <a:pt x="4370" y="2362"/>
                  </a:lnTo>
                  <a:lnTo>
                    <a:pt x="4488" y="2598"/>
                  </a:lnTo>
                  <a:lnTo>
                    <a:pt x="4606" y="2893"/>
                  </a:lnTo>
                  <a:lnTo>
                    <a:pt x="4665" y="3188"/>
                  </a:lnTo>
                  <a:lnTo>
                    <a:pt x="4665" y="3543"/>
                  </a:lnTo>
                  <a:lnTo>
                    <a:pt x="4606" y="3779"/>
                  </a:lnTo>
                  <a:lnTo>
                    <a:pt x="4547" y="4074"/>
                  </a:lnTo>
                  <a:lnTo>
                    <a:pt x="4429" y="4310"/>
                  </a:lnTo>
                  <a:lnTo>
                    <a:pt x="4252" y="4487"/>
                  </a:lnTo>
                  <a:lnTo>
                    <a:pt x="4075" y="4605"/>
                  </a:lnTo>
                  <a:lnTo>
                    <a:pt x="3839" y="4723"/>
                  </a:lnTo>
                  <a:lnTo>
                    <a:pt x="3543" y="4782"/>
                  </a:lnTo>
                  <a:lnTo>
                    <a:pt x="3012" y="4782"/>
                  </a:lnTo>
                  <a:lnTo>
                    <a:pt x="2776" y="4664"/>
                  </a:lnTo>
                  <a:lnTo>
                    <a:pt x="2540" y="4546"/>
                  </a:lnTo>
                  <a:lnTo>
                    <a:pt x="2363" y="4310"/>
                  </a:lnTo>
                  <a:lnTo>
                    <a:pt x="2244" y="4074"/>
                  </a:lnTo>
                  <a:lnTo>
                    <a:pt x="2185" y="3838"/>
                  </a:lnTo>
                  <a:lnTo>
                    <a:pt x="2126" y="3484"/>
                  </a:lnTo>
                  <a:lnTo>
                    <a:pt x="2067" y="3188"/>
                  </a:lnTo>
                  <a:lnTo>
                    <a:pt x="2126" y="2893"/>
                  </a:lnTo>
                  <a:lnTo>
                    <a:pt x="2185" y="2657"/>
                  </a:lnTo>
                  <a:lnTo>
                    <a:pt x="2303" y="2421"/>
                  </a:lnTo>
                  <a:lnTo>
                    <a:pt x="2481" y="2244"/>
                  </a:lnTo>
                  <a:lnTo>
                    <a:pt x="2658" y="2067"/>
                  </a:lnTo>
                  <a:lnTo>
                    <a:pt x="2894" y="1949"/>
                  </a:lnTo>
                  <a:lnTo>
                    <a:pt x="3189" y="1890"/>
                  </a:lnTo>
                  <a:close/>
                  <a:moveTo>
                    <a:pt x="3425" y="0"/>
                  </a:moveTo>
                  <a:lnTo>
                    <a:pt x="2953" y="59"/>
                  </a:lnTo>
                  <a:lnTo>
                    <a:pt x="2540" y="118"/>
                  </a:lnTo>
                  <a:lnTo>
                    <a:pt x="2126" y="236"/>
                  </a:lnTo>
                  <a:lnTo>
                    <a:pt x="1713" y="414"/>
                  </a:lnTo>
                  <a:lnTo>
                    <a:pt x="1359" y="650"/>
                  </a:lnTo>
                  <a:lnTo>
                    <a:pt x="1005" y="945"/>
                  </a:lnTo>
                  <a:lnTo>
                    <a:pt x="709" y="1240"/>
                  </a:lnTo>
                  <a:lnTo>
                    <a:pt x="473" y="1594"/>
                  </a:lnTo>
                  <a:lnTo>
                    <a:pt x="296" y="2008"/>
                  </a:lnTo>
                  <a:lnTo>
                    <a:pt x="119" y="2421"/>
                  </a:lnTo>
                  <a:lnTo>
                    <a:pt x="60" y="2834"/>
                  </a:lnTo>
                  <a:lnTo>
                    <a:pt x="1" y="3306"/>
                  </a:lnTo>
                  <a:lnTo>
                    <a:pt x="60" y="3779"/>
                  </a:lnTo>
                  <a:lnTo>
                    <a:pt x="119" y="4192"/>
                  </a:lnTo>
                  <a:lnTo>
                    <a:pt x="237" y="4664"/>
                  </a:lnTo>
                  <a:lnTo>
                    <a:pt x="473" y="5019"/>
                  </a:lnTo>
                  <a:lnTo>
                    <a:pt x="709" y="5432"/>
                  </a:lnTo>
                  <a:lnTo>
                    <a:pt x="1005" y="5727"/>
                  </a:lnTo>
                  <a:lnTo>
                    <a:pt x="1300" y="6022"/>
                  </a:lnTo>
                  <a:lnTo>
                    <a:pt x="1654" y="6258"/>
                  </a:lnTo>
                  <a:lnTo>
                    <a:pt x="2067" y="6436"/>
                  </a:lnTo>
                  <a:lnTo>
                    <a:pt x="2481" y="6613"/>
                  </a:lnTo>
                  <a:lnTo>
                    <a:pt x="2894" y="6672"/>
                  </a:lnTo>
                  <a:lnTo>
                    <a:pt x="3307" y="6731"/>
                  </a:lnTo>
                  <a:lnTo>
                    <a:pt x="3779" y="6672"/>
                  </a:lnTo>
                  <a:lnTo>
                    <a:pt x="4193" y="6613"/>
                  </a:lnTo>
                  <a:lnTo>
                    <a:pt x="4606" y="6495"/>
                  </a:lnTo>
                  <a:lnTo>
                    <a:pt x="5019" y="6317"/>
                  </a:lnTo>
                  <a:lnTo>
                    <a:pt x="5374" y="6081"/>
                  </a:lnTo>
                  <a:lnTo>
                    <a:pt x="5728" y="5786"/>
                  </a:lnTo>
                  <a:lnTo>
                    <a:pt x="6023" y="5491"/>
                  </a:lnTo>
                  <a:lnTo>
                    <a:pt x="6259" y="5137"/>
                  </a:lnTo>
                  <a:lnTo>
                    <a:pt x="6436" y="4723"/>
                  </a:lnTo>
                  <a:lnTo>
                    <a:pt x="6613" y="4310"/>
                  </a:lnTo>
                  <a:lnTo>
                    <a:pt x="6672" y="3897"/>
                  </a:lnTo>
                  <a:lnTo>
                    <a:pt x="6731" y="3425"/>
                  </a:lnTo>
                  <a:lnTo>
                    <a:pt x="6672" y="2952"/>
                  </a:lnTo>
                  <a:lnTo>
                    <a:pt x="6613" y="2480"/>
                  </a:lnTo>
                  <a:lnTo>
                    <a:pt x="6495" y="2067"/>
                  </a:lnTo>
                  <a:lnTo>
                    <a:pt x="6259" y="1653"/>
                  </a:lnTo>
                  <a:lnTo>
                    <a:pt x="6023" y="1299"/>
                  </a:lnTo>
                  <a:lnTo>
                    <a:pt x="5787" y="945"/>
                  </a:lnTo>
                  <a:lnTo>
                    <a:pt x="5433" y="709"/>
                  </a:lnTo>
                  <a:lnTo>
                    <a:pt x="5078" y="473"/>
                  </a:lnTo>
                  <a:lnTo>
                    <a:pt x="4724" y="236"/>
                  </a:lnTo>
                  <a:lnTo>
                    <a:pt x="4311" y="118"/>
                  </a:lnTo>
                  <a:lnTo>
                    <a:pt x="3839" y="59"/>
                  </a:lnTo>
                  <a:lnTo>
                    <a:pt x="34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01" name="Google Shape;2201;p32"/>
            <p:cNvSpPr/>
            <p:nvPr/>
          </p:nvSpPr>
          <p:spPr>
            <a:xfrm>
              <a:off x="5488175" y="1008100"/>
              <a:ext cx="112200" cy="165325"/>
            </a:xfrm>
            <a:custGeom>
              <a:avLst/>
              <a:gdLst/>
              <a:ahLst/>
              <a:cxnLst/>
              <a:rect l="l" t="t" r="r" b="b"/>
              <a:pathLst>
                <a:path w="4488" h="6613" extrusionOk="0">
                  <a:moveTo>
                    <a:pt x="119" y="0"/>
                  </a:moveTo>
                  <a:lnTo>
                    <a:pt x="1" y="6494"/>
                  </a:lnTo>
                  <a:lnTo>
                    <a:pt x="4370" y="6612"/>
                  </a:lnTo>
                  <a:lnTo>
                    <a:pt x="4370" y="4959"/>
                  </a:lnTo>
                  <a:lnTo>
                    <a:pt x="2067" y="4900"/>
                  </a:lnTo>
                  <a:lnTo>
                    <a:pt x="2126" y="4015"/>
                  </a:lnTo>
                  <a:lnTo>
                    <a:pt x="4133" y="4015"/>
                  </a:lnTo>
                  <a:lnTo>
                    <a:pt x="4133" y="2480"/>
                  </a:lnTo>
                  <a:lnTo>
                    <a:pt x="2126" y="2480"/>
                  </a:lnTo>
                  <a:lnTo>
                    <a:pt x="2126" y="1653"/>
                  </a:lnTo>
                  <a:lnTo>
                    <a:pt x="4429" y="1712"/>
                  </a:lnTo>
                  <a:lnTo>
                    <a:pt x="4488" y="59"/>
                  </a:lnTo>
                  <a:lnTo>
                    <a:pt x="1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02" name="Google Shape;2202;p32"/>
            <p:cNvSpPr/>
            <p:nvPr/>
          </p:nvSpPr>
          <p:spPr>
            <a:xfrm>
              <a:off x="5623975" y="1009575"/>
              <a:ext cx="171225" cy="178600"/>
            </a:xfrm>
            <a:custGeom>
              <a:avLst/>
              <a:gdLst/>
              <a:ahLst/>
              <a:cxnLst/>
              <a:rect l="l" t="t" r="r" b="b"/>
              <a:pathLst>
                <a:path w="6849" h="7144" extrusionOk="0">
                  <a:moveTo>
                    <a:pt x="650" y="0"/>
                  </a:moveTo>
                  <a:lnTo>
                    <a:pt x="0" y="6494"/>
                  </a:lnTo>
                  <a:lnTo>
                    <a:pt x="2008" y="6730"/>
                  </a:lnTo>
                  <a:lnTo>
                    <a:pt x="2362" y="3424"/>
                  </a:lnTo>
                  <a:lnTo>
                    <a:pt x="4192" y="6908"/>
                  </a:lnTo>
                  <a:lnTo>
                    <a:pt x="6199" y="7144"/>
                  </a:lnTo>
                  <a:lnTo>
                    <a:pt x="6849" y="649"/>
                  </a:lnTo>
                  <a:lnTo>
                    <a:pt x="4782" y="413"/>
                  </a:lnTo>
                  <a:lnTo>
                    <a:pt x="4487" y="3779"/>
                  </a:lnTo>
                  <a:lnTo>
                    <a:pt x="2657" y="236"/>
                  </a:lnTo>
                  <a:lnTo>
                    <a:pt x="6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03" name="Google Shape;2203;p32"/>
            <p:cNvSpPr/>
            <p:nvPr/>
          </p:nvSpPr>
          <p:spPr>
            <a:xfrm>
              <a:off x="5818800" y="1044975"/>
              <a:ext cx="162375" cy="166825"/>
            </a:xfrm>
            <a:custGeom>
              <a:avLst/>
              <a:gdLst/>
              <a:ahLst/>
              <a:cxnLst/>
              <a:rect l="l" t="t" r="r" b="b"/>
              <a:pathLst>
                <a:path w="6495" h="6673" extrusionOk="0">
                  <a:moveTo>
                    <a:pt x="3011" y="1"/>
                  </a:moveTo>
                  <a:lnTo>
                    <a:pt x="2598" y="60"/>
                  </a:lnTo>
                  <a:lnTo>
                    <a:pt x="2185" y="119"/>
                  </a:lnTo>
                  <a:lnTo>
                    <a:pt x="1772" y="296"/>
                  </a:lnTo>
                  <a:lnTo>
                    <a:pt x="1417" y="473"/>
                  </a:lnTo>
                  <a:lnTo>
                    <a:pt x="1122" y="768"/>
                  </a:lnTo>
                  <a:lnTo>
                    <a:pt x="827" y="1064"/>
                  </a:lnTo>
                  <a:lnTo>
                    <a:pt x="532" y="1418"/>
                  </a:lnTo>
                  <a:lnTo>
                    <a:pt x="355" y="1772"/>
                  </a:lnTo>
                  <a:lnTo>
                    <a:pt x="178" y="2185"/>
                  </a:lnTo>
                  <a:lnTo>
                    <a:pt x="59" y="2658"/>
                  </a:lnTo>
                  <a:lnTo>
                    <a:pt x="0" y="3130"/>
                  </a:lnTo>
                  <a:lnTo>
                    <a:pt x="0" y="3602"/>
                  </a:lnTo>
                  <a:lnTo>
                    <a:pt x="0" y="4016"/>
                  </a:lnTo>
                  <a:lnTo>
                    <a:pt x="119" y="4429"/>
                  </a:lnTo>
                  <a:lnTo>
                    <a:pt x="237" y="4842"/>
                  </a:lnTo>
                  <a:lnTo>
                    <a:pt x="473" y="5196"/>
                  </a:lnTo>
                  <a:lnTo>
                    <a:pt x="709" y="5492"/>
                  </a:lnTo>
                  <a:lnTo>
                    <a:pt x="1004" y="5787"/>
                  </a:lnTo>
                  <a:lnTo>
                    <a:pt x="1358" y="6082"/>
                  </a:lnTo>
                  <a:lnTo>
                    <a:pt x="1713" y="6318"/>
                  </a:lnTo>
                  <a:lnTo>
                    <a:pt x="2185" y="6436"/>
                  </a:lnTo>
                  <a:lnTo>
                    <a:pt x="2657" y="6613"/>
                  </a:lnTo>
                  <a:lnTo>
                    <a:pt x="3189" y="6672"/>
                  </a:lnTo>
                  <a:lnTo>
                    <a:pt x="3661" y="6672"/>
                  </a:lnTo>
                  <a:lnTo>
                    <a:pt x="4133" y="6613"/>
                  </a:lnTo>
                  <a:lnTo>
                    <a:pt x="4605" y="6436"/>
                  </a:lnTo>
                  <a:lnTo>
                    <a:pt x="4960" y="6259"/>
                  </a:lnTo>
                  <a:lnTo>
                    <a:pt x="5373" y="6023"/>
                  </a:lnTo>
                  <a:lnTo>
                    <a:pt x="5668" y="5787"/>
                  </a:lnTo>
                  <a:lnTo>
                    <a:pt x="5963" y="5492"/>
                  </a:lnTo>
                  <a:lnTo>
                    <a:pt x="6436" y="3484"/>
                  </a:lnTo>
                  <a:lnTo>
                    <a:pt x="3130" y="2776"/>
                  </a:lnTo>
                  <a:lnTo>
                    <a:pt x="2834" y="4193"/>
                  </a:lnTo>
                  <a:lnTo>
                    <a:pt x="4428" y="4547"/>
                  </a:lnTo>
                  <a:lnTo>
                    <a:pt x="4192" y="4724"/>
                  </a:lnTo>
                  <a:lnTo>
                    <a:pt x="3897" y="4842"/>
                  </a:lnTo>
                  <a:lnTo>
                    <a:pt x="3543" y="4901"/>
                  </a:lnTo>
                  <a:lnTo>
                    <a:pt x="3189" y="4901"/>
                  </a:lnTo>
                  <a:lnTo>
                    <a:pt x="2893" y="4783"/>
                  </a:lnTo>
                  <a:lnTo>
                    <a:pt x="2598" y="4665"/>
                  </a:lnTo>
                  <a:lnTo>
                    <a:pt x="2362" y="4488"/>
                  </a:lnTo>
                  <a:lnTo>
                    <a:pt x="2185" y="4252"/>
                  </a:lnTo>
                  <a:lnTo>
                    <a:pt x="2126" y="4016"/>
                  </a:lnTo>
                  <a:lnTo>
                    <a:pt x="2067" y="3779"/>
                  </a:lnTo>
                  <a:lnTo>
                    <a:pt x="2067" y="3425"/>
                  </a:lnTo>
                  <a:lnTo>
                    <a:pt x="2067" y="3071"/>
                  </a:lnTo>
                  <a:lnTo>
                    <a:pt x="2185" y="2776"/>
                  </a:lnTo>
                  <a:lnTo>
                    <a:pt x="2303" y="2540"/>
                  </a:lnTo>
                  <a:lnTo>
                    <a:pt x="2421" y="2304"/>
                  </a:lnTo>
                  <a:lnTo>
                    <a:pt x="2598" y="2126"/>
                  </a:lnTo>
                  <a:lnTo>
                    <a:pt x="2834" y="2008"/>
                  </a:lnTo>
                  <a:lnTo>
                    <a:pt x="3070" y="1949"/>
                  </a:lnTo>
                  <a:lnTo>
                    <a:pt x="3307" y="1890"/>
                  </a:lnTo>
                  <a:lnTo>
                    <a:pt x="3602" y="1949"/>
                  </a:lnTo>
                  <a:lnTo>
                    <a:pt x="3897" y="2008"/>
                  </a:lnTo>
                  <a:lnTo>
                    <a:pt x="4074" y="2126"/>
                  </a:lnTo>
                  <a:lnTo>
                    <a:pt x="4251" y="2304"/>
                  </a:lnTo>
                  <a:lnTo>
                    <a:pt x="4369" y="2540"/>
                  </a:lnTo>
                  <a:lnTo>
                    <a:pt x="6495" y="2953"/>
                  </a:lnTo>
                  <a:lnTo>
                    <a:pt x="6495" y="2422"/>
                  </a:lnTo>
                  <a:lnTo>
                    <a:pt x="6377" y="1949"/>
                  </a:lnTo>
                  <a:lnTo>
                    <a:pt x="6200" y="1536"/>
                  </a:lnTo>
                  <a:lnTo>
                    <a:pt x="5904" y="1123"/>
                  </a:lnTo>
                  <a:lnTo>
                    <a:pt x="5550" y="768"/>
                  </a:lnTo>
                  <a:lnTo>
                    <a:pt x="5078" y="473"/>
                  </a:lnTo>
                  <a:lnTo>
                    <a:pt x="4546" y="237"/>
                  </a:lnTo>
                  <a:lnTo>
                    <a:pt x="3956" y="119"/>
                  </a:lnTo>
                  <a:lnTo>
                    <a:pt x="34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04" name="Google Shape;2204;p32"/>
            <p:cNvSpPr/>
            <p:nvPr/>
          </p:nvSpPr>
          <p:spPr>
            <a:xfrm>
              <a:off x="5984100" y="1075975"/>
              <a:ext cx="95975" cy="171250"/>
            </a:xfrm>
            <a:custGeom>
              <a:avLst/>
              <a:gdLst/>
              <a:ahLst/>
              <a:cxnLst/>
              <a:rect l="l" t="t" r="r" b="b"/>
              <a:pathLst>
                <a:path w="3839" h="6850" extrusionOk="0">
                  <a:moveTo>
                    <a:pt x="1831" y="1"/>
                  </a:moveTo>
                  <a:lnTo>
                    <a:pt x="1" y="6259"/>
                  </a:lnTo>
                  <a:lnTo>
                    <a:pt x="1949" y="6849"/>
                  </a:lnTo>
                  <a:lnTo>
                    <a:pt x="3838" y="591"/>
                  </a:lnTo>
                  <a:lnTo>
                    <a:pt x="18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05" name="Google Shape;2205;p32"/>
            <p:cNvSpPr/>
            <p:nvPr/>
          </p:nvSpPr>
          <p:spPr>
            <a:xfrm>
              <a:off x="6062325" y="1102550"/>
              <a:ext cx="205200" cy="208150"/>
            </a:xfrm>
            <a:custGeom>
              <a:avLst/>
              <a:gdLst/>
              <a:ahLst/>
              <a:cxnLst/>
              <a:rect l="l" t="t" r="r" b="b"/>
              <a:pathLst>
                <a:path w="8208" h="8326" extrusionOk="0">
                  <a:moveTo>
                    <a:pt x="2362" y="1"/>
                  </a:moveTo>
                  <a:lnTo>
                    <a:pt x="1" y="6082"/>
                  </a:lnTo>
                  <a:lnTo>
                    <a:pt x="1949" y="6790"/>
                  </a:lnTo>
                  <a:lnTo>
                    <a:pt x="3130" y="3779"/>
                  </a:lnTo>
                  <a:lnTo>
                    <a:pt x="3957" y="7617"/>
                  </a:lnTo>
                  <a:lnTo>
                    <a:pt x="5846" y="8325"/>
                  </a:lnTo>
                  <a:lnTo>
                    <a:pt x="8207" y="2244"/>
                  </a:lnTo>
                  <a:lnTo>
                    <a:pt x="6259" y="1476"/>
                  </a:lnTo>
                  <a:lnTo>
                    <a:pt x="5078" y="4606"/>
                  </a:lnTo>
                  <a:lnTo>
                    <a:pt x="4252" y="709"/>
                  </a:lnTo>
                  <a:lnTo>
                    <a:pt x="23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06" name="Google Shape;2206;p32"/>
            <p:cNvSpPr/>
            <p:nvPr/>
          </p:nvSpPr>
          <p:spPr>
            <a:xfrm>
              <a:off x="6236500" y="1177825"/>
              <a:ext cx="169775" cy="194850"/>
            </a:xfrm>
            <a:custGeom>
              <a:avLst/>
              <a:gdLst/>
              <a:ahLst/>
              <a:cxnLst/>
              <a:rect l="l" t="t" r="r" b="b"/>
              <a:pathLst>
                <a:path w="6791" h="7794" extrusionOk="0">
                  <a:moveTo>
                    <a:pt x="2893" y="0"/>
                  </a:moveTo>
                  <a:lnTo>
                    <a:pt x="1" y="5845"/>
                  </a:lnTo>
                  <a:lnTo>
                    <a:pt x="3897" y="7794"/>
                  </a:lnTo>
                  <a:lnTo>
                    <a:pt x="4606" y="6318"/>
                  </a:lnTo>
                  <a:lnTo>
                    <a:pt x="2539" y="5314"/>
                  </a:lnTo>
                  <a:lnTo>
                    <a:pt x="2953" y="4487"/>
                  </a:lnTo>
                  <a:lnTo>
                    <a:pt x="4783" y="5373"/>
                  </a:lnTo>
                  <a:lnTo>
                    <a:pt x="5432" y="4015"/>
                  </a:lnTo>
                  <a:lnTo>
                    <a:pt x="3661" y="3071"/>
                  </a:lnTo>
                  <a:lnTo>
                    <a:pt x="4015" y="2362"/>
                  </a:lnTo>
                  <a:lnTo>
                    <a:pt x="6082" y="3366"/>
                  </a:lnTo>
                  <a:lnTo>
                    <a:pt x="6790" y="1949"/>
                  </a:lnTo>
                  <a:lnTo>
                    <a:pt x="28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07" name="Google Shape;2207;p32"/>
            <p:cNvSpPr/>
            <p:nvPr/>
          </p:nvSpPr>
          <p:spPr>
            <a:xfrm>
              <a:off x="6356050" y="1245725"/>
              <a:ext cx="177150" cy="194850"/>
            </a:xfrm>
            <a:custGeom>
              <a:avLst/>
              <a:gdLst/>
              <a:ahLst/>
              <a:cxnLst/>
              <a:rect l="l" t="t" r="r" b="b"/>
              <a:pathLst>
                <a:path w="7086" h="7794" extrusionOk="0">
                  <a:moveTo>
                    <a:pt x="3366" y="0"/>
                  </a:moveTo>
                  <a:lnTo>
                    <a:pt x="1" y="5550"/>
                  </a:lnTo>
                  <a:lnTo>
                    <a:pt x="3779" y="7793"/>
                  </a:lnTo>
                  <a:lnTo>
                    <a:pt x="4606" y="6436"/>
                  </a:lnTo>
                  <a:lnTo>
                    <a:pt x="2598" y="5255"/>
                  </a:lnTo>
                  <a:lnTo>
                    <a:pt x="3071" y="4428"/>
                  </a:lnTo>
                  <a:lnTo>
                    <a:pt x="4842" y="5491"/>
                  </a:lnTo>
                  <a:lnTo>
                    <a:pt x="5609" y="4192"/>
                  </a:lnTo>
                  <a:lnTo>
                    <a:pt x="3897" y="3129"/>
                  </a:lnTo>
                  <a:lnTo>
                    <a:pt x="4311" y="2421"/>
                  </a:lnTo>
                  <a:lnTo>
                    <a:pt x="6259" y="3602"/>
                  </a:lnTo>
                  <a:lnTo>
                    <a:pt x="7085" y="2244"/>
                  </a:lnTo>
                  <a:lnTo>
                    <a:pt x="33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08" name="Google Shape;2208;p32"/>
            <p:cNvSpPr/>
            <p:nvPr/>
          </p:nvSpPr>
          <p:spPr>
            <a:xfrm>
              <a:off x="6472650" y="1323950"/>
              <a:ext cx="186000" cy="212550"/>
            </a:xfrm>
            <a:custGeom>
              <a:avLst/>
              <a:gdLst/>
              <a:ahLst/>
              <a:cxnLst/>
              <a:rect l="l" t="t" r="r" b="b"/>
              <a:pathLst>
                <a:path w="7440" h="8502" extrusionOk="0">
                  <a:moveTo>
                    <a:pt x="4488" y="2598"/>
                  </a:moveTo>
                  <a:lnTo>
                    <a:pt x="5137" y="3070"/>
                  </a:lnTo>
                  <a:lnTo>
                    <a:pt x="5314" y="3248"/>
                  </a:lnTo>
                  <a:lnTo>
                    <a:pt x="5373" y="3425"/>
                  </a:lnTo>
                  <a:lnTo>
                    <a:pt x="5373" y="3661"/>
                  </a:lnTo>
                  <a:lnTo>
                    <a:pt x="5255" y="3838"/>
                  </a:lnTo>
                  <a:lnTo>
                    <a:pt x="5078" y="4015"/>
                  </a:lnTo>
                  <a:lnTo>
                    <a:pt x="4901" y="4133"/>
                  </a:lnTo>
                  <a:lnTo>
                    <a:pt x="4724" y="4074"/>
                  </a:lnTo>
                  <a:lnTo>
                    <a:pt x="4488" y="3956"/>
                  </a:lnTo>
                  <a:lnTo>
                    <a:pt x="3838" y="3484"/>
                  </a:lnTo>
                  <a:lnTo>
                    <a:pt x="4488" y="2598"/>
                  </a:lnTo>
                  <a:close/>
                  <a:moveTo>
                    <a:pt x="3838" y="0"/>
                  </a:moveTo>
                  <a:lnTo>
                    <a:pt x="1" y="5255"/>
                  </a:lnTo>
                  <a:lnTo>
                    <a:pt x="1654" y="6495"/>
                  </a:lnTo>
                  <a:lnTo>
                    <a:pt x="3012" y="4605"/>
                  </a:lnTo>
                  <a:lnTo>
                    <a:pt x="2658" y="7203"/>
                  </a:lnTo>
                  <a:lnTo>
                    <a:pt x="4429" y="8502"/>
                  </a:lnTo>
                  <a:lnTo>
                    <a:pt x="4783" y="5668"/>
                  </a:lnTo>
                  <a:lnTo>
                    <a:pt x="5137" y="5727"/>
                  </a:lnTo>
                  <a:lnTo>
                    <a:pt x="5432" y="5786"/>
                  </a:lnTo>
                  <a:lnTo>
                    <a:pt x="5728" y="5786"/>
                  </a:lnTo>
                  <a:lnTo>
                    <a:pt x="6023" y="5668"/>
                  </a:lnTo>
                  <a:lnTo>
                    <a:pt x="6318" y="5550"/>
                  </a:lnTo>
                  <a:lnTo>
                    <a:pt x="6613" y="5432"/>
                  </a:lnTo>
                  <a:lnTo>
                    <a:pt x="6849" y="5196"/>
                  </a:lnTo>
                  <a:lnTo>
                    <a:pt x="7027" y="4960"/>
                  </a:lnTo>
                  <a:lnTo>
                    <a:pt x="7204" y="4723"/>
                  </a:lnTo>
                  <a:lnTo>
                    <a:pt x="7322" y="4487"/>
                  </a:lnTo>
                  <a:lnTo>
                    <a:pt x="7381" y="4192"/>
                  </a:lnTo>
                  <a:lnTo>
                    <a:pt x="7440" y="3897"/>
                  </a:lnTo>
                  <a:lnTo>
                    <a:pt x="7440" y="3661"/>
                  </a:lnTo>
                  <a:lnTo>
                    <a:pt x="7440" y="3366"/>
                  </a:lnTo>
                  <a:lnTo>
                    <a:pt x="7322" y="3070"/>
                  </a:lnTo>
                  <a:lnTo>
                    <a:pt x="7204" y="2834"/>
                  </a:lnTo>
                  <a:lnTo>
                    <a:pt x="7027" y="2539"/>
                  </a:lnTo>
                  <a:lnTo>
                    <a:pt x="6849" y="2244"/>
                  </a:lnTo>
                  <a:lnTo>
                    <a:pt x="6554" y="2008"/>
                  </a:lnTo>
                  <a:lnTo>
                    <a:pt x="6259" y="1772"/>
                  </a:lnTo>
                  <a:lnTo>
                    <a:pt x="38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09" name="Google Shape;2209;p32"/>
            <p:cNvSpPr/>
            <p:nvPr/>
          </p:nvSpPr>
          <p:spPr>
            <a:xfrm>
              <a:off x="6639450" y="1464175"/>
              <a:ext cx="186000" cy="153525"/>
            </a:xfrm>
            <a:custGeom>
              <a:avLst/>
              <a:gdLst/>
              <a:ahLst/>
              <a:cxnLst/>
              <a:rect l="l" t="t" r="r" b="b"/>
              <a:pathLst>
                <a:path w="7440" h="6141" extrusionOk="0">
                  <a:moveTo>
                    <a:pt x="4782" y="2598"/>
                  </a:moveTo>
                  <a:lnTo>
                    <a:pt x="5255" y="3011"/>
                  </a:lnTo>
                  <a:lnTo>
                    <a:pt x="5432" y="3188"/>
                  </a:lnTo>
                  <a:lnTo>
                    <a:pt x="5491" y="3424"/>
                  </a:lnTo>
                  <a:lnTo>
                    <a:pt x="5432" y="3661"/>
                  </a:lnTo>
                  <a:lnTo>
                    <a:pt x="5314" y="3838"/>
                  </a:lnTo>
                  <a:lnTo>
                    <a:pt x="5078" y="4015"/>
                  </a:lnTo>
                  <a:lnTo>
                    <a:pt x="4841" y="4074"/>
                  </a:lnTo>
                  <a:lnTo>
                    <a:pt x="4664" y="4015"/>
                  </a:lnTo>
                  <a:lnTo>
                    <a:pt x="4428" y="3838"/>
                  </a:lnTo>
                  <a:lnTo>
                    <a:pt x="4015" y="3483"/>
                  </a:lnTo>
                  <a:lnTo>
                    <a:pt x="4782" y="2598"/>
                  </a:lnTo>
                  <a:close/>
                  <a:moveTo>
                    <a:pt x="4428" y="0"/>
                  </a:moveTo>
                  <a:lnTo>
                    <a:pt x="0" y="4782"/>
                  </a:lnTo>
                  <a:lnTo>
                    <a:pt x="1476" y="6140"/>
                  </a:lnTo>
                  <a:lnTo>
                    <a:pt x="2893" y="4664"/>
                  </a:lnTo>
                  <a:lnTo>
                    <a:pt x="3484" y="5196"/>
                  </a:lnTo>
                  <a:lnTo>
                    <a:pt x="3779" y="5432"/>
                  </a:lnTo>
                  <a:lnTo>
                    <a:pt x="4074" y="5609"/>
                  </a:lnTo>
                  <a:lnTo>
                    <a:pt x="4369" y="5786"/>
                  </a:lnTo>
                  <a:lnTo>
                    <a:pt x="4664" y="5904"/>
                  </a:lnTo>
                  <a:lnTo>
                    <a:pt x="4960" y="5963"/>
                  </a:lnTo>
                  <a:lnTo>
                    <a:pt x="5550" y="5963"/>
                  </a:lnTo>
                  <a:lnTo>
                    <a:pt x="5845" y="5904"/>
                  </a:lnTo>
                  <a:lnTo>
                    <a:pt x="6081" y="5786"/>
                  </a:lnTo>
                  <a:lnTo>
                    <a:pt x="6317" y="5668"/>
                  </a:lnTo>
                  <a:lnTo>
                    <a:pt x="6554" y="5491"/>
                  </a:lnTo>
                  <a:lnTo>
                    <a:pt x="6790" y="5255"/>
                  </a:lnTo>
                  <a:lnTo>
                    <a:pt x="7085" y="4900"/>
                  </a:lnTo>
                  <a:lnTo>
                    <a:pt x="7321" y="4487"/>
                  </a:lnTo>
                  <a:lnTo>
                    <a:pt x="7439" y="4074"/>
                  </a:lnTo>
                  <a:lnTo>
                    <a:pt x="7439" y="3661"/>
                  </a:lnTo>
                  <a:lnTo>
                    <a:pt x="7380" y="3188"/>
                  </a:lnTo>
                  <a:lnTo>
                    <a:pt x="7203" y="2775"/>
                  </a:lnTo>
                  <a:lnTo>
                    <a:pt x="6908" y="2362"/>
                  </a:lnTo>
                  <a:lnTo>
                    <a:pt x="6495" y="1948"/>
                  </a:lnTo>
                  <a:lnTo>
                    <a:pt x="44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10" name="Google Shape;2210;p32"/>
            <p:cNvSpPr/>
            <p:nvPr/>
          </p:nvSpPr>
          <p:spPr>
            <a:xfrm>
              <a:off x="6782625" y="1611750"/>
              <a:ext cx="168275" cy="168300"/>
            </a:xfrm>
            <a:custGeom>
              <a:avLst/>
              <a:gdLst/>
              <a:ahLst/>
              <a:cxnLst/>
              <a:rect l="l" t="t" r="r" b="b"/>
              <a:pathLst>
                <a:path w="6731" h="6732" extrusionOk="0">
                  <a:moveTo>
                    <a:pt x="3542" y="1949"/>
                  </a:moveTo>
                  <a:lnTo>
                    <a:pt x="3779" y="2008"/>
                  </a:lnTo>
                  <a:lnTo>
                    <a:pt x="4015" y="2067"/>
                  </a:lnTo>
                  <a:lnTo>
                    <a:pt x="4251" y="2185"/>
                  </a:lnTo>
                  <a:lnTo>
                    <a:pt x="4428" y="2422"/>
                  </a:lnTo>
                  <a:lnTo>
                    <a:pt x="4605" y="2658"/>
                  </a:lnTo>
                  <a:lnTo>
                    <a:pt x="4723" y="2894"/>
                  </a:lnTo>
                  <a:lnTo>
                    <a:pt x="4782" y="3130"/>
                  </a:lnTo>
                  <a:lnTo>
                    <a:pt x="4782" y="3366"/>
                  </a:lnTo>
                  <a:lnTo>
                    <a:pt x="4723" y="3602"/>
                  </a:lnTo>
                  <a:lnTo>
                    <a:pt x="4605" y="3898"/>
                  </a:lnTo>
                  <a:lnTo>
                    <a:pt x="4428" y="4075"/>
                  </a:lnTo>
                  <a:lnTo>
                    <a:pt x="4192" y="4311"/>
                  </a:lnTo>
                  <a:lnTo>
                    <a:pt x="3956" y="4547"/>
                  </a:lnTo>
                  <a:lnTo>
                    <a:pt x="3720" y="4665"/>
                  </a:lnTo>
                  <a:lnTo>
                    <a:pt x="3424" y="4724"/>
                  </a:lnTo>
                  <a:lnTo>
                    <a:pt x="3188" y="4783"/>
                  </a:lnTo>
                  <a:lnTo>
                    <a:pt x="2952" y="4724"/>
                  </a:lnTo>
                  <a:lnTo>
                    <a:pt x="2716" y="4665"/>
                  </a:lnTo>
                  <a:lnTo>
                    <a:pt x="2480" y="4547"/>
                  </a:lnTo>
                  <a:lnTo>
                    <a:pt x="2244" y="4311"/>
                  </a:lnTo>
                  <a:lnTo>
                    <a:pt x="2125" y="4075"/>
                  </a:lnTo>
                  <a:lnTo>
                    <a:pt x="2007" y="3839"/>
                  </a:lnTo>
                  <a:lnTo>
                    <a:pt x="1948" y="3602"/>
                  </a:lnTo>
                  <a:lnTo>
                    <a:pt x="1948" y="3366"/>
                  </a:lnTo>
                  <a:lnTo>
                    <a:pt x="2007" y="3071"/>
                  </a:lnTo>
                  <a:lnTo>
                    <a:pt x="2125" y="2835"/>
                  </a:lnTo>
                  <a:lnTo>
                    <a:pt x="2303" y="2658"/>
                  </a:lnTo>
                  <a:lnTo>
                    <a:pt x="2539" y="2422"/>
                  </a:lnTo>
                  <a:lnTo>
                    <a:pt x="2775" y="2185"/>
                  </a:lnTo>
                  <a:lnTo>
                    <a:pt x="3011" y="2067"/>
                  </a:lnTo>
                  <a:lnTo>
                    <a:pt x="3306" y="2008"/>
                  </a:lnTo>
                  <a:lnTo>
                    <a:pt x="3542" y="1949"/>
                  </a:lnTo>
                  <a:close/>
                  <a:moveTo>
                    <a:pt x="3188" y="1"/>
                  </a:moveTo>
                  <a:lnTo>
                    <a:pt x="2716" y="60"/>
                  </a:lnTo>
                  <a:lnTo>
                    <a:pt x="2303" y="178"/>
                  </a:lnTo>
                  <a:lnTo>
                    <a:pt x="1889" y="296"/>
                  </a:lnTo>
                  <a:lnTo>
                    <a:pt x="1535" y="532"/>
                  </a:lnTo>
                  <a:lnTo>
                    <a:pt x="1122" y="828"/>
                  </a:lnTo>
                  <a:lnTo>
                    <a:pt x="827" y="1182"/>
                  </a:lnTo>
                  <a:lnTo>
                    <a:pt x="531" y="1536"/>
                  </a:lnTo>
                  <a:lnTo>
                    <a:pt x="295" y="1890"/>
                  </a:lnTo>
                  <a:lnTo>
                    <a:pt x="177" y="2304"/>
                  </a:lnTo>
                  <a:lnTo>
                    <a:pt x="59" y="2717"/>
                  </a:lnTo>
                  <a:lnTo>
                    <a:pt x="0" y="3130"/>
                  </a:lnTo>
                  <a:lnTo>
                    <a:pt x="0" y="3602"/>
                  </a:lnTo>
                  <a:lnTo>
                    <a:pt x="59" y="4016"/>
                  </a:lnTo>
                  <a:lnTo>
                    <a:pt x="177" y="4429"/>
                  </a:lnTo>
                  <a:lnTo>
                    <a:pt x="354" y="4842"/>
                  </a:lnTo>
                  <a:lnTo>
                    <a:pt x="531" y="5196"/>
                  </a:lnTo>
                  <a:lnTo>
                    <a:pt x="827" y="5551"/>
                  </a:lnTo>
                  <a:lnTo>
                    <a:pt x="1122" y="5905"/>
                  </a:lnTo>
                  <a:lnTo>
                    <a:pt x="1476" y="6141"/>
                  </a:lnTo>
                  <a:lnTo>
                    <a:pt x="1889" y="6377"/>
                  </a:lnTo>
                  <a:lnTo>
                    <a:pt x="2244" y="6554"/>
                  </a:lnTo>
                  <a:lnTo>
                    <a:pt x="2657" y="6672"/>
                  </a:lnTo>
                  <a:lnTo>
                    <a:pt x="3129" y="6731"/>
                  </a:lnTo>
                  <a:lnTo>
                    <a:pt x="3542" y="6731"/>
                  </a:lnTo>
                  <a:lnTo>
                    <a:pt x="3956" y="6672"/>
                  </a:lnTo>
                  <a:lnTo>
                    <a:pt x="4369" y="6554"/>
                  </a:lnTo>
                  <a:lnTo>
                    <a:pt x="4782" y="6377"/>
                  </a:lnTo>
                  <a:lnTo>
                    <a:pt x="5196" y="6200"/>
                  </a:lnTo>
                  <a:lnTo>
                    <a:pt x="5550" y="5905"/>
                  </a:lnTo>
                  <a:lnTo>
                    <a:pt x="5904" y="5551"/>
                  </a:lnTo>
                  <a:lnTo>
                    <a:pt x="6199" y="5196"/>
                  </a:lnTo>
                  <a:lnTo>
                    <a:pt x="6376" y="4842"/>
                  </a:lnTo>
                  <a:lnTo>
                    <a:pt x="6553" y="4429"/>
                  </a:lnTo>
                  <a:lnTo>
                    <a:pt x="6672" y="4016"/>
                  </a:lnTo>
                  <a:lnTo>
                    <a:pt x="6731" y="3602"/>
                  </a:lnTo>
                  <a:lnTo>
                    <a:pt x="6731" y="3130"/>
                  </a:lnTo>
                  <a:lnTo>
                    <a:pt x="6672" y="2717"/>
                  </a:lnTo>
                  <a:lnTo>
                    <a:pt x="6553" y="2304"/>
                  </a:lnTo>
                  <a:lnTo>
                    <a:pt x="6376" y="1890"/>
                  </a:lnTo>
                  <a:lnTo>
                    <a:pt x="6140" y="1536"/>
                  </a:lnTo>
                  <a:lnTo>
                    <a:pt x="5904" y="1182"/>
                  </a:lnTo>
                  <a:lnTo>
                    <a:pt x="5550" y="828"/>
                  </a:lnTo>
                  <a:lnTo>
                    <a:pt x="5196" y="591"/>
                  </a:lnTo>
                  <a:lnTo>
                    <a:pt x="4841" y="355"/>
                  </a:lnTo>
                  <a:lnTo>
                    <a:pt x="4428" y="178"/>
                  </a:lnTo>
                  <a:lnTo>
                    <a:pt x="4015" y="60"/>
                  </a:lnTo>
                  <a:lnTo>
                    <a:pt x="360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11" name="Google Shape;2211;p32"/>
            <p:cNvSpPr/>
            <p:nvPr/>
          </p:nvSpPr>
          <p:spPr>
            <a:xfrm>
              <a:off x="6874125" y="1740175"/>
              <a:ext cx="191900" cy="206650"/>
            </a:xfrm>
            <a:custGeom>
              <a:avLst/>
              <a:gdLst/>
              <a:ahLst/>
              <a:cxnLst/>
              <a:rect l="l" t="t" r="r" b="b"/>
              <a:pathLst>
                <a:path w="7676" h="8266" extrusionOk="0">
                  <a:moveTo>
                    <a:pt x="5137" y="2657"/>
                  </a:moveTo>
                  <a:lnTo>
                    <a:pt x="5609" y="3307"/>
                  </a:lnTo>
                  <a:lnTo>
                    <a:pt x="5727" y="3543"/>
                  </a:lnTo>
                  <a:lnTo>
                    <a:pt x="5727" y="3720"/>
                  </a:lnTo>
                  <a:lnTo>
                    <a:pt x="5668" y="3956"/>
                  </a:lnTo>
                  <a:lnTo>
                    <a:pt x="5491" y="4074"/>
                  </a:lnTo>
                  <a:lnTo>
                    <a:pt x="5255" y="4192"/>
                  </a:lnTo>
                  <a:lnTo>
                    <a:pt x="5078" y="4192"/>
                  </a:lnTo>
                  <a:lnTo>
                    <a:pt x="4842" y="4133"/>
                  </a:lnTo>
                  <a:lnTo>
                    <a:pt x="4665" y="3956"/>
                  </a:lnTo>
                  <a:lnTo>
                    <a:pt x="4192" y="3248"/>
                  </a:lnTo>
                  <a:lnTo>
                    <a:pt x="5137" y="2657"/>
                  </a:lnTo>
                  <a:close/>
                  <a:moveTo>
                    <a:pt x="5314" y="0"/>
                  </a:moveTo>
                  <a:lnTo>
                    <a:pt x="1" y="3720"/>
                  </a:lnTo>
                  <a:lnTo>
                    <a:pt x="1181" y="5373"/>
                  </a:lnTo>
                  <a:lnTo>
                    <a:pt x="3130" y="4074"/>
                  </a:lnTo>
                  <a:lnTo>
                    <a:pt x="1890" y="6436"/>
                  </a:lnTo>
                  <a:lnTo>
                    <a:pt x="3189" y="8266"/>
                  </a:lnTo>
                  <a:lnTo>
                    <a:pt x="4428" y="5668"/>
                  </a:lnTo>
                  <a:lnTo>
                    <a:pt x="4724" y="5845"/>
                  </a:lnTo>
                  <a:lnTo>
                    <a:pt x="5019" y="5963"/>
                  </a:lnTo>
                  <a:lnTo>
                    <a:pt x="5314" y="6081"/>
                  </a:lnTo>
                  <a:lnTo>
                    <a:pt x="5904" y="6081"/>
                  </a:lnTo>
                  <a:lnTo>
                    <a:pt x="6200" y="5963"/>
                  </a:lnTo>
                  <a:lnTo>
                    <a:pt x="6495" y="5904"/>
                  </a:lnTo>
                  <a:lnTo>
                    <a:pt x="6790" y="5727"/>
                  </a:lnTo>
                  <a:lnTo>
                    <a:pt x="7026" y="5550"/>
                  </a:lnTo>
                  <a:lnTo>
                    <a:pt x="7203" y="5314"/>
                  </a:lnTo>
                  <a:lnTo>
                    <a:pt x="7380" y="5078"/>
                  </a:lnTo>
                  <a:lnTo>
                    <a:pt x="7498" y="4842"/>
                  </a:lnTo>
                  <a:lnTo>
                    <a:pt x="7617" y="4605"/>
                  </a:lnTo>
                  <a:lnTo>
                    <a:pt x="7676" y="4310"/>
                  </a:lnTo>
                  <a:lnTo>
                    <a:pt x="7676" y="4015"/>
                  </a:lnTo>
                  <a:lnTo>
                    <a:pt x="7617" y="3720"/>
                  </a:lnTo>
                  <a:lnTo>
                    <a:pt x="7558" y="3425"/>
                  </a:lnTo>
                  <a:lnTo>
                    <a:pt x="7439" y="3070"/>
                  </a:lnTo>
                  <a:lnTo>
                    <a:pt x="7321" y="2775"/>
                  </a:lnTo>
                  <a:lnTo>
                    <a:pt x="7085" y="2480"/>
                  </a:lnTo>
                  <a:lnTo>
                    <a:pt x="53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12" name="Google Shape;2212;p32"/>
            <p:cNvSpPr/>
            <p:nvPr/>
          </p:nvSpPr>
          <p:spPr>
            <a:xfrm>
              <a:off x="6983350" y="1877450"/>
              <a:ext cx="187475" cy="162375"/>
            </a:xfrm>
            <a:custGeom>
              <a:avLst/>
              <a:gdLst/>
              <a:ahLst/>
              <a:cxnLst/>
              <a:rect l="l" t="t" r="r" b="b"/>
              <a:pathLst>
                <a:path w="7499" h="6495" extrusionOk="0">
                  <a:moveTo>
                    <a:pt x="4783" y="0"/>
                  </a:moveTo>
                  <a:lnTo>
                    <a:pt x="3366" y="768"/>
                  </a:lnTo>
                  <a:lnTo>
                    <a:pt x="4251" y="2244"/>
                  </a:lnTo>
                  <a:lnTo>
                    <a:pt x="0" y="4723"/>
                  </a:lnTo>
                  <a:lnTo>
                    <a:pt x="1004" y="6494"/>
                  </a:lnTo>
                  <a:lnTo>
                    <a:pt x="5255" y="4015"/>
                  </a:lnTo>
                  <a:lnTo>
                    <a:pt x="6081" y="5550"/>
                  </a:lnTo>
                  <a:lnTo>
                    <a:pt x="7498" y="4723"/>
                  </a:lnTo>
                  <a:lnTo>
                    <a:pt x="47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13" name="Google Shape;2213;p32"/>
            <p:cNvSpPr/>
            <p:nvPr/>
          </p:nvSpPr>
          <p:spPr>
            <a:xfrm>
              <a:off x="7039425" y="2028000"/>
              <a:ext cx="196350" cy="129900"/>
            </a:xfrm>
            <a:custGeom>
              <a:avLst/>
              <a:gdLst/>
              <a:ahLst/>
              <a:cxnLst/>
              <a:rect l="l" t="t" r="r" b="b"/>
              <a:pathLst>
                <a:path w="7854" h="5196" extrusionOk="0">
                  <a:moveTo>
                    <a:pt x="5905" y="0"/>
                  </a:moveTo>
                  <a:lnTo>
                    <a:pt x="1" y="2716"/>
                  </a:lnTo>
                  <a:lnTo>
                    <a:pt x="827" y="4605"/>
                  </a:lnTo>
                  <a:lnTo>
                    <a:pt x="3071" y="3542"/>
                  </a:lnTo>
                  <a:lnTo>
                    <a:pt x="3838" y="5195"/>
                  </a:lnTo>
                  <a:lnTo>
                    <a:pt x="5255" y="4546"/>
                  </a:lnTo>
                  <a:lnTo>
                    <a:pt x="4488" y="2893"/>
                  </a:lnTo>
                  <a:lnTo>
                    <a:pt x="5314" y="2539"/>
                  </a:lnTo>
                  <a:lnTo>
                    <a:pt x="6377" y="4841"/>
                  </a:lnTo>
                  <a:lnTo>
                    <a:pt x="7853" y="4133"/>
                  </a:lnTo>
                  <a:lnTo>
                    <a:pt x="59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14" name="Google Shape;2214;p32"/>
            <p:cNvSpPr/>
            <p:nvPr/>
          </p:nvSpPr>
          <p:spPr>
            <a:xfrm>
              <a:off x="7117650" y="2185925"/>
              <a:ext cx="168300" cy="168275"/>
            </a:xfrm>
            <a:custGeom>
              <a:avLst/>
              <a:gdLst/>
              <a:ahLst/>
              <a:cxnLst/>
              <a:rect l="l" t="t" r="r" b="b"/>
              <a:pathLst>
                <a:path w="6732" h="6731" extrusionOk="0">
                  <a:moveTo>
                    <a:pt x="3780" y="2067"/>
                  </a:moveTo>
                  <a:lnTo>
                    <a:pt x="4075" y="2126"/>
                  </a:lnTo>
                  <a:lnTo>
                    <a:pt x="4252" y="2244"/>
                  </a:lnTo>
                  <a:lnTo>
                    <a:pt x="4488" y="2421"/>
                  </a:lnTo>
                  <a:lnTo>
                    <a:pt x="4606" y="2598"/>
                  </a:lnTo>
                  <a:lnTo>
                    <a:pt x="4724" y="2893"/>
                  </a:lnTo>
                  <a:lnTo>
                    <a:pt x="4783" y="3188"/>
                  </a:lnTo>
                  <a:lnTo>
                    <a:pt x="4842" y="3424"/>
                  </a:lnTo>
                  <a:lnTo>
                    <a:pt x="4783" y="3661"/>
                  </a:lnTo>
                  <a:lnTo>
                    <a:pt x="4665" y="3897"/>
                  </a:lnTo>
                  <a:lnTo>
                    <a:pt x="4547" y="4133"/>
                  </a:lnTo>
                  <a:lnTo>
                    <a:pt x="4311" y="4310"/>
                  </a:lnTo>
                  <a:lnTo>
                    <a:pt x="4075" y="4428"/>
                  </a:lnTo>
                  <a:lnTo>
                    <a:pt x="3780" y="4546"/>
                  </a:lnTo>
                  <a:lnTo>
                    <a:pt x="3484" y="4664"/>
                  </a:lnTo>
                  <a:lnTo>
                    <a:pt x="2953" y="4664"/>
                  </a:lnTo>
                  <a:lnTo>
                    <a:pt x="2658" y="4605"/>
                  </a:lnTo>
                  <a:lnTo>
                    <a:pt x="2481" y="4487"/>
                  </a:lnTo>
                  <a:lnTo>
                    <a:pt x="2244" y="4310"/>
                  </a:lnTo>
                  <a:lnTo>
                    <a:pt x="2126" y="4133"/>
                  </a:lnTo>
                  <a:lnTo>
                    <a:pt x="2008" y="3838"/>
                  </a:lnTo>
                  <a:lnTo>
                    <a:pt x="1949" y="3543"/>
                  </a:lnTo>
                  <a:lnTo>
                    <a:pt x="1890" y="3306"/>
                  </a:lnTo>
                  <a:lnTo>
                    <a:pt x="1949" y="3070"/>
                  </a:lnTo>
                  <a:lnTo>
                    <a:pt x="2067" y="2834"/>
                  </a:lnTo>
                  <a:lnTo>
                    <a:pt x="2185" y="2598"/>
                  </a:lnTo>
                  <a:lnTo>
                    <a:pt x="2422" y="2421"/>
                  </a:lnTo>
                  <a:lnTo>
                    <a:pt x="2658" y="2303"/>
                  </a:lnTo>
                  <a:lnTo>
                    <a:pt x="2953" y="2185"/>
                  </a:lnTo>
                  <a:lnTo>
                    <a:pt x="3248" y="2067"/>
                  </a:lnTo>
                  <a:close/>
                  <a:moveTo>
                    <a:pt x="3130" y="0"/>
                  </a:moveTo>
                  <a:lnTo>
                    <a:pt x="2717" y="59"/>
                  </a:lnTo>
                  <a:lnTo>
                    <a:pt x="2244" y="177"/>
                  </a:lnTo>
                  <a:lnTo>
                    <a:pt x="1831" y="354"/>
                  </a:lnTo>
                  <a:lnTo>
                    <a:pt x="1418" y="591"/>
                  </a:lnTo>
                  <a:lnTo>
                    <a:pt x="1064" y="886"/>
                  </a:lnTo>
                  <a:lnTo>
                    <a:pt x="768" y="1181"/>
                  </a:lnTo>
                  <a:lnTo>
                    <a:pt x="532" y="1535"/>
                  </a:lnTo>
                  <a:lnTo>
                    <a:pt x="296" y="1949"/>
                  </a:lnTo>
                  <a:lnTo>
                    <a:pt x="178" y="2303"/>
                  </a:lnTo>
                  <a:lnTo>
                    <a:pt x="60" y="2716"/>
                  </a:lnTo>
                  <a:lnTo>
                    <a:pt x="1" y="3188"/>
                  </a:lnTo>
                  <a:lnTo>
                    <a:pt x="1" y="3602"/>
                  </a:lnTo>
                  <a:lnTo>
                    <a:pt x="60" y="4074"/>
                  </a:lnTo>
                  <a:lnTo>
                    <a:pt x="178" y="4487"/>
                  </a:lnTo>
                  <a:lnTo>
                    <a:pt x="355" y="4900"/>
                  </a:lnTo>
                  <a:lnTo>
                    <a:pt x="591" y="5255"/>
                  </a:lnTo>
                  <a:lnTo>
                    <a:pt x="887" y="5609"/>
                  </a:lnTo>
                  <a:lnTo>
                    <a:pt x="1182" y="5904"/>
                  </a:lnTo>
                  <a:lnTo>
                    <a:pt x="1536" y="6199"/>
                  </a:lnTo>
                  <a:lnTo>
                    <a:pt x="1890" y="6376"/>
                  </a:lnTo>
                  <a:lnTo>
                    <a:pt x="2304" y="6554"/>
                  </a:lnTo>
                  <a:lnTo>
                    <a:pt x="2717" y="6672"/>
                  </a:lnTo>
                  <a:lnTo>
                    <a:pt x="3130" y="6731"/>
                  </a:lnTo>
                  <a:lnTo>
                    <a:pt x="3602" y="6731"/>
                  </a:lnTo>
                  <a:lnTo>
                    <a:pt x="4016" y="6672"/>
                  </a:lnTo>
                  <a:lnTo>
                    <a:pt x="4488" y="6495"/>
                  </a:lnTo>
                  <a:lnTo>
                    <a:pt x="4901" y="6317"/>
                  </a:lnTo>
                  <a:lnTo>
                    <a:pt x="5315" y="6140"/>
                  </a:lnTo>
                  <a:lnTo>
                    <a:pt x="5669" y="5845"/>
                  </a:lnTo>
                  <a:lnTo>
                    <a:pt x="5964" y="5550"/>
                  </a:lnTo>
                  <a:lnTo>
                    <a:pt x="6200" y="5196"/>
                  </a:lnTo>
                  <a:lnTo>
                    <a:pt x="6436" y="4782"/>
                  </a:lnTo>
                  <a:lnTo>
                    <a:pt x="6554" y="4428"/>
                  </a:lnTo>
                  <a:lnTo>
                    <a:pt x="6672" y="4015"/>
                  </a:lnTo>
                  <a:lnTo>
                    <a:pt x="6731" y="3543"/>
                  </a:lnTo>
                  <a:lnTo>
                    <a:pt x="6731" y="3129"/>
                  </a:lnTo>
                  <a:lnTo>
                    <a:pt x="6613" y="2716"/>
                  </a:lnTo>
                  <a:lnTo>
                    <a:pt x="6495" y="2244"/>
                  </a:lnTo>
                  <a:lnTo>
                    <a:pt x="6318" y="1830"/>
                  </a:lnTo>
                  <a:lnTo>
                    <a:pt x="6141" y="1476"/>
                  </a:lnTo>
                  <a:lnTo>
                    <a:pt x="5846" y="1122"/>
                  </a:lnTo>
                  <a:lnTo>
                    <a:pt x="5551" y="827"/>
                  </a:lnTo>
                  <a:lnTo>
                    <a:pt x="5196" y="532"/>
                  </a:lnTo>
                  <a:lnTo>
                    <a:pt x="4842" y="295"/>
                  </a:lnTo>
                  <a:lnTo>
                    <a:pt x="4429" y="177"/>
                  </a:lnTo>
                  <a:lnTo>
                    <a:pt x="4016" y="59"/>
                  </a:lnTo>
                  <a:lnTo>
                    <a:pt x="36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15" name="Google Shape;2215;p32"/>
            <p:cNvSpPr/>
            <p:nvPr/>
          </p:nvSpPr>
          <p:spPr>
            <a:xfrm>
              <a:off x="7157525" y="2361550"/>
              <a:ext cx="171225" cy="137300"/>
            </a:xfrm>
            <a:custGeom>
              <a:avLst/>
              <a:gdLst/>
              <a:ahLst/>
              <a:cxnLst/>
              <a:rect l="l" t="t" r="r" b="b"/>
              <a:pathLst>
                <a:path w="6849" h="5492" extrusionOk="0">
                  <a:moveTo>
                    <a:pt x="6317" y="1"/>
                  </a:moveTo>
                  <a:lnTo>
                    <a:pt x="0" y="1595"/>
                  </a:lnTo>
                  <a:lnTo>
                    <a:pt x="1004" y="5492"/>
                  </a:lnTo>
                  <a:lnTo>
                    <a:pt x="2480" y="5078"/>
                  </a:lnTo>
                  <a:lnTo>
                    <a:pt x="2007" y="3189"/>
                  </a:lnTo>
                  <a:lnTo>
                    <a:pt x="6849" y="2008"/>
                  </a:lnTo>
                  <a:lnTo>
                    <a:pt x="63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16" name="Google Shape;2216;p32"/>
            <p:cNvSpPr/>
            <p:nvPr/>
          </p:nvSpPr>
          <p:spPr>
            <a:xfrm>
              <a:off x="7187025" y="2492925"/>
              <a:ext cx="169775" cy="79725"/>
            </a:xfrm>
            <a:custGeom>
              <a:avLst/>
              <a:gdLst/>
              <a:ahLst/>
              <a:cxnLst/>
              <a:rect l="l" t="t" r="r" b="b"/>
              <a:pathLst>
                <a:path w="6791" h="3189" extrusionOk="0">
                  <a:moveTo>
                    <a:pt x="6377" y="0"/>
                  </a:moveTo>
                  <a:lnTo>
                    <a:pt x="1" y="1181"/>
                  </a:lnTo>
                  <a:lnTo>
                    <a:pt x="355" y="3188"/>
                  </a:lnTo>
                  <a:lnTo>
                    <a:pt x="6790" y="2008"/>
                  </a:lnTo>
                  <a:lnTo>
                    <a:pt x="63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17" name="Google Shape;2217;p32"/>
            <p:cNvSpPr/>
            <p:nvPr/>
          </p:nvSpPr>
          <p:spPr>
            <a:xfrm>
              <a:off x="7207700" y="2588850"/>
              <a:ext cx="168275" cy="168300"/>
            </a:xfrm>
            <a:custGeom>
              <a:avLst/>
              <a:gdLst/>
              <a:ahLst/>
              <a:cxnLst/>
              <a:rect l="l" t="t" r="r" b="b"/>
              <a:pathLst>
                <a:path w="6731" h="6732" extrusionOk="0">
                  <a:moveTo>
                    <a:pt x="3543" y="2067"/>
                  </a:moveTo>
                  <a:lnTo>
                    <a:pt x="3838" y="2126"/>
                  </a:lnTo>
                  <a:lnTo>
                    <a:pt x="4133" y="2185"/>
                  </a:lnTo>
                  <a:lnTo>
                    <a:pt x="4369" y="2303"/>
                  </a:lnTo>
                  <a:lnTo>
                    <a:pt x="4546" y="2481"/>
                  </a:lnTo>
                  <a:lnTo>
                    <a:pt x="4664" y="2717"/>
                  </a:lnTo>
                  <a:lnTo>
                    <a:pt x="4783" y="2953"/>
                  </a:lnTo>
                  <a:lnTo>
                    <a:pt x="4842" y="3248"/>
                  </a:lnTo>
                  <a:lnTo>
                    <a:pt x="4842" y="3543"/>
                  </a:lnTo>
                  <a:lnTo>
                    <a:pt x="4783" y="3779"/>
                  </a:lnTo>
                  <a:lnTo>
                    <a:pt x="4664" y="4016"/>
                  </a:lnTo>
                  <a:lnTo>
                    <a:pt x="4546" y="4193"/>
                  </a:lnTo>
                  <a:lnTo>
                    <a:pt x="4310" y="4370"/>
                  </a:lnTo>
                  <a:lnTo>
                    <a:pt x="4074" y="4488"/>
                  </a:lnTo>
                  <a:lnTo>
                    <a:pt x="3838" y="4606"/>
                  </a:lnTo>
                  <a:lnTo>
                    <a:pt x="3484" y="4665"/>
                  </a:lnTo>
                  <a:lnTo>
                    <a:pt x="3189" y="4665"/>
                  </a:lnTo>
                  <a:lnTo>
                    <a:pt x="2893" y="4606"/>
                  </a:lnTo>
                  <a:lnTo>
                    <a:pt x="2657" y="4547"/>
                  </a:lnTo>
                  <a:lnTo>
                    <a:pt x="2421" y="4429"/>
                  </a:lnTo>
                  <a:lnTo>
                    <a:pt x="2244" y="4252"/>
                  </a:lnTo>
                  <a:lnTo>
                    <a:pt x="2067" y="4075"/>
                  </a:lnTo>
                  <a:lnTo>
                    <a:pt x="2008" y="3779"/>
                  </a:lnTo>
                  <a:lnTo>
                    <a:pt x="1949" y="3543"/>
                  </a:lnTo>
                  <a:lnTo>
                    <a:pt x="1949" y="3248"/>
                  </a:lnTo>
                  <a:lnTo>
                    <a:pt x="2008" y="2953"/>
                  </a:lnTo>
                  <a:lnTo>
                    <a:pt x="2067" y="2717"/>
                  </a:lnTo>
                  <a:lnTo>
                    <a:pt x="2244" y="2540"/>
                  </a:lnTo>
                  <a:lnTo>
                    <a:pt x="2421" y="2362"/>
                  </a:lnTo>
                  <a:lnTo>
                    <a:pt x="2657" y="2244"/>
                  </a:lnTo>
                  <a:lnTo>
                    <a:pt x="2952" y="2185"/>
                  </a:lnTo>
                  <a:lnTo>
                    <a:pt x="3248" y="2126"/>
                  </a:lnTo>
                  <a:lnTo>
                    <a:pt x="3543" y="2067"/>
                  </a:lnTo>
                  <a:close/>
                  <a:moveTo>
                    <a:pt x="3484" y="1"/>
                  </a:moveTo>
                  <a:lnTo>
                    <a:pt x="3011" y="60"/>
                  </a:lnTo>
                  <a:lnTo>
                    <a:pt x="2598" y="119"/>
                  </a:lnTo>
                  <a:lnTo>
                    <a:pt x="2126" y="237"/>
                  </a:lnTo>
                  <a:lnTo>
                    <a:pt x="1713" y="414"/>
                  </a:lnTo>
                  <a:lnTo>
                    <a:pt x="1358" y="650"/>
                  </a:lnTo>
                  <a:lnTo>
                    <a:pt x="1004" y="946"/>
                  </a:lnTo>
                  <a:lnTo>
                    <a:pt x="768" y="1241"/>
                  </a:lnTo>
                  <a:lnTo>
                    <a:pt x="473" y="1595"/>
                  </a:lnTo>
                  <a:lnTo>
                    <a:pt x="296" y="2008"/>
                  </a:lnTo>
                  <a:lnTo>
                    <a:pt x="178" y="2421"/>
                  </a:lnTo>
                  <a:lnTo>
                    <a:pt x="59" y="2835"/>
                  </a:lnTo>
                  <a:lnTo>
                    <a:pt x="0" y="3248"/>
                  </a:lnTo>
                  <a:lnTo>
                    <a:pt x="59" y="3720"/>
                  </a:lnTo>
                  <a:lnTo>
                    <a:pt x="118" y="4193"/>
                  </a:lnTo>
                  <a:lnTo>
                    <a:pt x="237" y="4606"/>
                  </a:lnTo>
                  <a:lnTo>
                    <a:pt x="414" y="4960"/>
                  </a:lnTo>
                  <a:lnTo>
                    <a:pt x="650" y="5373"/>
                  </a:lnTo>
                  <a:lnTo>
                    <a:pt x="945" y="5669"/>
                  </a:lnTo>
                  <a:lnTo>
                    <a:pt x="1240" y="5964"/>
                  </a:lnTo>
                  <a:lnTo>
                    <a:pt x="1594" y="6259"/>
                  </a:lnTo>
                  <a:lnTo>
                    <a:pt x="1949" y="6436"/>
                  </a:lnTo>
                  <a:lnTo>
                    <a:pt x="2362" y="6613"/>
                  </a:lnTo>
                  <a:lnTo>
                    <a:pt x="2834" y="6672"/>
                  </a:lnTo>
                  <a:lnTo>
                    <a:pt x="3248" y="6731"/>
                  </a:lnTo>
                  <a:lnTo>
                    <a:pt x="3720" y="6672"/>
                  </a:lnTo>
                  <a:lnTo>
                    <a:pt x="4192" y="6613"/>
                  </a:lnTo>
                  <a:lnTo>
                    <a:pt x="4605" y="6495"/>
                  </a:lnTo>
                  <a:lnTo>
                    <a:pt x="5019" y="6318"/>
                  </a:lnTo>
                  <a:lnTo>
                    <a:pt x="5373" y="6082"/>
                  </a:lnTo>
                  <a:lnTo>
                    <a:pt x="5727" y="5787"/>
                  </a:lnTo>
                  <a:lnTo>
                    <a:pt x="6022" y="5492"/>
                  </a:lnTo>
                  <a:lnTo>
                    <a:pt x="6259" y="5137"/>
                  </a:lnTo>
                  <a:lnTo>
                    <a:pt x="6436" y="4724"/>
                  </a:lnTo>
                  <a:lnTo>
                    <a:pt x="6613" y="4370"/>
                  </a:lnTo>
                  <a:lnTo>
                    <a:pt x="6672" y="3897"/>
                  </a:lnTo>
                  <a:lnTo>
                    <a:pt x="6731" y="3484"/>
                  </a:lnTo>
                  <a:lnTo>
                    <a:pt x="6731" y="3012"/>
                  </a:lnTo>
                  <a:lnTo>
                    <a:pt x="6613" y="2599"/>
                  </a:lnTo>
                  <a:lnTo>
                    <a:pt x="6495" y="2185"/>
                  </a:lnTo>
                  <a:lnTo>
                    <a:pt x="6318" y="1772"/>
                  </a:lnTo>
                  <a:lnTo>
                    <a:pt x="6081" y="1418"/>
                  </a:lnTo>
                  <a:lnTo>
                    <a:pt x="5845" y="1064"/>
                  </a:lnTo>
                  <a:lnTo>
                    <a:pt x="5550" y="768"/>
                  </a:lnTo>
                  <a:lnTo>
                    <a:pt x="5196" y="532"/>
                  </a:lnTo>
                  <a:lnTo>
                    <a:pt x="4783" y="296"/>
                  </a:lnTo>
                  <a:lnTo>
                    <a:pt x="4369" y="119"/>
                  </a:lnTo>
                  <a:lnTo>
                    <a:pt x="3956" y="60"/>
                  </a:lnTo>
                  <a:lnTo>
                    <a:pt x="34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18" name="Google Shape;2218;p32"/>
            <p:cNvSpPr/>
            <p:nvPr/>
          </p:nvSpPr>
          <p:spPr>
            <a:xfrm>
              <a:off x="7215075" y="2826500"/>
              <a:ext cx="166800" cy="178600"/>
            </a:xfrm>
            <a:custGeom>
              <a:avLst/>
              <a:gdLst/>
              <a:ahLst/>
              <a:cxnLst/>
              <a:rect l="l" t="t" r="r" b="b"/>
              <a:pathLst>
                <a:path w="6672" h="7144" extrusionOk="0">
                  <a:moveTo>
                    <a:pt x="2657" y="3070"/>
                  </a:moveTo>
                  <a:lnTo>
                    <a:pt x="4488" y="3720"/>
                  </a:lnTo>
                  <a:lnTo>
                    <a:pt x="2657" y="4251"/>
                  </a:lnTo>
                  <a:lnTo>
                    <a:pt x="2657" y="3070"/>
                  </a:lnTo>
                  <a:close/>
                  <a:moveTo>
                    <a:pt x="237" y="0"/>
                  </a:moveTo>
                  <a:lnTo>
                    <a:pt x="178" y="2185"/>
                  </a:lnTo>
                  <a:lnTo>
                    <a:pt x="1181" y="2539"/>
                  </a:lnTo>
                  <a:lnTo>
                    <a:pt x="1063" y="4664"/>
                  </a:lnTo>
                  <a:lnTo>
                    <a:pt x="119" y="4959"/>
                  </a:lnTo>
                  <a:lnTo>
                    <a:pt x="1" y="7144"/>
                  </a:lnTo>
                  <a:lnTo>
                    <a:pt x="1" y="7144"/>
                  </a:lnTo>
                  <a:lnTo>
                    <a:pt x="6613" y="4959"/>
                  </a:lnTo>
                  <a:lnTo>
                    <a:pt x="6672" y="2598"/>
                  </a:lnTo>
                  <a:lnTo>
                    <a:pt x="2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19" name="Google Shape;2219;p32"/>
            <p:cNvSpPr/>
            <p:nvPr/>
          </p:nvSpPr>
          <p:spPr>
            <a:xfrm>
              <a:off x="7200325" y="3030175"/>
              <a:ext cx="174175" cy="156475"/>
            </a:xfrm>
            <a:custGeom>
              <a:avLst/>
              <a:gdLst/>
              <a:ahLst/>
              <a:cxnLst/>
              <a:rect l="l" t="t" r="r" b="b"/>
              <a:pathLst>
                <a:path w="6967" h="6259" extrusionOk="0">
                  <a:moveTo>
                    <a:pt x="2480" y="1"/>
                  </a:moveTo>
                  <a:lnTo>
                    <a:pt x="2067" y="60"/>
                  </a:lnTo>
                  <a:lnTo>
                    <a:pt x="1712" y="178"/>
                  </a:lnTo>
                  <a:lnTo>
                    <a:pt x="1358" y="355"/>
                  </a:lnTo>
                  <a:lnTo>
                    <a:pt x="1063" y="532"/>
                  </a:lnTo>
                  <a:lnTo>
                    <a:pt x="827" y="768"/>
                  </a:lnTo>
                  <a:lnTo>
                    <a:pt x="591" y="1063"/>
                  </a:lnTo>
                  <a:lnTo>
                    <a:pt x="413" y="1358"/>
                  </a:lnTo>
                  <a:lnTo>
                    <a:pt x="236" y="1713"/>
                  </a:lnTo>
                  <a:lnTo>
                    <a:pt x="118" y="2067"/>
                  </a:lnTo>
                  <a:lnTo>
                    <a:pt x="59" y="2480"/>
                  </a:lnTo>
                  <a:lnTo>
                    <a:pt x="0" y="2834"/>
                  </a:lnTo>
                  <a:lnTo>
                    <a:pt x="59" y="3248"/>
                  </a:lnTo>
                  <a:lnTo>
                    <a:pt x="59" y="3602"/>
                  </a:lnTo>
                  <a:lnTo>
                    <a:pt x="177" y="4015"/>
                  </a:lnTo>
                  <a:lnTo>
                    <a:pt x="295" y="4310"/>
                  </a:lnTo>
                  <a:lnTo>
                    <a:pt x="532" y="4665"/>
                  </a:lnTo>
                  <a:lnTo>
                    <a:pt x="709" y="4901"/>
                  </a:lnTo>
                  <a:lnTo>
                    <a:pt x="1004" y="5196"/>
                  </a:lnTo>
                  <a:lnTo>
                    <a:pt x="1358" y="5373"/>
                  </a:lnTo>
                  <a:lnTo>
                    <a:pt x="1712" y="5550"/>
                  </a:lnTo>
                  <a:lnTo>
                    <a:pt x="2067" y="5668"/>
                  </a:lnTo>
                  <a:lnTo>
                    <a:pt x="2539" y="5786"/>
                  </a:lnTo>
                  <a:lnTo>
                    <a:pt x="6199" y="6259"/>
                  </a:lnTo>
                  <a:lnTo>
                    <a:pt x="6435" y="4251"/>
                  </a:lnTo>
                  <a:lnTo>
                    <a:pt x="2834" y="3779"/>
                  </a:lnTo>
                  <a:lnTo>
                    <a:pt x="2421" y="3661"/>
                  </a:lnTo>
                  <a:lnTo>
                    <a:pt x="2126" y="3425"/>
                  </a:lnTo>
                  <a:lnTo>
                    <a:pt x="2067" y="3307"/>
                  </a:lnTo>
                  <a:lnTo>
                    <a:pt x="2008" y="3130"/>
                  </a:lnTo>
                  <a:lnTo>
                    <a:pt x="1948" y="2953"/>
                  </a:lnTo>
                  <a:lnTo>
                    <a:pt x="1948" y="2775"/>
                  </a:lnTo>
                  <a:lnTo>
                    <a:pt x="2008" y="2539"/>
                  </a:lnTo>
                  <a:lnTo>
                    <a:pt x="2067" y="2421"/>
                  </a:lnTo>
                  <a:lnTo>
                    <a:pt x="2185" y="2244"/>
                  </a:lnTo>
                  <a:lnTo>
                    <a:pt x="2303" y="2185"/>
                  </a:lnTo>
                  <a:lnTo>
                    <a:pt x="2657" y="2067"/>
                  </a:lnTo>
                  <a:lnTo>
                    <a:pt x="3070" y="2067"/>
                  </a:lnTo>
                  <a:lnTo>
                    <a:pt x="6672" y="2598"/>
                  </a:lnTo>
                  <a:lnTo>
                    <a:pt x="6967" y="591"/>
                  </a:lnTo>
                  <a:lnTo>
                    <a:pt x="3306" y="60"/>
                  </a:lnTo>
                  <a:lnTo>
                    <a:pt x="28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20" name="Google Shape;2220;p32"/>
            <p:cNvSpPr/>
            <p:nvPr/>
          </p:nvSpPr>
          <p:spPr>
            <a:xfrm>
              <a:off x="7167850" y="3192525"/>
              <a:ext cx="178625" cy="171250"/>
            </a:xfrm>
            <a:custGeom>
              <a:avLst/>
              <a:gdLst/>
              <a:ahLst/>
              <a:cxnLst/>
              <a:rect l="l" t="t" r="r" b="b"/>
              <a:pathLst>
                <a:path w="7145" h="6850" extrusionOk="0">
                  <a:moveTo>
                    <a:pt x="2067" y="2421"/>
                  </a:moveTo>
                  <a:lnTo>
                    <a:pt x="4901" y="3130"/>
                  </a:lnTo>
                  <a:lnTo>
                    <a:pt x="4783" y="3602"/>
                  </a:lnTo>
                  <a:lnTo>
                    <a:pt x="4664" y="3957"/>
                  </a:lnTo>
                  <a:lnTo>
                    <a:pt x="4546" y="4193"/>
                  </a:lnTo>
                  <a:lnTo>
                    <a:pt x="4369" y="4429"/>
                  </a:lnTo>
                  <a:lnTo>
                    <a:pt x="4133" y="4606"/>
                  </a:lnTo>
                  <a:lnTo>
                    <a:pt x="3897" y="4724"/>
                  </a:lnTo>
                  <a:lnTo>
                    <a:pt x="3661" y="4783"/>
                  </a:lnTo>
                  <a:lnTo>
                    <a:pt x="3307" y="4783"/>
                  </a:lnTo>
                  <a:lnTo>
                    <a:pt x="3011" y="4724"/>
                  </a:lnTo>
                  <a:lnTo>
                    <a:pt x="2716" y="4606"/>
                  </a:lnTo>
                  <a:lnTo>
                    <a:pt x="2421" y="4488"/>
                  </a:lnTo>
                  <a:lnTo>
                    <a:pt x="2244" y="4311"/>
                  </a:lnTo>
                  <a:lnTo>
                    <a:pt x="2067" y="4075"/>
                  </a:lnTo>
                  <a:lnTo>
                    <a:pt x="1949" y="3838"/>
                  </a:lnTo>
                  <a:lnTo>
                    <a:pt x="1890" y="3543"/>
                  </a:lnTo>
                  <a:lnTo>
                    <a:pt x="1890" y="3248"/>
                  </a:lnTo>
                  <a:lnTo>
                    <a:pt x="1949" y="2894"/>
                  </a:lnTo>
                  <a:lnTo>
                    <a:pt x="2067" y="2421"/>
                  </a:lnTo>
                  <a:close/>
                  <a:moveTo>
                    <a:pt x="827" y="1"/>
                  </a:moveTo>
                  <a:lnTo>
                    <a:pt x="118" y="2658"/>
                  </a:lnTo>
                  <a:lnTo>
                    <a:pt x="59" y="3130"/>
                  </a:lnTo>
                  <a:lnTo>
                    <a:pt x="0" y="3602"/>
                  </a:lnTo>
                  <a:lnTo>
                    <a:pt x="59" y="4075"/>
                  </a:lnTo>
                  <a:lnTo>
                    <a:pt x="118" y="4488"/>
                  </a:lnTo>
                  <a:lnTo>
                    <a:pt x="296" y="4901"/>
                  </a:lnTo>
                  <a:lnTo>
                    <a:pt x="473" y="5255"/>
                  </a:lnTo>
                  <a:lnTo>
                    <a:pt x="709" y="5610"/>
                  </a:lnTo>
                  <a:lnTo>
                    <a:pt x="1004" y="5905"/>
                  </a:lnTo>
                  <a:lnTo>
                    <a:pt x="1299" y="6200"/>
                  </a:lnTo>
                  <a:lnTo>
                    <a:pt x="1653" y="6436"/>
                  </a:lnTo>
                  <a:lnTo>
                    <a:pt x="2067" y="6613"/>
                  </a:lnTo>
                  <a:lnTo>
                    <a:pt x="2480" y="6731"/>
                  </a:lnTo>
                  <a:lnTo>
                    <a:pt x="2952" y="6849"/>
                  </a:lnTo>
                  <a:lnTo>
                    <a:pt x="3838" y="6849"/>
                  </a:lnTo>
                  <a:lnTo>
                    <a:pt x="4251" y="6731"/>
                  </a:lnTo>
                  <a:lnTo>
                    <a:pt x="4605" y="6613"/>
                  </a:lnTo>
                  <a:lnTo>
                    <a:pt x="5019" y="6377"/>
                  </a:lnTo>
                  <a:lnTo>
                    <a:pt x="5314" y="6141"/>
                  </a:lnTo>
                  <a:lnTo>
                    <a:pt x="5668" y="5846"/>
                  </a:lnTo>
                  <a:lnTo>
                    <a:pt x="5904" y="5492"/>
                  </a:lnTo>
                  <a:lnTo>
                    <a:pt x="6140" y="5137"/>
                  </a:lnTo>
                  <a:lnTo>
                    <a:pt x="6318" y="4724"/>
                  </a:lnTo>
                  <a:lnTo>
                    <a:pt x="6495" y="4252"/>
                  </a:lnTo>
                  <a:lnTo>
                    <a:pt x="7144" y="1595"/>
                  </a:lnTo>
                  <a:lnTo>
                    <a:pt x="8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21" name="Google Shape;2221;p32"/>
            <p:cNvSpPr/>
            <p:nvPr/>
          </p:nvSpPr>
          <p:spPr>
            <a:xfrm>
              <a:off x="7125050" y="3365225"/>
              <a:ext cx="171225" cy="100400"/>
            </a:xfrm>
            <a:custGeom>
              <a:avLst/>
              <a:gdLst/>
              <a:ahLst/>
              <a:cxnLst/>
              <a:rect l="l" t="t" r="r" b="b"/>
              <a:pathLst>
                <a:path w="6849" h="4016" extrusionOk="0">
                  <a:moveTo>
                    <a:pt x="650" y="0"/>
                  </a:moveTo>
                  <a:lnTo>
                    <a:pt x="0" y="1949"/>
                  </a:lnTo>
                  <a:lnTo>
                    <a:pt x="6199" y="4015"/>
                  </a:lnTo>
                  <a:lnTo>
                    <a:pt x="6849" y="2067"/>
                  </a:lnTo>
                  <a:lnTo>
                    <a:pt x="6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22" name="Google Shape;2222;p32"/>
            <p:cNvSpPr/>
            <p:nvPr/>
          </p:nvSpPr>
          <p:spPr>
            <a:xfrm>
              <a:off x="7077800" y="3464125"/>
              <a:ext cx="168300" cy="168275"/>
            </a:xfrm>
            <a:custGeom>
              <a:avLst/>
              <a:gdLst/>
              <a:ahLst/>
              <a:cxnLst/>
              <a:rect l="l" t="t" r="r" b="b"/>
              <a:pathLst>
                <a:path w="6732" h="6731" extrusionOk="0">
                  <a:moveTo>
                    <a:pt x="3248" y="2066"/>
                  </a:moveTo>
                  <a:lnTo>
                    <a:pt x="3543" y="2125"/>
                  </a:lnTo>
                  <a:lnTo>
                    <a:pt x="3838" y="2185"/>
                  </a:lnTo>
                  <a:lnTo>
                    <a:pt x="4134" y="2362"/>
                  </a:lnTo>
                  <a:lnTo>
                    <a:pt x="4370" y="2539"/>
                  </a:lnTo>
                  <a:lnTo>
                    <a:pt x="4547" y="2716"/>
                  </a:lnTo>
                  <a:lnTo>
                    <a:pt x="4724" y="2952"/>
                  </a:lnTo>
                  <a:lnTo>
                    <a:pt x="4783" y="3188"/>
                  </a:lnTo>
                  <a:lnTo>
                    <a:pt x="4783" y="3424"/>
                  </a:lnTo>
                  <a:lnTo>
                    <a:pt x="4783" y="3661"/>
                  </a:lnTo>
                  <a:lnTo>
                    <a:pt x="4665" y="3956"/>
                  </a:lnTo>
                  <a:lnTo>
                    <a:pt x="4547" y="4192"/>
                  </a:lnTo>
                  <a:lnTo>
                    <a:pt x="4370" y="4428"/>
                  </a:lnTo>
                  <a:lnTo>
                    <a:pt x="4193" y="4546"/>
                  </a:lnTo>
                  <a:lnTo>
                    <a:pt x="3957" y="4664"/>
                  </a:lnTo>
                  <a:lnTo>
                    <a:pt x="3720" y="4723"/>
                  </a:lnTo>
                  <a:lnTo>
                    <a:pt x="3425" y="4723"/>
                  </a:lnTo>
                  <a:lnTo>
                    <a:pt x="3130" y="4664"/>
                  </a:lnTo>
                  <a:lnTo>
                    <a:pt x="2835" y="4546"/>
                  </a:lnTo>
                  <a:lnTo>
                    <a:pt x="2540" y="4428"/>
                  </a:lnTo>
                  <a:lnTo>
                    <a:pt x="2362" y="4251"/>
                  </a:lnTo>
                  <a:lnTo>
                    <a:pt x="2126" y="4074"/>
                  </a:lnTo>
                  <a:lnTo>
                    <a:pt x="2008" y="3838"/>
                  </a:lnTo>
                  <a:lnTo>
                    <a:pt x="1949" y="3601"/>
                  </a:lnTo>
                  <a:lnTo>
                    <a:pt x="1890" y="3365"/>
                  </a:lnTo>
                  <a:lnTo>
                    <a:pt x="1949" y="3070"/>
                  </a:lnTo>
                  <a:lnTo>
                    <a:pt x="2008" y="2834"/>
                  </a:lnTo>
                  <a:lnTo>
                    <a:pt x="2126" y="2539"/>
                  </a:lnTo>
                  <a:lnTo>
                    <a:pt x="2303" y="2362"/>
                  </a:lnTo>
                  <a:lnTo>
                    <a:pt x="2540" y="2185"/>
                  </a:lnTo>
                  <a:lnTo>
                    <a:pt x="2776" y="2066"/>
                  </a:lnTo>
                  <a:close/>
                  <a:moveTo>
                    <a:pt x="2894" y="0"/>
                  </a:moveTo>
                  <a:lnTo>
                    <a:pt x="2481" y="118"/>
                  </a:lnTo>
                  <a:lnTo>
                    <a:pt x="2067" y="236"/>
                  </a:lnTo>
                  <a:lnTo>
                    <a:pt x="1654" y="413"/>
                  </a:lnTo>
                  <a:lnTo>
                    <a:pt x="1300" y="709"/>
                  </a:lnTo>
                  <a:lnTo>
                    <a:pt x="1005" y="945"/>
                  </a:lnTo>
                  <a:lnTo>
                    <a:pt x="709" y="1299"/>
                  </a:lnTo>
                  <a:lnTo>
                    <a:pt x="473" y="1653"/>
                  </a:lnTo>
                  <a:lnTo>
                    <a:pt x="237" y="2066"/>
                  </a:lnTo>
                  <a:lnTo>
                    <a:pt x="119" y="2480"/>
                  </a:lnTo>
                  <a:lnTo>
                    <a:pt x="1" y="2893"/>
                  </a:lnTo>
                  <a:lnTo>
                    <a:pt x="1" y="3365"/>
                  </a:lnTo>
                  <a:lnTo>
                    <a:pt x="1" y="3779"/>
                  </a:lnTo>
                  <a:lnTo>
                    <a:pt x="60" y="4192"/>
                  </a:lnTo>
                  <a:lnTo>
                    <a:pt x="237" y="4605"/>
                  </a:lnTo>
                  <a:lnTo>
                    <a:pt x="414" y="5018"/>
                  </a:lnTo>
                  <a:lnTo>
                    <a:pt x="650" y="5373"/>
                  </a:lnTo>
                  <a:lnTo>
                    <a:pt x="887" y="5727"/>
                  </a:lnTo>
                  <a:lnTo>
                    <a:pt x="1241" y="6022"/>
                  </a:lnTo>
                  <a:lnTo>
                    <a:pt x="1595" y="6258"/>
                  </a:lnTo>
                  <a:lnTo>
                    <a:pt x="2067" y="6435"/>
                  </a:lnTo>
                  <a:lnTo>
                    <a:pt x="2481" y="6612"/>
                  </a:lnTo>
                  <a:lnTo>
                    <a:pt x="2894" y="6731"/>
                  </a:lnTo>
                  <a:lnTo>
                    <a:pt x="3779" y="6731"/>
                  </a:lnTo>
                  <a:lnTo>
                    <a:pt x="4252" y="6612"/>
                  </a:lnTo>
                  <a:lnTo>
                    <a:pt x="4606" y="6494"/>
                  </a:lnTo>
                  <a:lnTo>
                    <a:pt x="5019" y="6317"/>
                  </a:lnTo>
                  <a:lnTo>
                    <a:pt x="5374" y="6081"/>
                  </a:lnTo>
                  <a:lnTo>
                    <a:pt x="5669" y="5786"/>
                  </a:lnTo>
                  <a:lnTo>
                    <a:pt x="5964" y="5432"/>
                  </a:lnTo>
                  <a:lnTo>
                    <a:pt x="6200" y="5077"/>
                  </a:lnTo>
                  <a:lnTo>
                    <a:pt x="6436" y="4664"/>
                  </a:lnTo>
                  <a:lnTo>
                    <a:pt x="6554" y="4251"/>
                  </a:lnTo>
                  <a:lnTo>
                    <a:pt x="6672" y="3838"/>
                  </a:lnTo>
                  <a:lnTo>
                    <a:pt x="6731" y="3424"/>
                  </a:lnTo>
                  <a:lnTo>
                    <a:pt x="6672" y="2952"/>
                  </a:lnTo>
                  <a:lnTo>
                    <a:pt x="6613" y="2539"/>
                  </a:lnTo>
                  <a:lnTo>
                    <a:pt x="6495" y="2125"/>
                  </a:lnTo>
                  <a:lnTo>
                    <a:pt x="6318" y="1771"/>
                  </a:lnTo>
                  <a:lnTo>
                    <a:pt x="6082" y="1358"/>
                  </a:lnTo>
                  <a:lnTo>
                    <a:pt x="5787" y="1063"/>
                  </a:lnTo>
                  <a:lnTo>
                    <a:pt x="5433" y="768"/>
                  </a:lnTo>
                  <a:lnTo>
                    <a:pt x="5078" y="472"/>
                  </a:lnTo>
                  <a:lnTo>
                    <a:pt x="4665" y="295"/>
                  </a:lnTo>
                  <a:lnTo>
                    <a:pt x="4193" y="118"/>
                  </a:lnTo>
                  <a:lnTo>
                    <a:pt x="3779" y="59"/>
                  </a:lnTo>
                  <a:lnTo>
                    <a:pt x="33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23" name="Google Shape;2223;p32"/>
            <p:cNvSpPr/>
            <p:nvPr/>
          </p:nvSpPr>
          <p:spPr>
            <a:xfrm>
              <a:off x="6964150" y="3658950"/>
              <a:ext cx="194875" cy="175650"/>
            </a:xfrm>
            <a:custGeom>
              <a:avLst/>
              <a:gdLst/>
              <a:ahLst/>
              <a:cxnLst/>
              <a:rect l="l" t="t" r="r" b="b"/>
              <a:pathLst>
                <a:path w="7795" h="7026" extrusionOk="0">
                  <a:moveTo>
                    <a:pt x="2185" y="0"/>
                  </a:moveTo>
                  <a:lnTo>
                    <a:pt x="1" y="3720"/>
                  </a:lnTo>
                  <a:lnTo>
                    <a:pt x="1359" y="4546"/>
                  </a:lnTo>
                  <a:lnTo>
                    <a:pt x="2540" y="2598"/>
                  </a:lnTo>
                  <a:lnTo>
                    <a:pt x="3366" y="3011"/>
                  </a:lnTo>
                  <a:lnTo>
                    <a:pt x="2303" y="4782"/>
                  </a:lnTo>
                  <a:lnTo>
                    <a:pt x="3661" y="5550"/>
                  </a:lnTo>
                  <a:lnTo>
                    <a:pt x="4665" y="3838"/>
                  </a:lnTo>
                  <a:lnTo>
                    <a:pt x="5373" y="4192"/>
                  </a:lnTo>
                  <a:lnTo>
                    <a:pt x="4193" y="6199"/>
                  </a:lnTo>
                  <a:lnTo>
                    <a:pt x="5610" y="7026"/>
                  </a:lnTo>
                  <a:lnTo>
                    <a:pt x="7794" y="3247"/>
                  </a:lnTo>
                  <a:lnTo>
                    <a:pt x="218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24" name="Google Shape;2224;p32"/>
            <p:cNvSpPr/>
            <p:nvPr/>
          </p:nvSpPr>
          <p:spPr>
            <a:xfrm>
              <a:off x="6859375" y="3775550"/>
              <a:ext cx="222900" cy="221425"/>
            </a:xfrm>
            <a:custGeom>
              <a:avLst/>
              <a:gdLst/>
              <a:ahLst/>
              <a:cxnLst/>
              <a:rect l="l" t="t" r="r" b="b"/>
              <a:pathLst>
                <a:path w="8916" h="8857" extrusionOk="0">
                  <a:moveTo>
                    <a:pt x="3602" y="0"/>
                  </a:moveTo>
                  <a:lnTo>
                    <a:pt x="2421" y="1653"/>
                  </a:lnTo>
                  <a:lnTo>
                    <a:pt x="5077" y="3543"/>
                  </a:lnTo>
                  <a:lnTo>
                    <a:pt x="5077" y="3543"/>
                  </a:lnTo>
                  <a:lnTo>
                    <a:pt x="1181" y="3425"/>
                  </a:lnTo>
                  <a:lnTo>
                    <a:pt x="0" y="5078"/>
                  </a:lnTo>
                  <a:lnTo>
                    <a:pt x="5255" y="8856"/>
                  </a:lnTo>
                  <a:lnTo>
                    <a:pt x="6494" y="7203"/>
                  </a:lnTo>
                  <a:lnTo>
                    <a:pt x="3779" y="5255"/>
                  </a:lnTo>
                  <a:lnTo>
                    <a:pt x="7734" y="5432"/>
                  </a:lnTo>
                  <a:lnTo>
                    <a:pt x="8915" y="3779"/>
                  </a:lnTo>
                  <a:lnTo>
                    <a:pt x="36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25" name="Google Shape;2225;p32"/>
            <p:cNvSpPr/>
            <p:nvPr/>
          </p:nvSpPr>
          <p:spPr>
            <a:xfrm>
              <a:off x="6764900" y="3952675"/>
              <a:ext cx="169775" cy="169750"/>
            </a:xfrm>
            <a:custGeom>
              <a:avLst/>
              <a:gdLst/>
              <a:ahLst/>
              <a:cxnLst/>
              <a:rect l="l" t="t" r="r" b="b"/>
              <a:pathLst>
                <a:path w="6791" h="6790" extrusionOk="0">
                  <a:moveTo>
                    <a:pt x="3189" y="0"/>
                  </a:moveTo>
                  <a:lnTo>
                    <a:pt x="2775" y="59"/>
                  </a:lnTo>
                  <a:lnTo>
                    <a:pt x="2362" y="177"/>
                  </a:lnTo>
                  <a:lnTo>
                    <a:pt x="2008" y="354"/>
                  </a:lnTo>
                  <a:lnTo>
                    <a:pt x="1595" y="590"/>
                  </a:lnTo>
                  <a:lnTo>
                    <a:pt x="1240" y="886"/>
                  </a:lnTo>
                  <a:lnTo>
                    <a:pt x="886" y="1181"/>
                  </a:lnTo>
                  <a:lnTo>
                    <a:pt x="532" y="1653"/>
                  </a:lnTo>
                  <a:lnTo>
                    <a:pt x="296" y="2066"/>
                  </a:lnTo>
                  <a:lnTo>
                    <a:pt x="119" y="2539"/>
                  </a:lnTo>
                  <a:lnTo>
                    <a:pt x="1" y="2952"/>
                  </a:lnTo>
                  <a:lnTo>
                    <a:pt x="1" y="3424"/>
                  </a:lnTo>
                  <a:lnTo>
                    <a:pt x="1" y="3838"/>
                  </a:lnTo>
                  <a:lnTo>
                    <a:pt x="60" y="4251"/>
                  </a:lnTo>
                  <a:lnTo>
                    <a:pt x="178" y="4664"/>
                  </a:lnTo>
                  <a:lnTo>
                    <a:pt x="1713" y="6022"/>
                  </a:lnTo>
                  <a:lnTo>
                    <a:pt x="3897" y="3542"/>
                  </a:lnTo>
                  <a:lnTo>
                    <a:pt x="2834" y="2598"/>
                  </a:lnTo>
                  <a:lnTo>
                    <a:pt x="1772" y="3779"/>
                  </a:lnTo>
                  <a:lnTo>
                    <a:pt x="1713" y="3483"/>
                  </a:lnTo>
                  <a:lnTo>
                    <a:pt x="1772" y="3129"/>
                  </a:lnTo>
                  <a:lnTo>
                    <a:pt x="1890" y="2834"/>
                  </a:lnTo>
                  <a:lnTo>
                    <a:pt x="2067" y="2598"/>
                  </a:lnTo>
                  <a:lnTo>
                    <a:pt x="2362" y="2303"/>
                  </a:lnTo>
                  <a:lnTo>
                    <a:pt x="2598" y="2125"/>
                  </a:lnTo>
                  <a:lnTo>
                    <a:pt x="2834" y="2066"/>
                  </a:lnTo>
                  <a:lnTo>
                    <a:pt x="3130" y="2007"/>
                  </a:lnTo>
                  <a:lnTo>
                    <a:pt x="3366" y="2007"/>
                  </a:lnTo>
                  <a:lnTo>
                    <a:pt x="3661" y="2125"/>
                  </a:lnTo>
                  <a:lnTo>
                    <a:pt x="3897" y="2244"/>
                  </a:lnTo>
                  <a:lnTo>
                    <a:pt x="4192" y="2480"/>
                  </a:lnTo>
                  <a:lnTo>
                    <a:pt x="4429" y="2716"/>
                  </a:lnTo>
                  <a:lnTo>
                    <a:pt x="4606" y="2952"/>
                  </a:lnTo>
                  <a:lnTo>
                    <a:pt x="4724" y="3188"/>
                  </a:lnTo>
                  <a:lnTo>
                    <a:pt x="4783" y="3424"/>
                  </a:lnTo>
                  <a:lnTo>
                    <a:pt x="4783" y="3660"/>
                  </a:lnTo>
                  <a:lnTo>
                    <a:pt x="4724" y="3897"/>
                  </a:lnTo>
                  <a:lnTo>
                    <a:pt x="4606" y="4133"/>
                  </a:lnTo>
                  <a:lnTo>
                    <a:pt x="4429" y="4369"/>
                  </a:lnTo>
                  <a:lnTo>
                    <a:pt x="4251" y="4546"/>
                  </a:lnTo>
                  <a:lnTo>
                    <a:pt x="4015" y="4664"/>
                  </a:lnTo>
                  <a:lnTo>
                    <a:pt x="3779" y="4723"/>
                  </a:lnTo>
                  <a:lnTo>
                    <a:pt x="3543" y="4723"/>
                  </a:lnTo>
                  <a:lnTo>
                    <a:pt x="2126" y="6376"/>
                  </a:lnTo>
                  <a:lnTo>
                    <a:pt x="2539" y="6612"/>
                  </a:lnTo>
                  <a:lnTo>
                    <a:pt x="3012" y="6730"/>
                  </a:lnTo>
                  <a:lnTo>
                    <a:pt x="3484" y="6790"/>
                  </a:lnTo>
                  <a:lnTo>
                    <a:pt x="4015" y="6730"/>
                  </a:lnTo>
                  <a:lnTo>
                    <a:pt x="4488" y="6612"/>
                  </a:lnTo>
                  <a:lnTo>
                    <a:pt x="4960" y="6376"/>
                  </a:lnTo>
                  <a:lnTo>
                    <a:pt x="5432" y="6022"/>
                  </a:lnTo>
                  <a:lnTo>
                    <a:pt x="5845" y="5609"/>
                  </a:lnTo>
                  <a:lnTo>
                    <a:pt x="6141" y="5255"/>
                  </a:lnTo>
                  <a:lnTo>
                    <a:pt x="6377" y="4841"/>
                  </a:lnTo>
                  <a:lnTo>
                    <a:pt x="6554" y="4428"/>
                  </a:lnTo>
                  <a:lnTo>
                    <a:pt x="6731" y="4015"/>
                  </a:lnTo>
                  <a:lnTo>
                    <a:pt x="6790" y="3601"/>
                  </a:lnTo>
                  <a:lnTo>
                    <a:pt x="6790" y="3188"/>
                  </a:lnTo>
                  <a:lnTo>
                    <a:pt x="6731" y="2775"/>
                  </a:lnTo>
                  <a:lnTo>
                    <a:pt x="6613" y="2421"/>
                  </a:lnTo>
                  <a:lnTo>
                    <a:pt x="6436" y="2007"/>
                  </a:lnTo>
                  <a:lnTo>
                    <a:pt x="6200" y="1653"/>
                  </a:lnTo>
                  <a:lnTo>
                    <a:pt x="5905" y="1299"/>
                  </a:lnTo>
                  <a:lnTo>
                    <a:pt x="5550" y="945"/>
                  </a:lnTo>
                  <a:lnTo>
                    <a:pt x="5196" y="649"/>
                  </a:lnTo>
                  <a:lnTo>
                    <a:pt x="4842" y="413"/>
                  </a:lnTo>
                  <a:lnTo>
                    <a:pt x="4429" y="236"/>
                  </a:lnTo>
                  <a:lnTo>
                    <a:pt x="4015" y="118"/>
                  </a:lnTo>
                  <a:lnTo>
                    <a:pt x="36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26" name="Google Shape;2226;p32"/>
            <p:cNvSpPr/>
            <p:nvPr/>
          </p:nvSpPr>
          <p:spPr>
            <a:xfrm>
              <a:off x="6680775" y="4057450"/>
              <a:ext cx="149100" cy="153525"/>
            </a:xfrm>
            <a:custGeom>
              <a:avLst/>
              <a:gdLst/>
              <a:ahLst/>
              <a:cxnLst/>
              <a:rect l="l" t="t" r="r" b="b"/>
              <a:pathLst>
                <a:path w="5964" h="6141" extrusionOk="0">
                  <a:moveTo>
                    <a:pt x="1476" y="1"/>
                  </a:moveTo>
                  <a:lnTo>
                    <a:pt x="0" y="1418"/>
                  </a:lnTo>
                  <a:lnTo>
                    <a:pt x="4487" y="6141"/>
                  </a:lnTo>
                  <a:lnTo>
                    <a:pt x="5963" y="4724"/>
                  </a:lnTo>
                  <a:lnTo>
                    <a:pt x="147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27" name="Google Shape;2227;p32"/>
            <p:cNvSpPr/>
            <p:nvPr/>
          </p:nvSpPr>
          <p:spPr>
            <a:xfrm>
              <a:off x="6537600" y="4115025"/>
              <a:ext cx="224375" cy="225850"/>
            </a:xfrm>
            <a:custGeom>
              <a:avLst/>
              <a:gdLst/>
              <a:ahLst/>
              <a:cxnLst/>
              <a:rect l="l" t="t" r="r" b="b"/>
              <a:pathLst>
                <a:path w="8975" h="9034" extrusionOk="0">
                  <a:moveTo>
                    <a:pt x="4842" y="0"/>
                  </a:moveTo>
                  <a:lnTo>
                    <a:pt x="3248" y="1299"/>
                  </a:lnTo>
                  <a:lnTo>
                    <a:pt x="5373" y="3838"/>
                  </a:lnTo>
                  <a:lnTo>
                    <a:pt x="1595" y="2657"/>
                  </a:lnTo>
                  <a:lnTo>
                    <a:pt x="1" y="3956"/>
                  </a:lnTo>
                  <a:lnTo>
                    <a:pt x="4133" y="9033"/>
                  </a:lnTo>
                  <a:lnTo>
                    <a:pt x="5727" y="7734"/>
                  </a:lnTo>
                  <a:lnTo>
                    <a:pt x="3602" y="5137"/>
                  </a:lnTo>
                  <a:lnTo>
                    <a:pt x="7380" y="6318"/>
                  </a:lnTo>
                  <a:lnTo>
                    <a:pt x="8975" y="5078"/>
                  </a:lnTo>
                  <a:lnTo>
                    <a:pt x="48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28" name="Google Shape;2228;p32"/>
            <p:cNvSpPr/>
            <p:nvPr/>
          </p:nvSpPr>
          <p:spPr>
            <a:xfrm>
              <a:off x="6422475" y="4230150"/>
              <a:ext cx="181575" cy="196325"/>
            </a:xfrm>
            <a:custGeom>
              <a:avLst/>
              <a:gdLst/>
              <a:ahLst/>
              <a:cxnLst/>
              <a:rect l="l" t="t" r="r" b="b"/>
              <a:pathLst>
                <a:path w="7263" h="7853" extrusionOk="0">
                  <a:moveTo>
                    <a:pt x="3602" y="0"/>
                  </a:moveTo>
                  <a:lnTo>
                    <a:pt x="0" y="2421"/>
                  </a:lnTo>
                  <a:lnTo>
                    <a:pt x="886" y="3779"/>
                  </a:lnTo>
                  <a:lnTo>
                    <a:pt x="2834" y="2539"/>
                  </a:lnTo>
                  <a:lnTo>
                    <a:pt x="3366" y="3307"/>
                  </a:lnTo>
                  <a:lnTo>
                    <a:pt x="1654" y="4428"/>
                  </a:lnTo>
                  <a:lnTo>
                    <a:pt x="2539" y="5668"/>
                  </a:lnTo>
                  <a:lnTo>
                    <a:pt x="4192" y="4546"/>
                  </a:lnTo>
                  <a:lnTo>
                    <a:pt x="4665" y="5196"/>
                  </a:lnTo>
                  <a:lnTo>
                    <a:pt x="2716" y="6495"/>
                  </a:lnTo>
                  <a:lnTo>
                    <a:pt x="3661" y="7853"/>
                  </a:lnTo>
                  <a:lnTo>
                    <a:pt x="7262" y="5432"/>
                  </a:lnTo>
                  <a:lnTo>
                    <a:pt x="36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29" name="Google Shape;2229;p32"/>
            <p:cNvSpPr/>
            <p:nvPr/>
          </p:nvSpPr>
          <p:spPr>
            <a:xfrm>
              <a:off x="6304400" y="4305425"/>
              <a:ext cx="174175" cy="194850"/>
            </a:xfrm>
            <a:custGeom>
              <a:avLst/>
              <a:gdLst/>
              <a:ahLst/>
              <a:cxnLst/>
              <a:rect l="l" t="t" r="r" b="b"/>
              <a:pathLst>
                <a:path w="6967" h="7794" extrusionOk="0">
                  <a:moveTo>
                    <a:pt x="3838" y="0"/>
                  </a:moveTo>
                  <a:lnTo>
                    <a:pt x="0" y="2126"/>
                  </a:lnTo>
                  <a:lnTo>
                    <a:pt x="827" y="3543"/>
                  </a:lnTo>
                  <a:lnTo>
                    <a:pt x="2834" y="2421"/>
                  </a:lnTo>
                  <a:lnTo>
                    <a:pt x="3248" y="3188"/>
                  </a:lnTo>
                  <a:lnTo>
                    <a:pt x="1476" y="4192"/>
                  </a:lnTo>
                  <a:lnTo>
                    <a:pt x="2244" y="5550"/>
                  </a:lnTo>
                  <a:lnTo>
                    <a:pt x="4015" y="4546"/>
                  </a:lnTo>
                  <a:lnTo>
                    <a:pt x="4428" y="5255"/>
                  </a:lnTo>
                  <a:lnTo>
                    <a:pt x="2421" y="6377"/>
                  </a:lnTo>
                  <a:lnTo>
                    <a:pt x="3188" y="7794"/>
                  </a:lnTo>
                  <a:lnTo>
                    <a:pt x="6967" y="5668"/>
                  </a:lnTo>
                  <a:lnTo>
                    <a:pt x="38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30" name="Google Shape;2230;p32"/>
            <p:cNvSpPr/>
            <p:nvPr/>
          </p:nvSpPr>
          <p:spPr>
            <a:xfrm>
              <a:off x="6155325" y="4370375"/>
              <a:ext cx="191900" cy="187475"/>
            </a:xfrm>
            <a:custGeom>
              <a:avLst/>
              <a:gdLst/>
              <a:ahLst/>
              <a:cxnLst/>
              <a:rect l="l" t="t" r="r" b="b"/>
              <a:pathLst>
                <a:path w="7676" h="7499" extrusionOk="0">
                  <a:moveTo>
                    <a:pt x="4664" y="4192"/>
                  </a:moveTo>
                  <a:lnTo>
                    <a:pt x="5137" y="5196"/>
                  </a:lnTo>
                  <a:lnTo>
                    <a:pt x="4369" y="5550"/>
                  </a:lnTo>
                  <a:lnTo>
                    <a:pt x="4133" y="5609"/>
                  </a:lnTo>
                  <a:lnTo>
                    <a:pt x="3956" y="5609"/>
                  </a:lnTo>
                  <a:lnTo>
                    <a:pt x="3779" y="5491"/>
                  </a:lnTo>
                  <a:lnTo>
                    <a:pt x="3602" y="5255"/>
                  </a:lnTo>
                  <a:lnTo>
                    <a:pt x="3543" y="5018"/>
                  </a:lnTo>
                  <a:lnTo>
                    <a:pt x="3602" y="4841"/>
                  </a:lnTo>
                  <a:lnTo>
                    <a:pt x="3720" y="4664"/>
                  </a:lnTo>
                  <a:lnTo>
                    <a:pt x="3956" y="4546"/>
                  </a:lnTo>
                  <a:lnTo>
                    <a:pt x="4664" y="4192"/>
                  </a:lnTo>
                  <a:close/>
                  <a:moveTo>
                    <a:pt x="5019" y="0"/>
                  </a:moveTo>
                  <a:lnTo>
                    <a:pt x="3189" y="827"/>
                  </a:lnTo>
                  <a:lnTo>
                    <a:pt x="4133" y="2952"/>
                  </a:lnTo>
                  <a:lnTo>
                    <a:pt x="2067" y="1358"/>
                  </a:lnTo>
                  <a:lnTo>
                    <a:pt x="0" y="2244"/>
                  </a:lnTo>
                  <a:lnTo>
                    <a:pt x="2303" y="3956"/>
                  </a:lnTo>
                  <a:lnTo>
                    <a:pt x="2067" y="4192"/>
                  </a:lnTo>
                  <a:lnTo>
                    <a:pt x="1890" y="4487"/>
                  </a:lnTo>
                  <a:lnTo>
                    <a:pt x="1713" y="4723"/>
                  </a:lnTo>
                  <a:lnTo>
                    <a:pt x="1653" y="5018"/>
                  </a:lnTo>
                  <a:lnTo>
                    <a:pt x="1594" y="5373"/>
                  </a:lnTo>
                  <a:lnTo>
                    <a:pt x="1594" y="5668"/>
                  </a:lnTo>
                  <a:lnTo>
                    <a:pt x="1653" y="5963"/>
                  </a:lnTo>
                  <a:lnTo>
                    <a:pt x="1772" y="6258"/>
                  </a:lnTo>
                  <a:lnTo>
                    <a:pt x="1949" y="6494"/>
                  </a:lnTo>
                  <a:lnTo>
                    <a:pt x="2067" y="6731"/>
                  </a:lnTo>
                  <a:lnTo>
                    <a:pt x="2303" y="6967"/>
                  </a:lnTo>
                  <a:lnTo>
                    <a:pt x="2480" y="7144"/>
                  </a:lnTo>
                  <a:lnTo>
                    <a:pt x="2716" y="7262"/>
                  </a:lnTo>
                  <a:lnTo>
                    <a:pt x="3011" y="7380"/>
                  </a:lnTo>
                  <a:lnTo>
                    <a:pt x="3248" y="7439"/>
                  </a:lnTo>
                  <a:lnTo>
                    <a:pt x="3602" y="7498"/>
                  </a:lnTo>
                  <a:lnTo>
                    <a:pt x="3897" y="7498"/>
                  </a:lnTo>
                  <a:lnTo>
                    <a:pt x="4251" y="7439"/>
                  </a:lnTo>
                  <a:lnTo>
                    <a:pt x="4546" y="7321"/>
                  </a:lnTo>
                  <a:lnTo>
                    <a:pt x="4901" y="7203"/>
                  </a:lnTo>
                  <a:lnTo>
                    <a:pt x="7675" y="5963"/>
                  </a:lnTo>
                  <a:lnTo>
                    <a:pt x="50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31" name="Google Shape;2231;p32"/>
            <p:cNvSpPr/>
            <p:nvPr/>
          </p:nvSpPr>
          <p:spPr>
            <a:xfrm>
              <a:off x="5988525" y="4451550"/>
              <a:ext cx="146150" cy="180075"/>
            </a:xfrm>
            <a:custGeom>
              <a:avLst/>
              <a:gdLst/>
              <a:ahLst/>
              <a:cxnLst/>
              <a:rect l="l" t="t" r="r" b="b"/>
              <a:pathLst>
                <a:path w="5846" h="7203" extrusionOk="0">
                  <a:moveTo>
                    <a:pt x="3071" y="4133"/>
                  </a:moveTo>
                  <a:lnTo>
                    <a:pt x="3425" y="5255"/>
                  </a:lnTo>
                  <a:lnTo>
                    <a:pt x="2894" y="5432"/>
                  </a:lnTo>
                  <a:lnTo>
                    <a:pt x="2599" y="5491"/>
                  </a:lnTo>
                  <a:lnTo>
                    <a:pt x="2363" y="5432"/>
                  </a:lnTo>
                  <a:lnTo>
                    <a:pt x="2244" y="5255"/>
                  </a:lnTo>
                  <a:lnTo>
                    <a:pt x="2126" y="5019"/>
                  </a:lnTo>
                  <a:lnTo>
                    <a:pt x="2067" y="4782"/>
                  </a:lnTo>
                  <a:lnTo>
                    <a:pt x="2126" y="4546"/>
                  </a:lnTo>
                  <a:lnTo>
                    <a:pt x="2303" y="4369"/>
                  </a:lnTo>
                  <a:lnTo>
                    <a:pt x="2540" y="4251"/>
                  </a:lnTo>
                  <a:lnTo>
                    <a:pt x="3071" y="4133"/>
                  </a:lnTo>
                  <a:close/>
                  <a:moveTo>
                    <a:pt x="3957" y="0"/>
                  </a:moveTo>
                  <a:lnTo>
                    <a:pt x="2008" y="591"/>
                  </a:lnTo>
                  <a:lnTo>
                    <a:pt x="2599" y="2539"/>
                  </a:lnTo>
                  <a:lnTo>
                    <a:pt x="1831" y="2775"/>
                  </a:lnTo>
                  <a:lnTo>
                    <a:pt x="1477" y="2952"/>
                  </a:lnTo>
                  <a:lnTo>
                    <a:pt x="1182" y="3070"/>
                  </a:lnTo>
                  <a:lnTo>
                    <a:pt x="887" y="3247"/>
                  </a:lnTo>
                  <a:lnTo>
                    <a:pt x="650" y="3484"/>
                  </a:lnTo>
                  <a:lnTo>
                    <a:pt x="414" y="3720"/>
                  </a:lnTo>
                  <a:lnTo>
                    <a:pt x="296" y="3956"/>
                  </a:lnTo>
                  <a:lnTo>
                    <a:pt x="178" y="4192"/>
                  </a:lnTo>
                  <a:lnTo>
                    <a:pt x="60" y="4487"/>
                  </a:lnTo>
                  <a:lnTo>
                    <a:pt x="1" y="4782"/>
                  </a:lnTo>
                  <a:lnTo>
                    <a:pt x="1" y="5078"/>
                  </a:lnTo>
                  <a:lnTo>
                    <a:pt x="60" y="5373"/>
                  </a:lnTo>
                  <a:lnTo>
                    <a:pt x="119" y="5668"/>
                  </a:lnTo>
                  <a:lnTo>
                    <a:pt x="296" y="6081"/>
                  </a:lnTo>
                  <a:lnTo>
                    <a:pt x="532" y="6495"/>
                  </a:lnTo>
                  <a:lnTo>
                    <a:pt x="827" y="6790"/>
                  </a:lnTo>
                  <a:lnTo>
                    <a:pt x="1182" y="7026"/>
                  </a:lnTo>
                  <a:lnTo>
                    <a:pt x="1654" y="7144"/>
                  </a:lnTo>
                  <a:lnTo>
                    <a:pt x="2067" y="7203"/>
                  </a:lnTo>
                  <a:lnTo>
                    <a:pt x="2599" y="7203"/>
                  </a:lnTo>
                  <a:lnTo>
                    <a:pt x="3130" y="7085"/>
                  </a:lnTo>
                  <a:lnTo>
                    <a:pt x="5846" y="6199"/>
                  </a:lnTo>
                  <a:lnTo>
                    <a:pt x="39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32" name="Google Shape;2232;p32"/>
            <p:cNvSpPr/>
            <p:nvPr/>
          </p:nvSpPr>
          <p:spPr>
            <a:xfrm>
              <a:off x="5792225" y="4507625"/>
              <a:ext cx="168300" cy="168300"/>
            </a:xfrm>
            <a:custGeom>
              <a:avLst/>
              <a:gdLst/>
              <a:ahLst/>
              <a:cxnLst/>
              <a:rect l="l" t="t" r="r" b="b"/>
              <a:pathLst>
                <a:path w="6732" h="6732" extrusionOk="0">
                  <a:moveTo>
                    <a:pt x="3602" y="1949"/>
                  </a:moveTo>
                  <a:lnTo>
                    <a:pt x="3897" y="2008"/>
                  </a:lnTo>
                  <a:lnTo>
                    <a:pt x="4074" y="2185"/>
                  </a:lnTo>
                  <a:lnTo>
                    <a:pt x="4252" y="2362"/>
                  </a:lnTo>
                  <a:lnTo>
                    <a:pt x="4429" y="2539"/>
                  </a:lnTo>
                  <a:lnTo>
                    <a:pt x="4547" y="2835"/>
                  </a:lnTo>
                  <a:lnTo>
                    <a:pt x="4606" y="3130"/>
                  </a:lnTo>
                  <a:lnTo>
                    <a:pt x="4665" y="3425"/>
                  </a:lnTo>
                  <a:lnTo>
                    <a:pt x="4665" y="3720"/>
                  </a:lnTo>
                  <a:lnTo>
                    <a:pt x="4606" y="4015"/>
                  </a:lnTo>
                  <a:lnTo>
                    <a:pt x="4488" y="4252"/>
                  </a:lnTo>
                  <a:lnTo>
                    <a:pt x="4370" y="4429"/>
                  </a:lnTo>
                  <a:lnTo>
                    <a:pt x="4133" y="4606"/>
                  </a:lnTo>
                  <a:lnTo>
                    <a:pt x="3897" y="4724"/>
                  </a:lnTo>
                  <a:lnTo>
                    <a:pt x="3661" y="4783"/>
                  </a:lnTo>
                  <a:lnTo>
                    <a:pt x="3366" y="4842"/>
                  </a:lnTo>
                  <a:lnTo>
                    <a:pt x="3071" y="4842"/>
                  </a:lnTo>
                  <a:lnTo>
                    <a:pt x="2835" y="4724"/>
                  </a:lnTo>
                  <a:lnTo>
                    <a:pt x="2657" y="4606"/>
                  </a:lnTo>
                  <a:lnTo>
                    <a:pt x="2480" y="4429"/>
                  </a:lnTo>
                  <a:lnTo>
                    <a:pt x="2303" y="4193"/>
                  </a:lnTo>
                  <a:lnTo>
                    <a:pt x="2185" y="3956"/>
                  </a:lnTo>
                  <a:lnTo>
                    <a:pt x="2126" y="3602"/>
                  </a:lnTo>
                  <a:lnTo>
                    <a:pt x="2067" y="3307"/>
                  </a:lnTo>
                  <a:lnTo>
                    <a:pt x="2067" y="3012"/>
                  </a:lnTo>
                  <a:lnTo>
                    <a:pt x="2126" y="2776"/>
                  </a:lnTo>
                  <a:lnTo>
                    <a:pt x="2244" y="2539"/>
                  </a:lnTo>
                  <a:lnTo>
                    <a:pt x="2362" y="2303"/>
                  </a:lnTo>
                  <a:lnTo>
                    <a:pt x="2539" y="2185"/>
                  </a:lnTo>
                  <a:lnTo>
                    <a:pt x="2776" y="2067"/>
                  </a:lnTo>
                  <a:lnTo>
                    <a:pt x="3071" y="1949"/>
                  </a:lnTo>
                  <a:close/>
                  <a:moveTo>
                    <a:pt x="3602" y="1"/>
                  </a:moveTo>
                  <a:lnTo>
                    <a:pt x="3130" y="60"/>
                  </a:lnTo>
                  <a:lnTo>
                    <a:pt x="2717" y="119"/>
                  </a:lnTo>
                  <a:lnTo>
                    <a:pt x="2303" y="178"/>
                  </a:lnTo>
                  <a:lnTo>
                    <a:pt x="1890" y="355"/>
                  </a:lnTo>
                  <a:lnTo>
                    <a:pt x="1477" y="591"/>
                  </a:lnTo>
                  <a:lnTo>
                    <a:pt x="1122" y="827"/>
                  </a:lnTo>
                  <a:lnTo>
                    <a:pt x="827" y="1122"/>
                  </a:lnTo>
                  <a:lnTo>
                    <a:pt x="591" y="1477"/>
                  </a:lnTo>
                  <a:lnTo>
                    <a:pt x="355" y="1831"/>
                  </a:lnTo>
                  <a:lnTo>
                    <a:pt x="178" y="2244"/>
                  </a:lnTo>
                  <a:lnTo>
                    <a:pt x="60" y="2657"/>
                  </a:lnTo>
                  <a:lnTo>
                    <a:pt x="1" y="3130"/>
                  </a:lnTo>
                  <a:lnTo>
                    <a:pt x="1" y="3543"/>
                  </a:lnTo>
                  <a:lnTo>
                    <a:pt x="60" y="4015"/>
                  </a:lnTo>
                  <a:lnTo>
                    <a:pt x="178" y="4488"/>
                  </a:lnTo>
                  <a:lnTo>
                    <a:pt x="355" y="4901"/>
                  </a:lnTo>
                  <a:lnTo>
                    <a:pt x="591" y="5255"/>
                  </a:lnTo>
                  <a:lnTo>
                    <a:pt x="827" y="5609"/>
                  </a:lnTo>
                  <a:lnTo>
                    <a:pt x="1122" y="5964"/>
                  </a:lnTo>
                  <a:lnTo>
                    <a:pt x="1477" y="6200"/>
                  </a:lnTo>
                  <a:lnTo>
                    <a:pt x="1831" y="6377"/>
                  </a:lnTo>
                  <a:lnTo>
                    <a:pt x="2244" y="6554"/>
                  </a:lnTo>
                  <a:lnTo>
                    <a:pt x="2657" y="6672"/>
                  </a:lnTo>
                  <a:lnTo>
                    <a:pt x="3130" y="6731"/>
                  </a:lnTo>
                  <a:lnTo>
                    <a:pt x="3543" y="6731"/>
                  </a:lnTo>
                  <a:lnTo>
                    <a:pt x="4015" y="6672"/>
                  </a:lnTo>
                  <a:lnTo>
                    <a:pt x="4429" y="6554"/>
                  </a:lnTo>
                  <a:lnTo>
                    <a:pt x="4842" y="6377"/>
                  </a:lnTo>
                  <a:lnTo>
                    <a:pt x="5196" y="6200"/>
                  </a:lnTo>
                  <a:lnTo>
                    <a:pt x="5550" y="5905"/>
                  </a:lnTo>
                  <a:lnTo>
                    <a:pt x="5905" y="5609"/>
                  </a:lnTo>
                  <a:lnTo>
                    <a:pt x="6141" y="5255"/>
                  </a:lnTo>
                  <a:lnTo>
                    <a:pt x="6377" y="4901"/>
                  </a:lnTo>
                  <a:lnTo>
                    <a:pt x="6554" y="4488"/>
                  </a:lnTo>
                  <a:lnTo>
                    <a:pt x="6672" y="4074"/>
                  </a:lnTo>
                  <a:lnTo>
                    <a:pt x="6731" y="3661"/>
                  </a:lnTo>
                  <a:lnTo>
                    <a:pt x="6731" y="3189"/>
                  </a:lnTo>
                  <a:lnTo>
                    <a:pt x="6672" y="2717"/>
                  </a:lnTo>
                  <a:lnTo>
                    <a:pt x="6554" y="2303"/>
                  </a:lnTo>
                  <a:lnTo>
                    <a:pt x="6377" y="1890"/>
                  </a:lnTo>
                  <a:lnTo>
                    <a:pt x="6141" y="1477"/>
                  </a:lnTo>
                  <a:lnTo>
                    <a:pt x="5905" y="1122"/>
                  </a:lnTo>
                  <a:lnTo>
                    <a:pt x="5550" y="827"/>
                  </a:lnTo>
                  <a:lnTo>
                    <a:pt x="5196" y="591"/>
                  </a:lnTo>
                  <a:lnTo>
                    <a:pt x="4842" y="355"/>
                  </a:lnTo>
                  <a:lnTo>
                    <a:pt x="4429" y="178"/>
                  </a:lnTo>
                  <a:lnTo>
                    <a:pt x="4015" y="60"/>
                  </a:lnTo>
                  <a:lnTo>
                    <a:pt x="36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33" name="Google Shape;2233;p32"/>
            <p:cNvSpPr/>
            <p:nvPr/>
          </p:nvSpPr>
          <p:spPr>
            <a:xfrm>
              <a:off x="5615125" y="4529775"/>
              <a:ext cx="153525" cy="169750"/>
            </a:xfrm>
            <a:custGeom>
              <a:avLst/>
              <a:gdLst/>
              <a:ahLst/>
              <a:cxnLst/>
              <a:rect l="l" t="t" r="r" b="b"/>
              <a:pathLst>
                <a:path w="6141" h="6790" extrusionOk="0">
                  <a:moveTo>
                    <a:pt x="3838" y="3897"/>
                  </a:moveTo>
                  <a:lnTo>
                    <a:pt x="3956" y="5019"/>
                  </a:lnTo>
                  <a:lnTo>
                    <a:pt x="3129" y="5078"/>
                  </a:lnTo>
                  <a:lnTo>
                    <a:pt x="2893" y="5078"/>
                  </a:lnTo>
                  <a:lnTo>
                    <a:pt x="2657" y="4960"/>
                  </a:lnTo>
                  <a:lnTo>
                    <a:pt x="2539" y="4782"/>
                  </a:lnTo>
                  <a:lnTo>
                    <a:pt x="2480" y="4546"/>
                  </a:lnTo>
                  <a:lnTo>
                    <a:pt x="2480" y="4310"/>
                  </a:lnTo>
                  <a:lnTo>
                    <a:pt x="2598" y="4133"/>
                  </a:lnTo>
                  <a:lnTo>
                    <a:pt x="2775" y="4015"/>
                  </a:lnTo>
                  <a:lnTo>
                    <a:pt x="3011" y="3956"/>
                  </a:lnTo>
                  <a:lnTo>
                    <a:pt x="3838" y="3897"/>
                  </a:lnTo>
                  <a:close/>
                  <a:moveTo>
                    <a:pt x="5550" y="0"/>
                  </a:moveTo>
                  <a:lnTo>
                    <a:pt x="3483" y="177"/>
                  </a:lnTo>
                  <a:lnTo>
                    <a:pt x="3719" y="2539"/>
                  </a:lnTo>
                  <a:lnTo>
                    <a:pt x="2244" y="296"/>
                  </a:lnTo>
                  <a:lnTo>
                    <a:pt x="0" y="532"/>
                  </a:lnTo>
                  <a:lnTo>
                    <a:pt x="1653" y="2893"/>
                  </a:lnTo>
                  <a:lnTo>
                    <a:pt x="1358" y="3011"/>
                  </a:lnTo>
                  <a:lnTo>
                    <a:pt x="1063" y="3247"/>
                  </a:lnTo>
                  <a:lnTo>
                    <a:pt x="886" y="3425"/>
                  </a:lnTo>
                  <a:lnTo>
                    <a:pt x="708" y="3720"/>
                  </a:lnTo>
                  <a:lnTo>
                    <a:pt x="531" y="3956"/>
                  </a:lnTo>
                  <a:lnTo>
                    <a:pt x="472" y="4251"/>
                  </a:lnTo>
                  <a:lnTo>
                    <a:pt x="413" y="4546"/>
                  </a:lnTo>
                  <a:lnTo>
                    <a:pt x="413" y="4901"/>
                  </a:lnTo>
                  <a:lnTo>
                    <a:pt x="472" y="5196"/>
                  </a:lnTo>
                  <a:lnTo>
                    <a:pt x="531" y="5432"/>
                  </a:lnTo>
                  <a:lnTo>
                    <a:pt x="649" y="5727"/>
                  </a:lnTo>
                  <a:lnTo>
                    <a:pt x="827" y="5963"/>
                  </a:lnTo>
                  <a:lnTo>
                    <a:pt x="1004" y="6140"/>
                  </a:lnTo>
                  <a:lnTo>
                    <a:pt x="1181" y="6317"/>
                  </a:lnTo>
                  <a:lnTo>
                    <a:pt x="1417" y="6495"/>
                  </a:lnTo>
                  <a:lnTo>
                    <a:pt x="1712" y="6613"/>
                  </a:lnTo>
                  <a:lnTo>
                    <a:pt x="2007" y="6731"/>
                  </a:lnTo>
                  <a:lnTo>
                    <a:pt x="2362" y="6790"/>
                  </a:lnTo>
                  <a:lnTo>
                    <a:pt x="3070" y="6790"/>
                  </a:lnTo>
                  <a:lnTo>
                    <a:pt x="6140" y="6495"/>
                  </a:lnTo>
                  <a:lnTo>
                    <a:pt x="55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34" name="Google Shape;2234;p32"/>
            <p:cNvSpPr/>
            <p:nvPr/>
          </p:nvSpPr>
          <p:spPr>
            <a:xfrm>
              <a:off x="5461600" y="4543050"/>
              <a:ext cx="138775" cy="163850"/>
            </a:xfrm>
            <a:custGeom>
              <a:avLst/>
              <a:gdLst/>
              <a:ahLst/>
              <a:cxnLst/>
              <a:rect l="l" t="t" r="r" b="b"/>
              <a:pathLst>
                <a:path w="5551" h="6554" extrusionOk="0">
                  <a:moveTo>
                    <a:pt x="1831" y="1"/>
                  </a:moveTo>
                  <a:lnTo>
                    <a:pt x="1772" y="4901"/>
                  </a:lnTo>
                  <a:lnTo>
                    <a:pt x="60" y="4842"/>
                  </a:lnTo>
                  <a:lnTo>
                    <a:pt x="1" y="6495"/>
                  </a:lnTo>
                  <a:lnTo>
                    <a:pt x="5492" y="6554"/>
                  </a:lnTo>
                  <a:lnTo>
                    <a:pt x="5551" y="4960"/>
                  </a:lnTo>
                  <a:lnTo>
                    <a:pt x="3838" y="4901"/>
                  </a:lnTo>
                  <a:lnTo>
                    <a:pt x="38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35" name="Google Shape;2235;p32"/>
            <p:cNvSpPr/>
            <p:nvPr/>
          </p:nvSpPr>
          <p:spPr>
            <a:xfrm>
              <a:off x="5315500" y="4537150"/>
              <a:ext cx="128425" cy="166800"/>
            </a:xfrm>
            <a:custGeom>
              <a:avLst/>
              <a:gdLst/>
              <a:ahLst/>
              <a:cxnLst/>
              <a:rect l="l" t="t" r="r" b="b"/>
              <a:pathLst>
                <a:path w="5137" h="6672" extrusionOk="0">
                  <a:moveTo>
                    <a:pt x="3070" y="1"/>
                  </a:moveTo>
                  <a:lnTo>
                    <a:pt x="2893" y="2480"/>
                  </a:lnTo>
                  <a:lnTo>
                    <a:pt x="1063" y="2303"/>
                  </a:lnTo>
                  <a:lnTo>
                    <a:pt x="886" y="3838"/>
                  </a:lnTo>
                  <a:lnTo>
                    <a:pt x="2716" y="3956"/>
                  </a:lnTo>
                  <a:lnTo>
                    <a:pt x="2657" y="4901"/>
                  </a:lnTo>
                  <a:lnTo>
                    <a:pt x="118" y="4665"/>
                  </a:lnTo>
                  <a:lnTo>
                    <a:pt x="0" y="6259"/>
                  </a:lnTo>
                  <a:lnTo>
                    <a:pt x="4546" y="6672"/>
                  </a:lnTo>
                  <a:lnTo>
                    <a:pt x="5136" y="178"/>
                  </a:lnTo>
                  <a:lnTo>
                    <a:pt x="30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36" name="Google Shape;2236;p32"/>
            <p:cNvSpPr/>
            <p:nvPr/>
          </p:nvSpPr>
          <p:spPr>
            <a:xfrm>
              <a:off x="5128050" y="4512050"/>
              <a:ext cx="168275" cy="166825"/>
            </a:xfrm>
            <a:custGeom>
              <a:avLst/>
              <a:gdLst/>
              <a:ahLst/>
              <a:cxnLst/>
              <a:rect l="l" t="t" r="r" b="b"/>
              <a:pathLst>
                <a:path w="6731" h="6673" extrusionOk="0">
                  <a:moveTo>
                    <a:pt x="3306" y="1890"/>
                  </a:moveTo>
                  <a:lnTo>
                    <a:pt x="3601" y="1949"/>
                  </a:lnTo>
                  <a:lnTo>
                    <a:pt x="3897" y="2008"/>
                  </a:lnTo>
                  <a:lnTo>
                    <a:pt x="4133" y="2126"/>
                  </a:lnTo>
                  <a:lnTo>
                    <a:pt x="4310" y="2303"/>
                  </a:lnTo>
                  <a:lnTo>
                    <a:pt x="4487" y="2480"/>
                  </a:lnTo>
                  <a:lnTo>
                    <a:pt x="4546" y="2717"/>
                  </a:lnTo>
                  <a:lnTo>
                    <a:pt x="4605" y="3012"/>
                  </a:lnTo>
                  <a:lnTo>
                    <a:pt x="4664" y="3248"/>
                  </a:lnTo>
                  <a:lnTo>
                    <a:pt x="4605" y="3602"/>
                  </a:lnTo>
                  <a:lnTo>
                    <a:pt x="4546" y="3897"/>
                  </a:lnTo>
                  <a:lnTo>
                    <a:pt x="4428" y="4193"/>
                  </a:lnTo>
                  <a:lnTo>
                    <a:pt x="4251" y="4370"/>
                  </a:lnTo>
                  <a:lnTo>
                    <a:pt x="4074" y="4547"/>
                  </a:lnTo>
                  <a:lnTo>
                    <a:pt x="3897" y="4724"/>
                  </a:lnTo>
                  <a:lnTo>
                    <a:pt x="3601" y="4783"/>
                  </a:lnTo>
                  <a:lnTo>
                    <a:pt x="3365" y="4842"/>
                  </a:lnTo>
                  <a:lnTo>
                    <a:pt x="3070" y="4783"/>
                  </a:lnTo>
                  <a:lnTo>
                    <a:pt x="2775" y="4724"/>
                  </a:lnTo>
                  <a:lnTo>
                    <a:pt x="2539" y="4606"/>
                  </a:lnTo>
                  <a:lnTo>
                    <a:pt x="2362" y="4429"/>
                  </a:lnTo>
                  <a:lnTo>
                    <a:pt x="2244" y="4252"/>
                  </a:lnTo>
                  <a:lnTo>
                    <a:pt x="2125" y="4016"/>
                  </a:lnTo>
                  <a:lnTo>
                    <a:pt x="2066" y="3720"/>
                  </a:lnTo>
                  <a:lnTo>
                    <a:pt x="2066" y="3425"/>
                  </a:lnTo>
                  <a:lnTo>
                    <a:pt x="2066" y="3130"/>
                  </a:lnTo>
                  <a:lnTo>
                    <a:pt x="2185" y="2835"/>
                  </a:lnTo>
                  <a:lnTo>
                    <a:pt x="2303" y="2540"/>
                  </a:lnTo>
                  <a:lnTo>
                    <a:pt x="2421" y="2303"/>
                  </a:lnTo>
                  <a:lnTo>
                    <a:pt x="2598" y="2126"/>
                  </a:lnTo>
                  <a:lnTo>
                    <a:pt x="2834" y="2008"/>
                  </a:lnTo>
                  <a:lnTo>
                    <a:pt x="3070" y="1949"/>
                  </a:lnTo>
                  <a:lnTo>
                    <a:pt x="3306" y="1890"/>
                  </a:lnTo>
                  <a:close/>
                  <a:moveTo>
                    <a:pt x="3070" y="1"/>
                  </a:moveTo>
                  <a:lnTo>
                    <a:pt x="2657" y="60"/>
                  </a:lnTo>
                  <a:lnTo>
                    <a:pt x="2244" y="178"/>
                  </a:lnTo>
                  <a:lnTo>
                    <a:pt x="1830" y="355"/>
                  </a:lnTo>
                  <a:lnTo>
                    <a:pt x="1417" y="532"/>
                  </a:lnTo>
                  <a:lnTo>
                    <a:pt x="1122" y="827"/>
                  </a:lnTo>
                  <a:lnTo>
                    <a:pt x="827" y="1123"/>
                  </a:lnTo>
                  <a:lnTo>
                    <a:pt x="531" y="1477"/>
                  </a:lnTo>
                  <a:lnTo>
                    <a:pt x="354" y="1890"/>
                  </a:lnTo>
                  <a:lnTo>
                    <a:pt x="177" y="2303"/>
                  </a:lnTo>
                  <a:lnTo>
                    <a:pt x="59" y="2776"/>
                  </a:lnTo>
                  <a:lnTo>
                    <a:pt x="0" y="3189"/>
                  </a:lnTo>
                  <a:lnTo>
                    <a:pt x="0" y="3661"/>
                  </a:lnTo>
                  <a:lnTo>
                    <a:pt x="59" y="4075"/>
                  </a:lnTo>
                  <a:lnTo>
                    <a:pt x="177" y="4547"/>
                  </a:lnTo>
                  <a:lnTo>
                    <a:pt x="354" y="4901"/>
                  </a:lnTo>
                  <a:lnTo>
                    <a:pt x="590" y="5314"/>
                  </a:lnTo>
                  <a:lnTo>
                    <a:pt x="827" y="5610"/>
                  </a:lnTo>
                  <a:lnTo>
                    <a:pt x="1181" y="5905"/>
                  </a:lnTo>
                  <a:lnTo>
                    <a:pt x="1535" y="6200"/>
                  </a:lnTo>
                  <a:lnTo>
                    <a:pt x="1889" y="6377"/>
                  </a:lnTo>
                  <a:lnTo>
                    <a:pt x="2303" y="6554"/>
                  </a:lnTo>
                  <a:lnTo>
                    <a:pt x="2716" y="6672"/>
                  </a:lnTo>
                  <a:lnTo>
                    <a:pt x="3601" y="6672"/>
                  </a:lnTo>
                  <a:lnTo>
                    <a:pt x="4074" y="6613"/>
                  </a:lnTo>
                  <a:lnTo>
                    <a:pt x="4487" y="6554"/>
                  </a:lnTo>
                  <a:lnTo>
                    <a:pt x="4900" y="6377"/>
                  </a:lnTo>
                  <a:lnTo>
                    <a:pt x="5255" y="6141"/>
                  </a:lnTo>
                  <a:lnTo>
                    <a:pt x="5609" y="5905"/>
                  </a:lnTo>
                  <a:lnTo>
                    <a:pt x="5904" y="5551"/>
                  </a:lnTo>
                  <a:lnTo>
                    <a:pt x="6140" y="5196"/>
                  </a:lnTo>
                  <a:lnTo>
                    <a:pt x="6376" y="4842"/>
                  </a:lnTo>
                  <a:lnTo>
                    <a:pt x="6553" y="4429"/>
                  </a:lnTo>
                  <a:lnTo>
                    <a:pt x="6671" y="3956"/>
                  </a:lnTo>
                  <a:lnTo>
                    <a:pt x="6731" y="3484"/>
                  </a:lnTo>
                  <a:lnTo>
                    <a:pt x="6671" y="3071"/>
                  </a:lnTo>
                  <a:lnTo>
                    <a:pt x="6612" y="2599"/>
                  </a:lnTo>
                  <a:lnTo>
                    <a:pt x="6494" y="2185"/>
                  </a:lnTo>
                  <a:lnTo>
                    <a:pt x="6317" y="1772"/>
                  </a:lnTo>
                  <a:lnTo>
                    <a:pt x="6140" y="1418"/>
                  </a:lnTo>
                  <a:lnTo>
                    <a:pt x="5845" y="1064"/>
                  </a:lnTo>
                  <a:lnTo>
                    <a:pt x="5550" y="768"/>
                  </a:lnTo>
                  <a:lnTo>
                    <a:pt x="5196" y="532"/>
                  </a:lnTo>
                  <a:lnTo>
                    <a:pt x="4782" y="296"/>
                  </a:lnTo>
                  <a:lnTo>
                    <a:pt x="4369" y="178"/>
                  </a:lnTo>
                  <a:lnTo>
                    <a:pt x="3956" y="60"/>
                  </a:lnTo>
                  <a:lnTo>
                    <a:pt x="34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37" name="Google Shape;2237;p32"/>
            <p:cNvSpPr/>
            <p:nvPr/>
          </p:nvSpPr>
          <p:spPr>
            <a:xfrm>
              <a:off x="5012925" y="4464825"/>
              <a:ext cx="106275" cy="184525"/>
            </a:xfrm>
            <a:custGeom>
              <a:avLst/>
              <a:gdLst/>
              <a:ahLst/>
              <a:cxnLst/>
              <a:rect l="l" t="t" r="r" b="b"/>
              <a:pathLst>
                <a:path w="4251" h="7381" extrusionOk="0">
                  <a:moveTo>
                    <a:pt x="413" y="1"/>
                  </a:moveTo>
                  <a:lnTo>
                    <a:pt x="0" y="1477"/>
                  </a:lnTo>
                  <a:lnTo>
                    <a:pt x="1889" y="2067"/>
                  </a:lnTo>
                  <a:lnTo>
                    <a:pt x="531" y="6849"/>
                  </a:lnTo>
                  <a:lnTo>
                    <a:pt x="2480" y="7380"/>
                  </a:lnTo>
                  <a:lnTo>
                    <a:pt x="4251" y="1122"/>
                  </a:lnTo>
                  <a:lnTo>
                    <a:pt x="4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38" name="Google Shape;2238;p32"/>
            <p:cNvSpPr/>
            <p:nvPr/>
          </p:nvSpPr>
          <p:spPr>
            <a:xfrm>
              <a:off x="4897775" y="4439725"/>
              <a:ext cx="101875" cy="171250"/>
            </a:xfrm>
            <a:custGeom>
              <a:avLst/>
              <a:gdLst/>
              <a:ahLst/>
              <a:cxnLst/>
              <a:rect l="l" t="t" r="r" b="b"/>
              <a:pathLst>
                <a:path w="4075" h="6850" extrusionOk="0">
                  <a:moveTo>
                    <a:pt x="2185" y="1"/>
                  </a:moveTo>
                  <a:lnTo>
                    <a:pt x="1" y="6141"/>
                  </a:lnTo>
                  <a:lnTo>
                    <a:pt x="1949" y="6849"/>
                  </a:lnTo>
                  <a:lnTo>
                    <a:pt x="4075" y="709"/>
                  </a:lnTo>
                  <a:lnTo>
                    <a:pt x="21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39" name="Google Shape;2239;p32"/>
            <p:cNvSpPr/>
            <p:nvPr/>
          </p:nvSpPr>
          <p:spPr>
            <a:xfrm>
              <a:off x="4732475" y="4389550"/>
              <a:ext cx="168300" cy="168300"/>
            </a:xfrm>
            <a:custGeom>
              <a:avLst/>
              <a:gdLst/>
              <a:ahLst/>
              <a:cxnLst/>
              <a:rect l="l" t="t" r="r" b="b"/>
              <a:pathLst>
                <a:path w="6732" h="6732" extrusionOk="0">
                  <a:moveTo>
                    <a:pt x="3425" y="1890"/>
                  </a:moveTo>
                  <a:lnTo>
                    <a:pt x="3720" y="1949"/>
                  </a:lnTo>
                  <a:lnTo>
                    <a:pt x="3956" y="2067"/>
                  </a:lnTo>
                  <a:lnTo>
                    <a:pt x="4192" y="2185"/>
                  </a:lnTo>
                  <a:lnTo>
                    <a:pt x="4428" y="2362"/>
                  </a:lnTo>
                  <a:lnTo>
                    <a:pt x="4547" y="2539"/>
                  </a:lnTo>
                  <a:lnTo>
                    <a:pt x="4665" y="2775"/>
                  </a:lnTo>
                  <a:lnTo>
                    <a:pt x="4724" y="3071"/>
                  </a:lnTo>
                  <a:lnTo>
                    <a:pt x="4724" y="3307"/>
                  </a:lnTo>
                  <a:lnTo>
                    <a:pt x="4665" y="3602"/>
                  </a:lnTo>
                  <a:lnTo>
                    <a:pt x="4547" y="3897"/>
                  </a:lnTo>
                  <a:lnTo>
                    <a:pt x="4428" y="4192"/>
                  </a:lnTo>
                  <a:lnTo>
                    <a:pt x="4251" y="4429"/>
                  </a:lnTo>
                  <a:lnTo>
                    <a:pt x="4015" y="4606"/>
                  </a:lnTo>
                  <a:lnTo>
                    <a:pt x="3838" y="4724"/>
                  </a:lnTo>
                  <a:lnTo>
                    <a:pt x="3602" y="4783"/>
                  </a:lnTo>
                  <a:lnTo>
                    <a:pt x="3307" y="4842"/>
                  </a:lnTo>
                  <a:lnTo>
                    <a:pt x="3071" y="4783"/>
                  </a:lnTo>
                  <a:lnTo>
                    <a:pt x="2775" y="4724"/>
                  </a:lnTo>
                  <a:lnTo>
                    <a:pt x="2539" y="4547"/>
                  </a:lnTo>
                  <a:lnTo>
                    <a:pt x="2362" y="4369"/>
                  </a:lnTo>
                  <a:lnTo>
                    <a:pt x="2185" y="4192"/>
                  </a:lnTo>
                  <a:lnTo>
                    <a:pt x="2067" y="3956"/>
                  </a:lnTo>
                  <a:lnTo>
                    <a:pt x="2067" y="3720"/>
                  </a:lnTo>
                  <a:lnTo>
                    <a:pt x="2067" y="3425"/>
                  </a:lnTo>
                  <a:lnTo>
                    <a:pt x="2126" y="3130"/>
                  </a:lnTo>
                  <a:lnTo>
                    <a:pt x="2244" y="2834"/>
                  </a:lnTo>
                  <a:lnTo>
                    <a:pt x="2362" y="2598"/>
                  </a:lnTo>
                  <a:lnTo>
                    <a:pt x="2539" y="2362"/>
                  </a:lnTo>
                  <a:lnTo>
                    <a:pt x="2716" y="2185"/>
                  </a:lnTo>
                  <a:lnTo>
                    <a:pt x="2953" y="2008"/>
                  </a:lnTo>
                  <a:lnTo>
                    <a:pt x="3189" y="1949"/>
                  </a:lnTo>
                  <a:lnTo>
                    <a:pt x="3425" y="1890"/>
                  </a:lnTo>
                  <a:close/>
                  <a:moveTo>
                    <a:pt x="3012" y="1"/>
                  </a:moveTo>
                  <a:lnTo>
                    <a:pt x="2598" y="60"/>
                  </a:lnTo>
                  <a:lnTo>
                    <a:pt x="2185" y="237"/>
                  </a:lnTo>
                  <a:lnTo>
                    <a:pt x="1772" y="414"/>
                  </a:lnTo>
                  <a:lnTo>
                    <a:pt x="1417" y="591"/>
                  </a:lnTo>
                  <a:lnTo>
                    <a:pt x="1063" y="886"/>
                  </a:lnTo>
                  <a:lnTo>
                    <a:pt x="768" y="1240"/>
                  </a:lnTo>
                  <a:lnTo>
                    <a:pt x="532" y="1595"/>
                  </a:lnTo>
                  <a:lnTo>
                    <a:pt x="296" y="2008"/>
                  </a:lnTo>
                  <a:lnTo>
                    <a:pt x="178" y="2421"/>
                  </a:lnTo>
                  <a:lnTo>
                    <a:pt x="60" y="2894"/>
                  </a:lnTo>
                  <a:lnTo>
                    <a:pt x="1" y="3307"/>
                  </a:lnTo>
                  <a:lnTo>
                    <a:pt x="60" y="3779"/>
                  </a:lnTo>
                  <a:lnTo>
                    <a:pt x="119" y="4192"/>
                  </a:lnTo>
                  <a:lnTo>
                    <a:pt x="237" y="4606"/>
                  </a:lnTo>
                  <a:lnTo>
                    <a:pt x="414" y="4960"/>
                  </a:lnTo>
                  <a:lnTo>
                    <a:pt x="650" y="5373"/>
                  </a:lnTo>
                  <a:lnTo>
                    <a:pt x="945" y="5668"/>
                  </a:lnTo>
                  <a:lnTo>
                    <a:pt x="1240" y="5964"/>
                  </a:lnTo>
                  <a:lnTo>
                    <a:pt x="1595" y="6200"/>
                  </a:lnTo>
                  <a:lnTo>
                    <a:pt x="2008" y="6436"/>
                  </a:lnTo>
                  <a:lnTo>
                    <a:pt x="2421" y="6554"/>
                  </a:lnTo>
                  <a:lnTo>
                    <a:pt x="2893" y="6672"/>
                  </a:lnTo>
                  <a:lnTo>
                    <a:pt x="3307" y="6731"/>
                  </a:lnTo>
                  <a:lnTo>
                    <a:pt x="3720" y="6731"/>
                  </a:lnTo>
                  <a:lnTo>
                    <a:pt x="4192" y="6672"/>
                  </a:lnTo>
                  <a:lnTo>
                    <a:pt x="4606" y="6554"/>
                  </a:lnTo>
                  <a:lnTo>
                    <a:pt x="4960" y="6377"/>
                  </a:lnTo>
                  <a:lnTo>
                    <a:pt x="5314" y="6141"/>
                  </a:lnTo>
                  <a:lnTo>
                    <a:pt x="5668" y="5845"/>
                  </a:lnTo>
                  <a:lnTo>
                    <a:pt x="5964" y="5491"/>
                  </a:lnTo>
                  <a:lnTo>
                    <a:pt x="6259" y="5137"/>
                  </a:lnTo>
                  <a:lnTo>
                    <a:pt x="6436" y="4724"/>
                  </a:lnTo>
                  <a:lnTo>
                    <a:pt x="6613" y="4310"/>
                  </a:lnTo>
                  <a:lnTo>
                    <a:pt x="6731" y="3838"/>
                  </a:lnTo>
                  <a:lnTo>
                    <a:pt x="6731" y="3425"/>
                  </a:lnTo>
                  <a:lnTo>
                    <a:pt x="6731" y="2953"/>
                  </a:lnTo>
                  <a:lnTo>
                    <a:pt x="6672" y="2539"/>
                  </a:lnTo>
                  <a:lnTo>
                    <a:pt x="6554" y="2126"/>
                  </a:lnTo>
                  <a:lnTo>
                    <a:pt x="6318" y="1772"/>
                  </a:lnTo>
                  <a:lnTo>
                    <a:pt x="6082" y="1358"/>
                  </a:lnTo>
                  <a:lnTo>
                    <a:pt x="5845" y="1063"/>
                  </a:lnTo>
                  <a:lnTo>
                    <a:pt x="5491" y="768"/>
                  </a:lnTo>
                  <a:lnTo>
                    <a:pt x="5137" y="532"/>
                  </a:lnTo>
                  <a:lnTo>
                    <a:pt x="4724" y="296"/>
                  </a:lnTo>
                  <a:lnTo>
                    <a:pt x="4310" y="178"/>
                  </a:lnTo>
                  <a:lnTo>
                    <a:pt x="3897" y="60"/>
                  </a:lnTo>
                  <a:lnTo>
                    <a:pt x="34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40" name="Google Shape;2240;p32"/>
            <p:cNvSpPr/>
            <p:nvPr/>
          </p:nvSpPr>
          <p:spPr>
            <a:xfrm>
              <a:off x="4531750" y="4241950"/>
              <a:ext cx="187475" cy="200750"/>
            </a:xfrm>
            <a:custGeom>
              <a:avLst/>
              <a:gdLst/>
              <a:ahLst/>
              <a:cxnLst/>
              <a:rect l="l" t="t" r="r" b="b"/>
              <a:pathLst>
                <a:path w="7499" h="8030" extrusionOk="0">
                  <a:moveTo>
                    <a:pt x="2657" y="3720"/>
                  </a:moveTo>
                  <a:lnTo>
                    <a:pt x="3661" y="4311"/>
                  </a:lnTo>
                  <a:lnTo>
                    <a:pt x="2185" y="5550"/>
                  </a:lnTo>
                  <a:lnTo>
                    <a:pt x="2657" y="3720"/>
                  </a:lnTo>
                  <a:close/>
                  <a:moveTo>
                    <a:pt x="1417" y="1"/>
                  </a:moveTo>
                  <a:lnTo>
                    <a:pt x="0" y="6790"/>
                  </a:lnTo>
                  <a:lnTo>
                    <a:pt x="2008" y="8030"/>
                  </a:lnTo>
                  <a:lnTo>
                    <a:pt x="7498" y="3779"/>
                  </a:lnTo>
                  <a:lnTo>
                    <a:pt x="5668" y="2598"/>
                  </a:lnTo>
                  <a:lnTo>
                    <a:pt x="4900" y="3307"/>
                  </a:lnTo>
                  <a:lnTo>
                    <a:pt x="3011" y="2126"/>
                  </a:lnTo>
                  <a:lnTo>
                    <a:pt x="3247" y="1122"/>
                  </a:lnTo>
                  <a:lnTo>
                    <a:pt x="14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41" name="Google Shape;2241;p32"/>
            <p:cNvSpPr/>
            <p:nvPr/>
          </p:nvSpPr>
          <p:spPr>
            <a:xfrm>
              <a:off x="4339875" y="4168150"/>
              <a:ext cx="188950" cy="191900"/>
            </a:xfrm>
            <a:custGeom>
              <a:avLst/>
              <a:gdLst/>
              <a:ahLst/>
              <a:cxnLst/>
              <a:rect l="l" t="t" r="r" b="b"/>
              <a:pathLst>
                <a:path w="7558" h="7676" extrusionOk="0">
                  <a:moveTo>
                    <a:pt x="4251" y="1"/>
                  </a:moveTo>
                  <a:lnTo>
                    <a:pt x="3897" y="60"/>
                  </a:lnTo>
                  <a:lnTo>
                    <a:pt x="3542" y="178"/>
                  </a:lnTo>
                  <a:lnTo>
                    <a:pt x="3188" y="355"/>
                  </a:lnTo>
                  <a:lnTo>
                    <a:pt x="2893" y="591"/>
                  </a:lnTo>
                  <a:lnTo>
                    <a:pt x="2598" y="886"/>
                  </a:lnTo>
                  <a:lnTo>
                    <a:pt x="2303" y="1241"/>
                  </a:lnTo>
                  <a:lnTo>
                    <a:pt x="0" y="4133"/>
                  </a:lnTo>
                  <a:lnTo>
                    <a:pt x="1594" y="5373"/>
                  </a:lnTo>
                  <a:lnTo>
                    <a:pt x="3897" y="2480"/>
                  </a:lnTo>
                  <a:lnTo>
                    <a:pt x="4192" y="2185"/>
                  </a:lnTo>
                  <a:lnTo>
                    <a:pt x="4487" y="2008"/>
                  </a:lnTo>
                  <a:lnTo>
                    <a:pt x="4664" y="2008"/>
                  </a:lnTo>
                  <a:lnTo>
                    <a:pt x="4841" y="2067"/>
                  </a:lnTo>
                  <a:lnTo>
                    <a:pt x="4959" y="2126"/>
                  </a:lnTo>
                  <a:lnTo>
                    <a:pt x="5137" y="2244"/>
                  </a:lnTo>
                  <a:lnTo>
                    <a:pt x="5314" y="2362"/>
                  </a:lnTo>
                  <a:lnTo>
                    <a:pt x="5432" y="2539"/>
                  </a:lnTo>
                  <a:lnTo>
                    <a:pt x="5491" y="2657"/>
                  </a:lnTo>
                  <a:lnTo>
                    <a:pt x="5491" y="2835"/>
                  </a:lnTo>
                  <a:lnTo>
                    <a:pt x="5432" y="3189"/>
                  </a:lnTo>
                  <a:lnTo>
                    <a:pt x="5196" y="3484"/>
                  </a:lnTo>
                  <a:lnTo>
                    <a:pt x="2952" y="6436"/>
                  </a:lnTo>
                  <a:lnTo>
                    <a:pt x="4546" y="7676"/>
                  </a:lnTo>
                  <a:lnTo>
                    <a:pt x="6849" y="4783"/>
                  </a:lnTo>
                  <a:lnTo>
                    <a:pt x="7085" y="4370"/>
                  </a:lnTo>
                  <a:lnTo>
                    <a:pt x="7262" y="4015"/>
                  </a:lnTo>
                  <a:lnTo>
                    <a:pt x="7439" y="3661"/>
                  </a:lnTo>
                  <a:lnTo>
                    <a:pt x="7498" y="3307"/>
                  </a:lnTo>
                  <a:lnTo>
                    <a:pt x="7557" y="2953"/>
                  </a:lnTo>
                  <a:lnTo>
                    <a:pt x="7557" y="2598"/>
                  </a:lnTo>
                  <a:lnTo>
                    <a:pt x="7439" y="2244"/>
                  </a:lnTo>
                  <a:lnTo>
                    <a:pt x="7321" y="1890"/>
                  </a:lnTo>
                  <a:lnTo>
                    <a:pt x="7144" y="1595"/>
                  </a:lnTo>
                  <a:lnTo>
                    <a:pt x="6967" y="1300"/>
                  </a:lnTo>
                  <a:lnTo>
                    <a:pt x="6672" y="1004"/>
                  </a:lnTo>
                  <a:lnTo>
                    <a:pt x="6376" y="709"/>
                  </a:lnTo>
                  <a:lnTo>
                    <a:pt x="6081" y="473"/>
                  </a:lnTo>
                  <a:lnTo>
                    <a:pt x="5727" y="296"/>
                  </a:lnTo>
                  <a:lnTo>
                    <a:pt x="5373" y="178"/>
                  </a:lnTo>
                  <a:lnTo>
                    <a:pt x="5018" y="60"/>
                  </a:lnTo>
                  <a:lnTo>
                    <a:pt x="46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42" name="Google Shape;2242;p32"/>
            <p:cNvSpPr/>
            <p:nvPr/>
          </p:nvSpPr>
          <p:spPr>
            <a:xfrm>
              <a:off x="4227700" y="4050075"/>
              <a:ext cx="190425" cy="190425"/>
            </a:xfrm>
            <a:custGeom>
              <a:avLst/>
              <a:gdLst/>
              <a:ahLst/>
              <a:cxnLst/>
              <a:rect l="l" t="t" r="r" b="b"/>
              <a:pathLst>
                <a:path w="7617" h="7617" extrusionOk="0">
                  <a:moveTo>
                    <a:pt x="3483" y="2008"/>
                  </a:moveTo>
                  <a:lnTo>
                    <a:pt x="3779" y="2067"/>
                  </a:lnTo>
                  <a:lnTo>
                    <a:pt x="4015" y="2126"/>
                  </a:lnTo>
                  <a:lnTo>
                    <a:pt x="4310" y="2303"/>
                  </a:lnTo>
                  <a:lnTo>
                    <a:pt x="4546" y="2480"/>
                  </a:lnTo>
                  <a:lnTo>
                    <a:pt x="4900" y="2834"/>
                  </a:lnTo>
                  <a:lnTo>
                    <a:pt x="2893" y="4901"/>
                  </a:lnTo>
                  <a:lnTo>
                    <a:pt x="2539" y="4606"/>
                  </a:lnTo>
                  <a:lnTo>
                    <a:pt x="2303" y="4369"/>
                  </a:lnTo>
                  <a:lnTo>
                    <a:pt x="2126" y="4074"/>
                  </a:lnTo>
                  <a:lnTo>
                    <a:pt x="2066" y="3838"/>
                  </a:lnTo>
                  <a:lnTo>
                    <a:pt x="2007" y="3543"/>
                  </a:lnTo>
                  <a:lnTo>
                    <a:pt x="2007" y="3307"/>
                  </a:lnTo>
                  <a:lnTo>
                    <a:pt x="2126" y="3012"/>
                  </a:lnTo>
                  <a:lnTo>
                    <a:pt x="2244" y="2775"/>
                  </a:lnTo>
                  <a:lnTo>
                    <a:pt x="2480" y="2480"/>
                  </a:lnTo>
                  <a:lnTo>
                    <a:pt x="2716" y="2303"/>
                  </a:lnTo>
                  <a:lnTo>
                    <a:pt x="2952" y="2126"/>
                  </a:lnTo>
                  <a:lnTo>
                    <a:pt x="3247" y="2008"/>
                  </a:lnTo>
                  <a:close/>
                  <a:moveTo>
                    <a:pt x="3247" y="1"/>
                  </a:moveTo>
                  <a:lnTo>
                    <a:pt x="2834" y="60"/>
                  </a:lnTo>
                  <a:lnTo>
                    <a:pt x="2421" y="119"/>
                  </a:lnTo>
                  <a:lnTo>
                    <a:pt x="2007" y="296"/>
                  </a:lnTo>
                  <a:lnTo>
                    <a:pt x="1653" y="473"/>
                  </a:lnTo>
                  <a:lnTo>
                    <a:pt x="1299" y="768"/>
                  </a:lnTo>
                  <a:lnTo>
                    <a:pt x="945" y="1063"/>
                  </a:lnTo>
                  <a:lnTo>
                    <a:pt x="650" y="1418"/>
                  </a:lnTo>
                  <a:lnTo>
                    <a:pt x="413" y="1772"/>
                  </a:lnTo>
                  <a:lnTo>
                    <a:pt x="236" y="2185"/>
                  </a:lnTo>
                  <a:lnTo>
                    <a:pt x="118" y="2539"/>
                  </a:lnTo>
                  <a:lnTo>
                    <a:pt x="0" y="2953"/>
                  </a:lnTo>
                  <a:lnTo>
                    <a:pt x="0" y="3366"/>
                  </a:lnTo>
                  <a:lnTo>
                    <a:pt x="59" y="3779"/>
                  </a:lnTo>
                  <a:lnTo>
                    <a:pt x="177" y="4192"/>
                  </a:lnTo>
                  <a:lnTo>
                    <a:pt x="295" y="4606"/>
                  </a:lnTo>
                  <a:lnTo>
                    <a:pt x="531" y="5019"/>
                  </a:lnTo>
                  <a:lnTo>
                    <a:pt x="827" y="5373"/>
                  </a:lnTo>
                  <a:lnTo>
                    <a:pt x="1181" y="5727"/>
                  </a:lnTo>
                  <a:lnTo>
                    <a:pt x="3129" y="7617"/>
                  </a:lnTo>
                  <a:lnTo>
                    <a:pt x="7616" y="2953"/>
                  </a:lnTo>
                  <a:lnTo>
                    <a:pt x="5668" y="1063"/>
                  </a:lnTo>
                  <a:lnTo>
                    <a:pt x="5314" y="709"/>
                  </a:lnTo>
                  <a:lnTo>
                    <a:pt x="4900" y="473"/>
                  </a:lnTo>
                  <a:lnTo>
                    <a:pt x="4487" y="237"/>
                  </a:lnTo>
                  <a:lnTo>
                    <a:pt x="4074" y="119"/>
                  </a:lnTo>
                  <a:lnTo>
                    <a:pt x="3661" y="60"/>
                  </a:lnTo>
                  <a:lnTo>
                    <a:pt x="32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43" name="Google Shape;2243;p32"/>
            <p:cNvSpPr/>
            <p:nvPr/>
          </p:nvSpPr>
          <p:spPr>
            <a:xfrm>
              <a:off x="4136175" y="3958575"/>
              <a:ext cx="156475" cy="147625"/>
            </a:xfrm>
            <a:custGeom>
              <a:avLst/>
              <a:gdLst/>
              <a:ahLst/>
              <a:cxnLst/>
              <a:rect l="l" t="t" r="r" b="b"/>
              <a:pathLst>
                <a:path w="6259" h="5905" extrusionOk="0">
                  <a:moveTo>
                    <a:pt x="4901" y="0"/>
                  </a:moveTo>
                  <a:lnTo>
                    <a:pt x="1" y="4369"/>
                  </a:lnTo>
                  <a:lnTo>
                    <a:pt x="1359" y="5904"/>
                  </a:lnTo>
                  <a:lnTo>
                    <a:pt x="6259" y="1535"/>
                  </a:lnTo>
                  <a:lnTo>
                    <a:pt x="490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44" name="Google Shape;2244;p32"/>
            <p:cNvSpPr/>
            <p:nvPr/>
          </p:nvSpPr>
          <p:spPr>
            <a:xfrm>
              <a:off x="4038775" y="3839025"/>
              <a:ext cx="169750" cy="168275"/>
            </a:xfrm>
            <a:custGeom>
              <a:avLst/>
              <a:gdLst/>
              <a:ahLst/>
              <a:cxnLst/>
              <a:rect l="l" t="t" r="r" b="b"/>
              <a:pathLst>
                <a:path w="6790" h="6731" extrusionOk="0">
                  <a:moveTo>
                    <a:pt x="3897" y="2007"/>
                  </a:moveTo>
                  <a:lnTo>
                    <a:pt x="4133" y="2125"/>
                  </a:lnTo>
                  <a:lnTo>
                    <a:pt x="4369" y="2303"/>
                  </a:lnTo>
                  <a:lnTo>
                    <a:pt x="4546" y="2480"/>
                  </a:lnTo>
                  <a:lnTo>
                    <a:pt x="4723" y="2775"/>
                  </a:lnTo>
                  <a:lnTo>
                    <a:pt x="4782" y="3011"/>
                  </a:lnTo>
                  <a:lnTo>
                    <a:pt x="4841" y="3247"/>
                  </a:lnTo>
                  <a:lnTo>
                    <a:pt x="4782" y="3483"/>
                  </a:lnTo>
                  <a:lnTo>
                    <a:pt x="4723" y="3719"/>
                  </a:lnTo>
                  <a:lnTo>
                    <a:pt x="4605" y="3956"/>
                  </a:lnTo>
                  <a:lnTo>
                    <a:pt x="4428" y="4192"/>
                  </a:lnTo>
                  <a:lnTo>
                    <a:pt x="4192" y="4369"/>
                  </a:lnTo>
                  <a:lnTo>
                    <a:pt x="3897" y="4546"/>
                  </a:lnTo>
                  <a:lnTo>
                    <a:pt x="3661" y="4664"/>
                  </a:lnTo>
                  <a:lnTo>
                    <a:pt x="3365" y="4782"/>
                  </a:lnTo>
                  <a:lnTo>
                    <a:pt x="3129" y="4782"/>
                  </a:lnTo>
                  <a:lnTo>
                    <a:pt x="2893" y="4723"/>
                  </a:lnTo>
                  <a:lnTo>
                    <a:pt x="2657" y="4605"/>
                  </a:lnTo>
                  <a:lnTo>
                    <a:pt x="2421" y="4487"/>
                  </a:lnTo>
                  <a:lnTo>
                    <a:pt x="2244" y="4251"/>
                  </a:lnTo>
                  <a:lnTo>
                    <a:pt x="2066" y="4015"/>
                  </a:lnTo>
                  <a:lnTo>
                    <a:pt x="2007" y="3779"/>
                  </a:lnTo>
                  <a:lnTo>
                    <a:pt x="1948" y="3542"/>
                  </a:lnTo>
                  <a:lnTo>
                    <a:pt x="1948" y="3247"/>
                  </a:lnTo>
                  <a:lnTo>
                    <a:pt x="2066" y="3011"/>
                  </a:lnTo>
                  <a:lnTo>
                    <a:pt x="2185" y="2775"/>
                  </a:lnTo>
                  <a:lnTo>
                    <a:pt x="2362" y="2598"/>
                  </a:lnTo>
                  <a:lnTo>
                    <a:pt x="2598" y="2362"/>
                  </a:lnTo>
                  <a:lnTo>
                    <a:pt x="2893" y="2184"/>
                  </a:lnTo>
                  <a:lnTo>
                    <a:pt x="3129" y="2066"/>
                  </a:lnTo>
                  <a:lnTo>
                    <a:pt x="3424" y="2007"/>
                  </a:lnTo>
                  <a:close/>
                  <a:moveTo>
                    <a:pt x="3011" y="0"/>
                  </a:moveTo>
                  <a:lnTo>
                    <a:pt x="2598" y="118"/>
                  </a:lnTo>
                  <a:lnTo>
                    <a:pt x="2185" y="236"/>
                  </a:lnTo>
                  <a:lnTo>
                    <a:pt x="1771" y="472"/>
                  </a:lnTo>
                  <a:lnTo>
                    <a:pt x="1358" y="708"/>
                  </a:lnTo>
                  <a:lnTo>
                    <a:pt x="1004" y="1004"/>
                  </a:lnTo>
                  <a:lnTo>
                    <a:pt x="709" y="1358"/>
                  </a:lnTo>
                  <a:lnTo>
                    <a:pt x="472" y="1712"/>
                  </a:lnTo>
                  <a:lnTo>
                    <a:pt x="295" y="2125"/>
                  </a:lnTo>
                  <a:lnTo>
                    <a:pt x="118" y="2539"/>
                  </a:lnTo>
                  <a:lnTo>
                    <a:pt x="59" y="2952"/>
                  </a:lnTo>
                  <a:lnTo>
                    <a:pt x="0" y="3365"/>
                  </a:lnTo>
                  <a:lnTo>
                    <a:pt x="59" y="3779"/>
                  </a:lnTo>
                  <a:lnTo>
                    <a:pt x="118" y="4192"/>
                  </a:lnTo>
                  <a:lnTo>
                    <a:pt x="295" y="4605"/>
                  </a:lnTo>
                  <a:lnTo>
                    <a:pt x="472" y="5018"/>
                  </a:lnTo>
                  <a:lnTo>
                    <a:pt x="709" y="5373"/>
                  </a:lnTo>
                  <a:lnTo>
                    <a:pt x="1004" y="5727"/>
                  </a:lnTo>
                  <a:lnTo>
                    <a:pt x="1358" y="6022"/>
                  </a:lnTo>
                  <a:lnTo>
                    <a:pt x="1712" y="6258"/>
                  </a:lnTo>
                  <a:lnTo>
                    <a:pt x="2066" y="6494"/>
                  </a:lnTo>
                  <a:lnTo>
                    <a:pt x="2480" y="6612"/>
                  </a:lnTo>
                  <a:lnTo>
                    <a:pt x="2893" y="6730"/>
                  </a:lnTo>
                  <a:lnTo>
                    <a:pt x="3779" y="6730"/>
                  </a:lnTo>
                  <a:lnTo>
                    <a:pt x="4192" y="6671"/>
                  </a:lnTo>
                  <a:lnTo>
                    <a:pt x="4605" y="6494"/>
                  </a:lnTo>
                  <a:lnTo>
                    <a:pt x="5018" y="6317"/>
                  </a:lnTo>
                  <a:lnTo>
                    <a:pt x="5432" y="6081"/>
                  </a:lnTo>
                  <a:lnTo>
                    <a:pt x="5786" y="5727"/>
                  </a:lnTo>
                  <a:lnTo>
                    <a:pt x="6081" y="5432"/>
                  </a:lnTo>
                  <a:lnTo>
                    <a:pt x="6317" y="5077"/>
                  </a:lnTo>
                  <a:lnTo>
                    <a:pt x="6494" y="4664"/>
                  </a:lnTo>
                  <a:lnTo>
                    <a:pt x="6672" y="4251"/>
                  </a:lnTo>
                  <a:lnTo>
                    <a:pt x="6731" y="3838"/>
                  </a:lnTo>
                  <a:lnTo>
                    <a:pt x="6790" y="3365"/>
                  </a:lnTo>
                  <a:lnTo>
                    <a:pt x="6731" y="2952"/>
                  </a:lnTo>
                  <a:lnTo>
                    <a:pt x="6672" y="2539"/>
                  </a:lnTo>
                  <a:lnTo>
                    <a:pt x="6494" y="2125"/>
                  </a:lnTo>
                  <a:lnTo>
                    <a:pt x="6317" y="1712"/>
                  </a:lnTo>
                  <a:lnTo>
                    <a:pt x="6081" y="1358"/>
                  </a:lnTo>
                  <a:lnTo>
                    <a:pt x="5786" y="1004"/>
                  </a:lnTo>
                  <a:lnTo>
                    <a:pt x="5432" y="708"/>
                  </a:lnTo>
                  <a:lnTo>
                    <a:pt x="5077" y="472"/>
                  </a:lnTo>
                  <a:lnTo>
                    <a:pt x="4723" y="295"/>
                  </a:lnTo>
                  <a:lnTo>
                    <a:pt x="4310" y="118"/>
                  </a:lnTo>
                  <a:lnTo>
                    <a:pt x="3897" y="59"/>
                  </a:lnTo>
                  <a:lnTo>
                    <a:pt x="34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45" name="Google Shape;2245;p32"/>
            <p:cNvSpPr/>
            <p:nvPr/>
          </p:nvSpPr>
          <p:spPr>
            <a:xfrm>
              <a:off x="3904450" y="3650100"/>
              <a:ext cx="194850" cy="175650"/>
            </a:xfrm>
            <a:custGeom>
              <a:avLst/>
              <a:gdLst/>
              <a:ahLst/>
              <a:cxnLst/>
              <a:rect l="l" t="t" r="r" b="b"/>
              <a:pathLst>
                <a:path w="7794" h="7026" extrusionOk="0">
                  <a:moveTo>
                    <a:pt x="5609" y="0"/>
                  </a:moveTo>
                  <a:lnTo>
                    <a:pt x="4192" y="827"/>
                  </a:lnTo>
                  <a:lnTo>
                    <a:pt x="5373" y="2834"/>
                  </a:lnTo>
                  <a:lnTo>
                    <a:pt x="4547" y="3247"/>
                  </a:lnTo>
                  <a:lnTo>
                    <a:pt x="3543" y="1535"/>
                  </a:lnTo>
                  <a:lnTo>
                    <a:pt x="2244" y="2303"/>
                  </a:lnTo>
                  <a:lnTo>
                    <a:pt x="3248" y="4015"/>
                  </a:lnTo>
                  <a:lnTo>
                    <a:pt x="2539" y="4428"/>
                  </a:lnTo>
                  <a:lnTo>
                    <a:pt x="1358" y="2421"/>
                  </a:lnTo>
                  <a:lnTo>
                    <a:pt x="1" y="3247"/>
                  </a:lnTo>
                  <a:lnTo>
                    <a:pt x="2126" y="7026"/>
                  </a:lnTo>
                  <a:lnTo>
                    <a:pt x="7794" y="3779"/>
                  </a:lnTo>
                  <a:lnTo>
                    <a:pt x="56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46" name="Google Shape;2246;p32"/>
            <p:cNvSpPr/>
            <p:nvPr/>
          </p:nvSpPr>
          <p:spPr>
            <a:xfrm>
              <a:off x="3818850" y="3484775"/>
              <a:ext cx="212550" cy="209625"/>
            </a:xfrm>
            <a:custGeom>
              <a:avLst/>
              <a:gdLst/>
              <a:ahLst/>
              <a:cxnLst/>
              <a:rect l="l" t="t" r="r" b="b"/>
              <a:pathLst>
                <a:path w="8502" h="8385" extrusionOk="0">
                  <a:moveTo>
                    <a:pt x="5904" y="1"/>
                  </a:moveTo>
                  <a:lnTo>
                    <a:pt x="0" y="2716"/>
                  </a:lnTo>
                  <a:lnTo>
                    <a:pt x="827" y="4606"/>
                  </a:lnTo>
                  <a:lnTo>
                    <a:pt x="3897" y="3189"/>
                  </a:lnTo>
                  <a:lnTo>
                    <a:pt x="1771" y="6554"/>
                  </a:lnTo>
                  <a:lnTo>
                    <a:pt x="2598" y="8384"/>
                  </a:lnTo>
                  <a:lnTo>
                    <a:pt x="8502" y="5727"/>
                  </a:lnTo>
                  <a:lnTo>
                    <a:pt x="7675" y="3838"/>
                  </a:lnTo>
                  <a:lnTo>
                    <a:pt x="4723" y="5196"/>
                  </a:lnTo>
                  <a:lnTo>
                    <a:pt x="4723" y="5196"/>
                  </a:lnTo>
                  <a:lnTo>
                    <a:pt x="6790" y="1890"/>
                  </a:lnTo>
                  <a:lnTo>
                    <a:pt x="59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47" name="Google Shape;2247;p32"/>
            <p:cNvSpPr/>
            <p:nvPr/>
          </p:nvSpPr>
          <p:spPr>
            <a:xfrm>
              <a:off x="3770125" y="3323900"/>
              <a:ext cx="168300" cy="168275"/>
            </a:xfrm>
            <a:custGeom>
              <a:avLst/>
              <a:gdLst/>
              <a:ahLst/>
              <a:cxnLst/>
              <a:rect l="l" t="t" r="r" b="b"/>
              <a:pathLst>
                <a:path w="6732" h="6731" extrusionOk="0">
                  <a:moveTo>
                    <a:pt x="3898" y="0"/>
                  </a:moveTo>
                  <a:lnTo>
                    <a:pt x="1949" y="650"/>
                  </a:lnTo>
                  <a:lnTo>
                    <a:pt x="2953" y="3838"/>
                  </a:lnTo>
                  <a:lnTo>
                    <a:pt x="4370" y="3366"/>
                  </a:lnTo>
                  <a:lnTo>
                    <a:pt x="3838" y="1831"/>
                  </a:lnTo>
                  <a:lnTo>
                    <a:pt x="4134" y="1949"/>
                  </a:lnTo>
                  <a:lnTo>
                    <a:pt x="4429" y="2126"/>
                  </a:lnTo>
                  <a:lnTo>
                    <a:pt x="4606" y="2421"/>
                  </a:lnTo>
                  <a:lnTo>
                    <a:pt x="4724" y="2716"/>
                  </a:lnTo>
                  <a:lnTo>
                    <a:pt x="4842" y="3070"/>
                  </a:lnTo>
                  <a:lnTo>
                    <a:pt x="4842" y="3366"/>
                  </a:lnTo>
                  <a:lnTo>
                    <a:pt x="4842" y="3661"/>
                  </a:lnTo>
                  <a:lnTo>
                    <a:pt x="4724" y="3897"/>
                  </a:lnTo>
                  <a:lnTo>
                    <a:pt x="4606" y="4074"/>
                  </a:lnTo>
                  <a:lnTo>
                    <a:pt x="4370" y="4310"/>
                  </a:lnTo>
                  <a:lnTo>
                    <a:pt x="4075" y="4428"/>
                  </a:lnTo>
                  <a:lnTo>
                    <a:pt x="3779" y="4605"/>
                  </a:lnTo>
                  <a:lnTo>
                    <a:pt x="3484" y="4664"/>
                  </a:lnTo>
                  <a:lnTo>
                    <a:pt x="2894" y="4664"/>
                  </a:lnTo>
                  <a:lnTo>
                    <a:pt x="2658" y="4605"/>
                  </a:lnTo>
                  <a:lnTo>
                    <a:pt x="2481" y="4487"/>
                  </a:lnTo>
                  <a:lnTo>
                    <a:pt x="2244" y="4310"/>
                  </a:lnTo>
                  <a:lnTo>
                    <a:pt x="2126" y="4133"/>
                  </a:lnTo>
                  <a:lnTo>
                    <a:pt x="2008" y="3838"/>
                  </a:lnTo>
                  <a:lnTo>
                    <a:pt x="1949" y="3543"/>
                  </a:lnTo>
                  <a:lnTo>
                    <a:pt x="1949" y="3307"/>
                  </a:lnTo>
                  <a:lnTo>
                    <a:pt x="2008" y="3070"/>
                  </a:lnTo>
                  <a:lnTo>
                    <a:pt x="2126" y="2893"/>
                  </a:lnTo>
                  <a:lnTo>
                    <a:pt x="1477" y="827"/>
                  </a:lnTo>
                  <a:lnTo>
                    <a:pt x="1005" y="1122"/>
                  </a:lnTo>
                  <a:lnTo>
                    <a:pt x="650" y="1417"/>
                  </a:lnTo>
                  <a:lnTo>
                    <a:pt x="355" y="1831"/>
                  </a:lnTo>
                  <a:lnTo>
                    <a:pt x="178" y="2303"/>
                  </a:lnTo>
                  <a:lnTo>
                    <a:pt x="60" y="2775"/>
                  </a:lnTo>
                  <a:lnTo>
                    <a:pt x="1" y="3307"/>
                  </a:lnTo>
                  <a:lnTo>
                    <a:pt x="60" y="3838"/>
                  </a:lnTo>
                  <a:lnTo>
                    <a:pt x="237" y="4428"/>
                  </a:lnTo>
                  <a:lnTo>
                    <a:pt x="414" y="4901"/>
                  </a:lnTo>
                  <a:lnTo>
                    <a:pt x="650" y="5314"/>
                  </a:lnTo>
                  <a:lnTo>
                    <a:pt x="887" y="5668"/>
                  </a:lnTo>
                  <a:lnTo>
                    <a:pt x="1182" y="5963"/>
                  </a:lnTo>
                  <a:lnTo>
                    <a:pt x="1477" y="6259"/>
                  </a:lnTo>
                  <a:lnTo>
                    <a:pt x="1831" y="6436"/>
                  </a:lnTo>
                  <a:lnTo>
                    <a:pt x="2244" y="6613"/>
                  </a:lnTo>
                  <a:lnTo>
                    <a:pt x="2658" y="6731"/>
                  </a:lnTo>
                  <a:lnTo>
                    <a:pt x="3484" y="6731"/>
                  </a:lnTo>
                  <a:lnTo>
                    <a:pt x="3957" y="6672"/>
                  </a:lnTo>
                  <a:lnTo>
                    <a:pt x="4429" y="6554"/>
                  </a:lnTo>
                  <a:lnTo>
                    <a:pt x="4842" y="6377"/>
                  </a:lnTo>
                  <a:lnTo>
                    <a:pt x="5255" y="6140"/>
                  </a:lnTo>
                  <a:lnTo>
                    <a:pt x="5610" y="5904"/>
                  </a:lnTo>
                  <a:lnTo>
                    <a:pt x="5905" y="5609"/>
                  </a:lnTo>
                  <a:lnTo>
                    <a:pt x="6200" y="5314"/>
                  </a:lnTo>
                  <a:lnTo>
                    <a:pt x="6377" y="4960"/>
                  </a:lnTo>
                  <a:lnTo>
                    <a:pt x="6554" y="4546"/>
                  </a:lnTo>
                  <a:lnTo>
                    <a:pt x="6672" y="4192"/>
                  </a:lnTo>
                  <a:lnTo>
                    <a:pt x="6731" y="3720"/>
                  </a:lnTo>
                  <a:lnTo>
                    <a:pt x="6731" y="3307"/>
                  </a:lnTo>
                  <a:lnTo>
                    <a:pt x="6672" y="2834"/>
                  </a:lnTo>
                  <a:lnTo>
                    <a:pt x="6495" y="2362"/>
                  </a:lnTo>
                  <a:lnTo>
                    <a:pt x="6318" y="1831"/>
                  </a:lnTo>
                  <a:lnTo>
                    <a:pt x="6082" y="1417"/>
                  </a:lnTo>
                  <a:lnTo>
                    <a:pt x="5787" y="1063"/>
                  </a:lnTo>
                  <a:lnTo>
                    <a:pt x="5433" y="709"/>
                  </a:lnTo>
                  <a:lnTo>
                    <a:pt x="5078" y="473"/>
                  </a:lnTo>
                  <a:lnTo>
                    <a:pt x="4665" y="296"/>
                  </a:lnTo>
                  <a:lnTo>
                    <a:pt x="4311" y="118"/>
                  </a:lnTo>
                  <a:lnTo>
                    <a:pt x="389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48" name="Google Shape;2248;p32"/>
            <p:cNvSpPr/>
            <p:nvPr/>
          </p:nvSpPr>
          <p:spPr>
            <a:xfrm>
              <a:off x="3731750" y="3235350"/>
              <a:ext cx="171250" cy="88575"/>
            </a:xfrm>
            <a:custGeom>
              <a:avLst/>
              <a:gdLst/>
              <a:ahLst/>
              <a:cxnLst/>
              <a:rect l="l" t="t" r="r" b="b"/>
              <a:pathLst>
                <a:path w="6850" h="3543" extrusionOk="0">
                  <a:moveTo>
                    <a:pt x="6377" y="0"/>
                  </a:moveTo>
                  <a:lnTo>
                    <a:pt x="1" y="1535"/>
                  </a:lnTo>
                  <a:lnTo>
                    <a:pt x="532" y="3542"/>
                  </a:lnTo>
                  <a:lnTo>
                    <a:pt x="6849" y="2007"/>
                  </a:lnTo>
                  <a:lnTo>
                    <a:pt x="63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49" name="Google Shape;2249;p32"/>
            <p:cNvSpPr/>
            <p:nvPr/>
          </p:nvSpPr>
          <p:spPr>
            <a:xfrm>
              <a:off x="3696325" y="3050850"/>
              <a:ext cx="186000" cy="181550"/>
            </a:xfrm>
            <a:custGeom>
              <a:avLst/>
              <a:gdLst/>
              <a:ahLst/>
              <a:cxnLst/>
              <a:rect l="l" t="t" r="r" b="b"/>
              <a:pathLst>
                <a:path w="7440" h="7262" extrusionOk="0">
                  <a:moveTo>
                    <a:pt x="6436" y="0"/>
                  </a:moveTo>
                  <a:lnTo>
                    <a:pt x="1" y="1063"/>
                  </a:lnTo>
                  <a:lnTo>
                    <a:pt x="355" y="3070"/>
                  </a:lnTo>
                  <a:lnTo>
                    <a:pt x="3602" y="2539"/>
                  </a:lnTo>
                  <a:lnTo>
                    <a:pt x="3602" y="2539"/>
                  </a:lnTo>
                  <a:lnTo>
                    <a:pt x="709" y="5196"/>
                  </a:lnTo>
                  <a:lnTo>
                    <a:pt x="1005" y="7262"/>
                  </a:lnTo>
                  <a:lnTo>
                    <a:pt x="7440" y="6199"/>
                  </a:lnTo>
                  <a:lnTo>
                    <a:pt x="7145" y="4192"/>
                  </a:lnTo>
                  <a:lnTo>
                    <a:pt x="3898" y="4723"/>
                  </a:lnTo>
                  <a:lnTo>
                    <a:pt x="6790" y="2066"/>
                  </a:lnTo>
                  <a:lnTo>
                    <a:pt x="64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50" name="Google Shape;2250;p32"/>
            <p:cNvSpPr/>
            <p:nvPr/>
          </p:nvSpPr>
          <p:spPr>
            <a:xfrm>
              <a:off x="3686000" y="2913575"/>
              <a:ext cx="169775" cy="118100"/>
            </a:xfrm>
            <a:custGeom>
              <a:avLst/>
              <a:gdLst/>
              <a:ahLst/>
              <a:cxnLst/>
              <a:rect l="l" t="t" r="r" b="b"/>
              <a:pathLst>
                <a:path w="6791" h="4724" extrusionOk="0">
                  <a:moveTo>
                    <a:pt x="6495" y="0"/>
                  </a:moveTo>
                  <a:lnTo>
                    <a:pt x="4842" y="119"/>
                  </a:lnTo>
                  <a:lnTo>
                    <a:pt x="5019" y="2362"/>
                  </a:lnTo>
                  <a:lnTo>
                    <a:pt x="4074" y="2421"/>
                  </a:lnTo>
                  <a:lnTo>
                    <a:pt x="3956" y="414"/>
                  </a:lnTo>
                  <a:lnTo>
                    <a:pt x="2421" y="532"/>
                  </a:lnTo>
                  <a:lnTo>
                    <a:pt x="2539" y="2539"/>
                  </a:lnTo>
                  <a:lnTo>
                    <a:pt x="1772" y="2598"/>
                  </a:lnTo>
                  <a:lnTo>
                    <a:pt x="1595" y="296"/>
                  </a:lnTo>
                  <a:lnTo>
                    <a:pt x="1" y="414"/>
                  </a:lnTo>
                  <a:lnTo>
                    <a:pt x="296" y="4724"/>
                  </a:lnTo>
                  <a:lnTo>
                    <a:pt x="6790" y="4310"/>
                  </a:lnTo>
                  <a:lnTo>
                    <a:pt x="64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51" name="Google Shape;2251;p32"/>
            <p:cNvSpPr/>
            <p:nvPr/>
          </p:nvSpPr>
          <p:spPr>
            <a:xfrm>
              <a:off x="3684525" y="2774825"/>
              <a:ext cx="165350" cy="112200"/>
            </a:xfrm>
            <a:custGeom>
              <a:avLst/>
              <a:gdLst/>
              <a:ahLst/>
              <a:cxnLst/>
              <a:rect l="l" t="t" r="r" b="b"/>
              <a:pathLst>
                <a:path w="6614" h="4488" extrusionOk="0">
                  <a:moveTo>
                    <a:pt x="60" y="1"/>
                  </a:moveTo>
                  <a:lnTo>
                    <a:pt x="1" y="4370"/>
                  </a:lnTo>
                  <a:lnTo>
                    <a:pt x="6554" y="4488"/>
                  </a:lnTo>
                  <a:lnTo>
                    <a:pt x="6613" y="119"/>
                  </a:lnTo>
                  <a:lnTo>
                    <a:pt x="4960" y="60"/>
                  </a:lnTo>
                  <a:lnTo>
                    <a:pt x="4901" y="2362"/>
                  </a:lnTo>
                  <a:lnTo>
                    <a:pt x="4015" y="2362"/>
                  </a:lnTo>
                  <a:lnTo>
                    <a:pt x="4015" y="355"/>
                  </a:lnTo>
                  <a:lnTo>
                    <a:pt x="2480" y="296"/>
                  </a:lnTo>
                  <a:lnTo>
                    <a:pt x="2480" y="2362"/>
                  </a:lnTo>
                  <a:lnTo>
                    <a:pt x="1654" y="2362"/>
                  </a:lnTo>
                  <a:lnTo>
                    <a:pt x="1713" y="60"/>
                  </a:lnTo>
                  <a:lnTo>
                    <a:pt x="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52" name="Google Shape;2252;p32"/>
            <p:cNvSpPr/>
            <p:nvPr/>
          </p:nvSpPr>
          <p:spPr>
            <a:xfrm>
              <a:off x="3687475" y="2602150"/>
              <a:ext cx="177150" cy="149100"/>
            </a:xfrm>
            <a:custGeom>
              <a:avLst/>
              <a:gdLst/>
              <a:ahLst/>
              <a:cxnLst/>
              <a:rect l="l" t="t" r="r" b="b"/>
              <a:pathLst>
                <a:path w="7086" h="5964" extrusionOk="0">
                  <a:moveTo>
                    <a:pt x="2658" y="2126"/>
                  </a:moveTo>
                  <a:lnTo>
                    <a:pt x="2894" y="2185"/>
                  </a:lnTo>
                  <a:lnTo>
                    <a:pt x="3012" y="2303"/>
                  </a:lnTo>
                  <a:lnTo>
                    <a:pt x="3130" y="2480"/>
                  </a:lnTo>
                  <a:lnTo>
                    <a:pt x="3130" y="2716"/>
                  </a:lnTo>
                  <a:lnTo>
                    <a:pt x="3012" y="3543"/>
                  </a:lnTo>
                  <a:lnTo>
                    <a:pt x="1949" y="3425"/>
                  </a:lnTo>
                  <a:lnTo>
                    <a:pt x="2008" y="2598"/>
                  </a:lnTo>
                  <a:lnTo>
                    <a:pt x="2067" y="2362"/>
                  </a:lnTo>
                  <a:lnTo>
                    <a:pt x="2185" y="2185"/>
                  </a:lnTo>
                  <a:lnTo>
                    <a:pt x="2421" y="2126"/>
                  </a:lnTo>
                  <a:close/>
                  <a:moveTo>
                    <a:pt x="2421" y="0"/>
                  </a:moveTo>
                  <a:lnTo>
                    <a:pt x="2126" y="59"/>
                  </a:lnTo>
                  <a:lnTo>
                    <a:pt x="1831" y="118"/>
                  </a:lnTo>
                  <a:lnTo>
                    <a:pt x="1595" y="177"/>
                  </a:lnTo>
                  <a:lnTo>
                    <a:pt x="1359" y="354"/>
                  </a:lnTo>
                  <a:lnTo>
                    <a:pt x="1122" y="473"/>
                  </a:lnTo>
                  <a:lnTo>
                    <a:pt x="945" y="709"/>
                  </a:lnTo>
                  <a:lnTo>
                    <a:pt x="768" y="945"/>
                  </a:lnTo>
                  <a:lnTo>
                    <a:pt x="591" y="1240"/>
                  </a:lnTo>
                  <a:lnTo>
                    <a:pt x="473" y="1535"/>
                  </a:lnTo>
                  <a:lnTo>
                    <a:pt x="414" y="1889"/>
                  </a:lnTo>
                  <a:lnTo>
                    <a:pt x="355" y="2244"/>
                  </a:lnTo>
                  <a:lnTo>
                    <a:pt x="1" y="5314"/>
                  </a:lnTo>
                  <a:lnTo>
                    <a:pt x="6495" y="5963"/>
                  </a:lnTo>
                  <a:lnTo>
                    <a:pt x="6731" y="3897"/>
                  </a:lnTo>
                  <a:lnTo>
                    <a:pt x="4370" y="3661"/>
                  </a:lnTo>
                  <a:lnTo>
                    <a:pt x="6849" y="2716"/>
                  </a:lnTo>
                  <a:lnTo>
                    <a:pt x="7085" y="473"/>
                  </a:lnTo>
                  <a:lnTo>
                    <a:pt x="4429" y="1594"/>
                  </a:lnTo>
                  <a:lnTo>
                    <a:pt x="4370" y="1299"/>
                  </a:lnTo>
                  <a:lnTo>
                    <a:pt x="4193" y="1004"/>
                  </a:lnTo>
                  <a:lnTo>
                    <a:pt x="4015" y="709"/>
                  </a:lnTo>
                  <a:lnTo>
                    <a:pt x="3838" y="473"/>
                  </a:lnTo>
                  <a:lnTo>
                    <a:pt x="3602" y="295"/>
                  </a:lnTo>
                  <a:lnTo>
                    <a:pt x="3307" y="177"/>
                  </a:lnTo>
                  <a:lnTo>
                    <a:pt x="3012" y="59"/>
                  </a:lnTo>
                  <a:lnTo>
                    <a:pt x="27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53" name="Google Shape;2253;p32"/>
            <p:cNvSpPr/>
            <p:nvPr/>
          </p:nvSpPr>
          <p:spPr>
            <a:xfrm>
              <a:off x="3717000" y="2388125"/>
              <a:ext cx="171250" cy="155000"/>
            </a:xfrm>
            <a:custGeom>
              <a:avLst/>
              <a:gdLst/>
              <a:ahLst/>
              <a:cxnLst/>
              <a:rect l="l" t="t" r="r" b="b"/>
              <a:pathLst>
                <a:path w="6850" h="6200" extrusionOk="0">
                  <a:moveTo>
                    <a:pt x="2952" y="2067"/>
                  </a:moveTo>
                  <a:lnTo>
                    <a:pt x="3189" y="2185"/>
                  </a:lnTo>
                  <a:lnTo>
                    <a:pt x="3307" y="2303"/>
                  </a:lnTo>
                  <a:lnTo>
                    <a:pt x="3425" y="2539"/>
                  </a:lnTo>
                  <a:lnTo>
                    <a:pt x="3366" y="2834"/>
                  </a:lnTo>
                  <a:lnTo>
                    <a:pt x="3248" y="3366"/>
                  </a:lnTo>
                  <a:lnTo>
                    <a:pt x="2067" y="3130"/>
                  </a:lnTo>
                  <a:lnTo>
                    <a:pt x="2185" y="2539"/>
                  </a:lnTo>
                  <a:lnTo>
                    <a:pt x="2303" y="2303"/>
                  </a:lnTo>
                  <a:lnTo>
                    <a:pt x="2480" y="2126"/>
                  </a:lnTo>
                  <a:lnTo>
                    <a:pt x="2657" y="2067"/>
                  </a:lnTo>
                  <a:close/>
                  <a:moveTo>
                    <a:pt x="2480" y="1"/>
                  </a:moveTo>
                  <a:lnTo>
                    <a:pt x="2067" y="119"/>
                  </a:lnTo>
                  <a:lnTo>
                    <a:pt x="1654" y="296"/>
                  </a:lnTo>
                  <a:lnTo>
                    <a:pt x="1299" y="591"/>
                  </a:lnTo>
                  <a:lnTo>
                    <a:pt x="1063" y="945"/>
                  </a:lnTo>
                  <a:lnTo>
                    <a:pt x="827" y="1418"/>
                  </a:lnTo>
                  <a:lnTo>
                    <a:pt x="650" y="1949"/>
                  </a:lnTo>
                  <a:lnTo>
                    <a:pt x="1" y="4724"/>
                  </a:lnTo>
                  <a:lnTo>
                    <a:pt x="6377" y="6200"/>
                  </a:lnTo>
                  <a:lnTo>
                    <a:pt x="6849" y="4192"/>
                  </a:lnTo>
                  <a:lnTo>
                    <a:pt x="4842" y="3720"/>
                  </a:lnTo>
                  <a:lnTo>
                    <a:pt x="5019" y="2953"/>
                  </a:lnTo>
                  <a:lnTo>
                    <a:pt x="5078" y="2598"/>
                  </a:lnTo>
                  <a:lnTo>
                    <a:pt x="5078" y="2244"/>
                  </a:lnTo>
                  <a:lnTo>
                    <a:pt x="5078" y="1890"/>
                  </a:lnTo>
                  <a:lnTo>
                    <a:pt x="5019" y="1595"/>
                  </a:lnTo>
                  <a:lnTo>
                    <a:pt x="4901" y="1299"/>
                  </a:lnTo>
                  <a:lnTo>
                    <a:pt x="4783" y="1004"/>
                  </a:lnTo>
                  <a:lnTo>
                    <a:pt x="4606" y="768"/>
                  </a:lnTo>
                  <a:lnTo>
                    <a:pt x="4428" y="591"/>
                  </a:lnTo>
                  <a:lnTo>
                    <a:pt x="4192" y="414"/>
                  </a:lnTo>
                  <a:lnTo>
                    <a:pt x="3956" y="237"/>
                  </a:lnTo>
                  <a:lnTo>
                    <a:pt x="3661" y="119"/>
                  </a:lnTo>
                  <a:lnTo>
                    <a:pt x="3366" y="60"/>
                  </a:lnTo>
                  <a:lnTo>
                    <a:pt x="28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54" name="Google Shape;2254;p32"/>
            <p:cNvSpPr/>
            <p:nvPr/>
          </p:nvSpPr>
          <p:spPr>
            <a:xfrm>
              <a:off x="3776050" y="2205100"/>
              <a:ext cx="166800" cy="168300"/>
            </a:xfrm>
            <a:custGeom>
              <a:avLst/>
              <a:gdLst/>
              <a:ahLst/>
              <a:cxnLst/>
              <a:rect l="l" t="t" r="r" b="b"/>
              <a:pathLst>
                <a:path w="6672" h="6732" extrusionOk="0">
                  <a:moveTo>
                    <a:pt x="3424" y="2067"/>
                  </a:moveTo>
                  <a:lnTo>
                    <a:pt x="3779" y="2126"/>
                  </a:lnTo>
                  <a:lnTo>
                    <a:pt x="4015" y="2303"/>
                  </a:lnTo>
                  <a:lnTo>
                    <a:pt x="4310" y="2421"/>
                  </a:lnTo>
                  <a:lnTo>
                    <a:pt x="4487" y="2598"/>
                  </a:lnTo>
                  <a:lnTo>
                    <a:pt x="4664" y="2835"/>
                  </a:lnTo>
                  <a:lnTo>
                    <a:pt x="4723" y="3012"/>
                  </a:lnTo>
                  <a:lnTo>
                    <a:pt x="4782" y="3307"/>
                  </a:lnTo>
                  <a:lnTo>
                    <a:pt x="4782" y="3543"/>
                  </a:lnTo>
                  <a:lnTo>
                    <a:pt x="4723" y="3838"/>
                  </a:lnTo>
                  <a:lnTo>
                    <a:pt x="4605" y="4074"/>
                  </a:lnTo>
                  <a:lnTo>
                    <a:pt x="4428" y="4311"/>
                  </a:lnTo>
                  <a:lnTo>
                    <a:pt x="4251" y="4488"/>
                  </a:lnTo>
                  <a:lnTo>
                    <a:pt x="4015" y="4606"/>
                  </a:lnTo>
                  <a:lnTo>
                    <a:pt x="3779" y="4665"/>
                  </a:lnTo>
                  <a:lnTo>
                    <a:pt x="3247" y="4665"/>
                  </a:lnTo>
                  <a:lnTo>
                    <a:pt x="2952" y="4547"/>
                  </a:lnTo>
                  <a:lnTo>
                    <a:pt x="2657" y="4429"/>
                  </a:lnTo>
                  <a:lnTo>
                    <a:pt x="2362" y="4311"/>
                  </a:lnTo>
                  <a:lnTo>
                    <a:pt x="2185" y="4133"/>
                  </a:lnTo>
                  <a:lnTo>
                    <a:pt x="2007" y="3897"/>
                  </a:lnTo>
                  <a:lnTo>
                    <a:pt x="1948" y="3661"/>
                  </a:lnTo>
                  <a:lnTo>
                    <a:pt x="1889" y="3425"/>
                  </a:lnTo>
                  <a:lnTo>
                    <a:pt x="1889" y="3189"/>
                  </a:lnTo>
                  <a:lnTo>
                    <a:pt x="1948" y="2894"/>
                  </a:lnTo>
                  <a:lnTo>
                    <a:pt x="2066" y="2598"/>
                  </a:lnTo>
                  <a:lnTo>
                    <a:pt x="2244" y="2421"/>
                  </a:lnTo>
                  <a:lnTo>
                    <a:pt x="2421" y="2244"/>
                  </a:lnTo>
                  <a:lnTo>
                    <a:pt x="2657" y="2126"/>
                  </a:lnTo>
                  <a:lnTo>
                    <a:pt x="2893" y="2067"/>
                  </a:lnTo>
                  <a:close/>
                  <a:moveTo>
                    <a:pt x="3070" y="1"/>
                  </a:moveTo>
                  <a:lnTo>
                    <a:pt x="2657" y="60"/>
                  </a:lnTo>
                  <a:lnTo>
                    <a:pt x="2244" y="178"/>
                  </a:lnTo>
                  <a:lnTo>
                    <a:pt x="1830" y="355"/>
                  </a:lnTo>
                  <a:lnTo>
                    <a:pt x="1476" y="532"/>
                  </a:lnTo>
                  <a:lnTo>
                    <a:pt x="1122" y="827"/>
                  </a:lnTo>
                  <a:lnTo>
                    <a:pt x="827" y="1122"/>
                  </a:lnTo>
                  <a:lnTo>
                    <a:pt x="531" y="1477"/>
                  </a:lnTo>
                  <a:lnTo>
                    <a:pt x="354" y="1890"/>
                  </a:lnTo>
                  <a:lnTo>
                    <a:pt x="177" y="2303"/>
                  </a:lnTo>
                  <a:lnTo>
                    <a:pt x="59" y="2717"/>
                  </a:lnTo>
                  <a:lnTo>
                    <a:pt x="0" y="3130"/>
                  </a:lnTo>
                  <a:lnTo>
                    <a:pt x="0" y="3602"/>
                  </a:lnTo>
                  <a:lnTo>
                    <a:pt x="59" y="4015"/>
                  </a:lnTo>
                  <a:lnTo>
                    <a:pt x="118" y="4429"/>
                  </a:lnTo>
                  <a:lnTo>
                    <a:pt x="295" y="4842"/>
                  </a:lnTo>
                  <a:lnTo>
                    <a:pt x="531" y="5196"/>
                  </a:lnTo>
                  <a:lnTo>
                    <a:pt x="768" y="5550"/>
                  </a:lnTo>
                  <a:lnTo>
                    <a:pt x="1063" y="5846"/>
                  </a:lnTo>
                  <a:lnTo>
                    <a:pt x="1417" y="6141"/>
                  </a:lnTo>
                  <a:lnTo>
                    <a:pt x="1830" y="6377"/>
                  </a:lnTo>
                  <a:lnTo>
                    <a:pt x="2244" y="6554"/>
                  </a:lnTo>
                  <a:lnTo>
                    <a:pt x="2716" y="6672"/>
                  </a:lnTo>
                  <a:lnTo>
                    <a:pt x="3188" y="6731"/>
                  </a:lnTo>
                  <a:lnTo>
                    <a:pt x="3601" y="6731"/>
                  </a:lnTo>
                  <a:lnTo>
                    <a:pt x="4015" y="6672"/>
                  </a:lnTo>
                  <a:lnTo>
                    <a:pt x="4487" y="6554"/>
                  </a:lnTo>
                  <a:lnTo>
                    <a:pt x="4841" y="6377"/>
                  </a:lnTo>
                  <a:lnTo>
                    <a:pt x="5196" y="6141"/>
                  </a:lnTo>
                  <a:lnTo>
                    <a:pt x="5550" y="5905"/>
                  </a:lnTo>
                  <a:lnTo>
                    <a:pt x="5845" y="5609"/>
                  </a:lnTo>
                  <a:lnTo>
                    <a:pt x="6140" y="5255"/>
                  </a:lnTo>
                  <a:lnTo>
                    <a:pt x="6317" y="4842"/>
                  </a:lnTo>
                  <a:lnTo>
                    <a:pt x="6494" y="4429"/>
                  </a:lnTo>
                  <a:lnTo>
                    <a:pt x="6613" y="4015"/>
                  </a:lnTo>
                  <a:lnTo>
                    <a:pt x="6672" y="3543"/>
                  </a:lnTo>
                  <a:lnTo>
                    <a:pt x="6672" y="3130"/>
                  </a:lnTo>
                  <a:lnTo>
                    <a:pt x="6672" y="2717"/>
                  </a:lnTo>
                  <a:lnTo>
                    <a:pt x="6553" y="2303"/>
                  </a:lnTo>
                  <a:lnTo>
                    <a:pt x="6376" y="1890"/>
                  </a:lnTo>
                  <a:lnTo>
                    <a:pt x="6140" y="1536"/>
                  </a:lnTo>
                  <a:lnTo>
                    <a:pt x="5904" y="1182"/>
                  </a:lnTo>
                  <a:lnTo>
                    <a:pt x="5609" y="827"/>
                  </a:lnTo>
                  <a:lnTo>
                    <a:pt x="5255" y="591"/>
                  </a:lnTo>
                  <a:lnTo>
                    <a:pt x="4841" y="355"/>
                  </a:lnTo>
                  <a:lnTo>
                    <a:pt x="4428" y="178"/>
                  </a:lnTo>
                  <a:lnTo>
                    <a:pt x="3956" y="60"/>
                  </a:lnTo>
                  <a:lnTo>
                    <a:pt x="35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55" name="Google Shape;2255;p32"/>
            <p:cNvSpPr/>
            <p:nvPr/>
          </p:nvSpPr>
          <p:spPr>
            <a:xfrm>
              <a:off x="3826225" y="2036850"/>
              <a:ext cx="206650" cy="177125"/>
            </a:xfrm>
            <a:custGeom>
              <a:avLst/>
              <a:gdLst/>
              <a:ahLst/>
              <a:cxnLst/>
              <a:rect l="l" t="t" r="r" b="b"/>
              <a:pathLst>
                <a:path w="8266" h="7085" extrusionOk="0">
                  <a:moveTo>
                    <a:pt x="3307" y="2067"/>
                  </a:moveTo>
                  <a:lnTo>
                    <a:pt x="3484" y="2126"/>
                  </a:lnTo>
                  <a:lnTo>
                    <a:pt x="3720" y="2303"/>
                  </a:lnTo>
                  <a:lnTo>
                    <a:pt x="3838" y="2480"/>
                  </a:lnTo>
                  <a:lnTo>
                    <a:pt x="3838" y="2657"/>
                  </a:lnTo>
                  <a:lnTo>
                    <a:pt x="3779" y="2893"/>
                  </a:lnTo>
                  <a:lnTo>
                    <a:pt x="3425" y="3661"/>
                  </a:lnTo>
                  <a:lnTo>
                    <a:pt x="2421" y="3188"/>
                  </a:lnTo>
                  <a:lnTo>
                    <a:pt x="2775" y="2480"/>
                  </a:lnTo>
                  <a:lnTo>
                    <a:pt x="2893" y="2244"/>
                  </a:lnTo>
                  <a:lnTo>
                    <a:pt x="3070" y="2126"/>
                  </a:lnTo>
                  <a:lnTo>
                    <a:pt x="3307" y="2067"/>
                  </a:lnTo>
                  <a:close/>
                  <a:moveTo>
                    <a:pt x="3130" y="0"/>
                  </a:moveTo>
                  <a:lnTo>
                    <a:pt x="2893" y="59"/>
                  </a:lnTo>
                  <a:lnTo>
                    <a:pt x="2598" y="177"/>
                  </a:lnTo>
                  <a:lnTo>
                    <a:pt x="2362" y="295"/>
                  </a:lnTo>
                  <a:lnTo>
                    <a:pt x="2067" y="473"/>
                  </a:lnTo>
                  <a:lnTo>
                    <a:pt x="1890" y="709"/>
                  </a:lnTo>
                  <a:lnTo>
                    <a:pt x="1654" y="945"/>
                  </a:lnTo>
                  <a:lnTo>
                    <a:pt x="1476" y="1240"/>
                  </a:lnTo>
                  <a:lnTo>
                    <a:pt x="1299" y="1594"/>
                  </a:lnTo>
                  <a:lnTo>
                    <a:pt x="0" y="4310"/>
                  </a:lnTo>
                  <a:lnTo>
                    <a:pt x="5904" y="7085"/>
                  </a:lnTo>
                  <a:lnTo>
                    <a:pt x="6790" y="5196"/>
                  </a:lnTo>
                  <a:lnTo>
                    <a:pt x="4665" y="4251"/>
                  </a:lnTo>
                  <a:lnTo>
                    <a:pt x="4665" y="4192"/>
                  </a:lnTo>
                  <a:lnTo>
                    <a:pt x="7321" y="4074"/>
                  </a:lnTo>
                  <a:lnTo>
                    <a:pt x="8266" y="2067"/>
                  </a:lnTo>
                  <a:lnTo>
                    <a:pt x="5373" y="2303"/>
                  </a:lnTo>
                  <a:lnTo>
                    <a:pt x="5373" y="1949"/>
                  </a:lnTo>
                  <a:lnTo>
                    <a:pt x="5373" y="1594"/>
                  </a:lnTo>
                  <a:lnTo>
                    <a:pt x="5255" y="1299"/>
                  </a:lnTo>
                  <a:lnTo>
                    <a:pt x="5137" y="1004"/>
                  </a:lnTo>
                  <a:lnTo>
                    <a:pt x="4960" y="768"/>
                  </a:lnTo>
                  <a:lnTo>
                    <a:pt x="4783" y="532"/>
                  </a:lnTo>
                  <a:lnTo>
                    <a:pt x="4546" y="354"/>
                  </a:lnTo>
                  <a:lnTo>
                    <a:pt x="4251" y="236"/>
                  </a:lnTo>
                  <a:lnTo>
                    <a:pt x="3956" y="118"/>
                  </a:lnTo>
                  <a:lnTo>
                    <a:pt x="3720" y="59"/>
                  </a:lnTo>
                  <a:lnTo>
                    <a:pt x="34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56" name="Google Shape;2256;p32"/>
            <p:cNvSpPr/>
            <p:nvPr/>
          </p:nvSpPr>
          <p:spPr>
            <a:xfrm>
              <a:off x="3897075" y="1875950"/>
              <a:ext cx="188950" cy="162400"/>
            </a:xfrm>
            <a:custGeom>
              <a:avLst/>
              <a:gdLst/>
              <a:ahLst/>
              <a:cxnLst/>
              <a:rect l="l" t="t" r="r" b="b"/>
              <a:pathLst>
                <a:path w="7558" h="6496" extrusionOk="0">
                  <a:moveTo>
                    <a:pt x="2775" y="1"/>
                  </a:moveTo>
                  <a:lnTo>
                    <a:pt x="0" y="4724"/>
                  </a:lnTo>
                  <a:lnTo>
                    <a:pt x="1417" y="5551"/>
                  </a:lnTo>
                  <a:lnTo>
                    <a:pt x="2303" y="4075"/>
                  </a:lnTo>
                  <a:lnTo>
                    <a:pt x="6495" y="6495"/>
                  </a:lnTo>
                  <a:lnTo>
                    <a:pt x="7557" y="4724"/>
                  </a:lnTo>
                  <a:lnTo>
                    <a:pt x="3307" y="2304"/>
                  </a:lnTo>
                  <a:lnTo>
                    <a:pt x="4192" y="769"/>
                  </a:lnTo>
                  <a:lnTo>
                    <a:pt x="277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57" name="Google Shape;2257;p32"/>
            <p:cNvSpPr/>
            <p:nvPr/>
          </p:nvSpPr>
          <p:spPr>
            <a:xfrm>
              <a:off x="3985625" y="1751975"/>
              <a:ext cx="162375" cy="187475"/>
            </a:xfrm>
            <a:custGeom>
              <a:avLst/>
              <a:gdLst/>
              <a:ahLst/>
              <a:cxnLst/>
              <a:rect l="l" t="t" r="r" b="b"/>
              <a:pathLst>
                <a:path w="6495" h="7499" extrusionOk="0">
                  <a:moveTo>
                    <a:pt x="2598" y="1"/>
                  </a:moveTo>
                  <a:lnTo>
                    <a:pt x="1" y="3779"/>
                  </a:lnTo>
                  <a:lnTo>
                    <a:pt x="5314" y="7499"/>
                  </a:lnTo>
                  <a:lnTo>
                    <a:pt x="6495" y="5787"/>
                  </a:lnTo>
                  <a:lnTo>
                    <a:pt x="4488" y="4429"/>
                  </a:lnTo>
                  <a:lnTo>
                    <a:pt x="5550" y="2894"/>
                  </a:lnTo>
                  <a:lnTo>
                    <a:pt x="4311" y="2008"/>
                  </a:lnTo>
                  <a:lnTo>
                    <a:pt x="3248" y="3543"/>
                  </a:lnTo>
                  <a:lnTo>
                    <a:pt x="2480" y="3012"/>
                  </a:lnTo>
                  <a:lnTo>
                    <a:pt x="3956" y="886"/>
                  </a:lnTo>
                  <a:lnTo>
                    <a:pt x="25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58" name="Google Shape;2258;p32"/>
            <p:cNvSpPr/>
            <p:nvPr/>
          </p:nvSpPr>
          <p:spPr>
            <a:xfrm>
              <a:off x="4103700" y="1626525"/>
              <a:ext cx="168300" cy="169750"/>
            </a:xfrm>
            <a:custGeom>
              <a:avLst/>
              <a:gdLst/>
              <a:ahLst/>
              <a:cxnLst/>
              <a:rect l="l" t="t" r="r" b="b"/>
              <a:pathLst>
                <a:path w="6732" h="6790" extrusionOk="0">
                  <a:moveTo>
                    <a:pt x="3425" y="2008"/>
                  </a:moveTo>
                  <a:lnTo>
                    <a:pt x="3661" y="2126"/>
                  </a:lnTo>
                  <a:lnTo>
                    <a:pt x="3956" y="2244"/>
                  </a:lnTo>
                  <a:lnTo>
                    <a:pt x="4193" y="2421"/>
                  </a:lnTo>
                  <a:lnTo>
                    <a:pt x="4429" y="2657"/>
                  </a:lnTo>
                  <a:lnTo>
                    <a:pt x="4606" y="2893"/>
                  </a:lnTo>
                  <a:lnTo>
                    <a:pt x="4724" y="3129"/>
                  </a:lnTo>
                  <a:lnTo>
                    <a:pt x="4783" y="3366"/>
                  </a:lnTo>
                  <a:lnTo>
                    <a:pt x="4783" y="3602"/>
                  </a:lnTo>
                  <a:lnTo>
                    <a:pt x="4724" y="3838"/>
                  </a:lnTo>
                  <a:lnTo>
                    <a:pt x="4665" y="4074"/>
                  </a:lnTo>
                  <a:lnTo>
                    <a:pt x="4488" y="4310"/>
                  </a:lnTo>
                  <a:lnTo>
                    <a:pt x="4252" y="4546"/>
                  </a:lnTo>
                  <a:lnTo>
                    <a:pt x="4075" y="4664"/>
                  </a:lnTo>
                  <a:lnTo>
                    <a:pt x="3838" y="4783"/>
                  </a:lnTo>
                  <a:lnTo>
                    <a:pt x="3307" y="4783"/>
                  </a:lnTo>
                  <a:lnTo>
                    <a:pt x="3071" y="4664"/>
                  </a:lnTo>
                  <a:lnTo>
                    <a:pt x="2776" y="4546"/>
                  </a:lnTo>
                  <a:lnTo>
                    <a:pt x="2540" y="4369"/>
                  </a:lnTo>
                  <a:lnTo>
                    <a:pt x="2303" y="4133"/>
                  </a:lnTo>
                  <a:lnTo>
                    <a:pt x="2126" y="3897"/>
                  </a:lnTo>
                  <a:lnTo>
                    <a:pt x="2008" y="3661"/>
                  </a:lnTo>
                  <a:lnTo>
                    <a:pt x="1949" y="3425"/>
                  </a:lnTo>
                  <a:lnTo>
                    <a:pt x="1949" y="3189"/>
                  </a:lnTo>
                  <a:lnTo>
                    <a:pt x="2008" y="2952"/>
                  </a:lnTo>
                  <a:lnTo>
                    <a:pt x="2067" y="2716"/>
                  </a:lnTo>
                  <a:lnTo>
                    <a:pt x="2244" y="2421"/>
                  </a:lnTo>
                  <a:lnTo>
                    <a:pt x="2480" y="2244"/>
                  </a:lnTo>
                  <a:lnTo>
                    <a:pt x="2717" y="2126"/>
                  </a:lnTo>
                  <a:lnTo>
                    <a:pt x="2953" y="2008"/>
                  </a:lnTo>
                  <a:close/>
                  <a:moveTo>
                    <a:pt x="3484" y="0"/>
                  </a:moveTo>
                  <a:lnTo>
                    <a:pt x="3071" y="59"/>
                  </a:lnTo>
                  <a:lnTo>
                    <a:pt x="2658" y="118"/>
                  </a:lnTo>
                  <a:lnTo>
                    <a:pt x="2244" y="237"/>
                  </a:lnTo>
                  <a:lnTo>
                    <a:pt x="1831" y="414"/>
                  </a:lnTo>
                  <a:lnTo>
                    <a:pt x="1477" y="650"/>
                  </a:lnTo>
                  <a:lnTo>
                    <a:pt x="1123" y="886"/>
                  </a:lnTo>
                  <a:lnTo>
                    <a:pt x="827" y="1240"/>
                  </a:lnTo>
                  <a:lnTo>
                    <a:pt x="532" y="1594"/>
                  </a:lnTo>
                  <a:lnTo>
                    <a:pt x="355" y="1949"/>
                  </a:lnTo>
                  <a:lnTo>
                    <a:pt x="178" y="2362"/>
                  </a:lnTo>
                  <a:lnTo>
                    <a:pt x="60" y="2775"/>
                  </a:lnTo>
                  <a:lnTo>
                    <a:pt x="1" y="3248"/>
                  </a:lnTo>
                  <a:lnTo>
                    <a:pt x="1" y="3661"/>
                  </a:lnTo>
                  <a:lnTo>
                    <a:pt x="60" y="4074"/>
                  </a:lnTo>
                  <a:lnTo>
                    <a:pt x="178" y="4487"/>
                  </a:lnTo>
                  <a:lnTo>
                    <a:pt x="355" y="4901"/>
                  </a:lnTo>
                  <a:lnTo>
                    <a:pt x="591" y="5255"/>
                  </a:lnTo>
                  <a:lnTo>
                    <a:pt x="827" y="5609"/>
                  </a:lnTo>
                  <a:lnTo>
                    <a:pt x="1182" y="5963"/>
                  </a:lnTo>
                  <a:lnTo>
                    <a:pt x="1595" y="6259"/>
                  </a:lnTo>
                  <a:lnTo>
                    <a:pt x="1949" y="6436"/>
                  </a:lnTo>
                  <a:lnTo>
                    <a:pt x="2362" y="6613"/>
                  </a:lnTo>
                  <a:lnTo>
                    <a:pt x="2776" y="6731"/>
                  </a:lnTo>
                  <a:lnTo>
                    <a:pt x="3248" y="6790"/>
                  </a:lnTo>
                  <a:lnTo>
                    <a:pt x="3661" y="6790"/>
                  </a:lnTo>
                  <a:lnTo>
                    <a:pt x="4075" y="6672"/>
                  </a:lnTo>
                  <a:lnTo>
                    <a:pt x="4488" y="6554"/>
                  </a:lnTo>
                  <a:lnTo>
                    <a:pt x="4901" y="6377"/>
                  </a:lnTo>
                  <a:lnTo>
                    <a:pt x="5255" y="6140"/>
                  </a:lnTo>
                  <a:lnTo>
                    <a:pt x="5610" y="5904"/>
                  </a:lnTo>
                  <a:lnTo>
                    <a:pt x="5905" y="5550"/>
                  </a:lnTo>
                  <a:lnTo>
                    <a:pt x="6200" y="5196"/>
                  </a:lnTo>
                  <a:lnTo>
                    <a:pt x="6436" y="4842"/>
                  </a:lnTo>
                  <a:lnTo>
                    <a:pt x="6554" y="4428"/>
                  </a:lnTo>
                  <a:lnTo>
                    <a:pt x="6672" y="4015"/>
                  </a:lnTo>
                  <a:lnTo>
                    <a:pt x="6731" y="3602"/>
                  </a:lnTo>
                  <a:lnTo>
                    <a:pt x="6731" y="3129"/>
                  </a:lnTo>
                  <a:lnTo>
                    <a:pt x="6672" y="2716"/>
                  </a:lnTo>
                  <a:lnTo>
                    <a:pt x="6554" y="2303"/>
                  </a:lnTo>
                  <a:lnTo>
                    <a:pt x="6377" y="1890"/>
                  </a:lnTo>
                  <a:lnTo>
                    <a:pt x="6141" y="1535"/>
                  </a:lnTo>
                  <a:lnTo>
                    <a:pt x="5905" y="1181"/>
                  </a:lnTo>
                  <a:lnTo>
                    <a:pt x="5551" y="827"/>
                  </a:lnTo>
                  <a:lnTo>
                    <a:pt x="5196" y="591"/>
                  </a:lnTo>
                  <a:lnTo>
                    <a:pt x="4783" y="355"/>
                  </a:lnTo>
                  <a:lnTo>
                    <a:pt x="4370" y="178"/>
                  </a:lnTo>
                  <a:lnTo>
                    <a:pt x="3956" y="59"/>
                  </a:lnTo>
                  <a:lnTo>
                    <a:pt x="34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59" name="Google Shape;2259;p32"/>
            <p:cNvSpPr/>
            <p:nvPr/>
          </p:nvSpPr>
          <p:spPr>
            <a:xfrm>
              <a:off x="4209975" y="1530575"/>
              <a:ext cx="186000" cy="153525"/>
            </a:xfrm>
            <a:custGeom>
              <a:avLst/>
              <a:gdLst/>
              <a:ahLst/>
              <a:cxnLst/>
              <a:rect l="l" t="t" r="r" b="b"/>
              <a:pathLst>
                <a:path w="7440" h="6141" extrusionOk="0">
                  <a:moveTo>
                    <a:pt x="1477" y="1"/>
                  </a:moveTo>
                  <a:lnTo>
                    <a:pt x="1" y="1477"/>
                  </a:lnTo>
                  <a:lnTo>
                    <a:pt x="4547" y="6141"/>
                  </a:lnTo>
                  <a:lnTo>
                    <a:pt x="7440" y="3307"/>
                  </a:lnTo>
                  <a:lnTo>
                    <a:pt x="6318" y="2185"/>
                  </a:lnTo>
                  <a:lnTo>
                    <a:pt x="4901" y="3602"/>
                  </a:lnTo>
                  <a:lnTo>
                    <a:pt x="14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60" name="Google Shape;2260;p32"/>
            <p:cNvSpPr/>
            <p:nvPr/>
          </p:nvSpPr>
          <p:spPr>
            <a:xfrm>
              <a:off x="4307400" y="1440550"/>
              <a:ext cx="144675" cy="156475"/>
            </a:xfrm>
            <a:custGeom>
              <a:avLst/>
              <a:gdLst/>
              <a:ahLst/>
              <a:cxnLst/>
              <a:rect l="l" t="t" r="r" b="b"/>
              <a:pathLst>
                <a:path w="5787" h="6259" extrusionOk="0">
                  <a:moveTo>
                    <a:pt x="1535" y="0"/>
                  </a:moveTo>
                  <a:lnTo>
                    <a:pt x="0" y="1358"/>
                  </a:lnTo>
                  <a:lnTo>
                    <a:pt x="4251" y="6259"/>
                  </a:lnTo>
                  <a:lnTo>
                    <a:pt x="5786" y="4960"/>
                  </a:lnTo>
                  <a:lnTo>
                    <a:pt x="15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61" name="Google Shape;2261;p32"/>
            <p:cNvSpPr/>
            <p:nvPr/>
          </p:nvSpPr>
          <p:spPr>
            <a:xfrm>
              <a:off x="4406275" y="1346075"/>
              <a:ext cx="168300" cy="168300"/>
            </a:xfrm>
            <a:custGeom>
              <a:avLst/>
              <a:gdLst/>
              <a:ahLst/>
              <a:cxnLst/>
              <a:rect l="l" t="t" r="r" b="b"/>
              <a:pathLst>
                <a:path w="6732" h="6732" extrusionOk="0">
                  <a:moveTo>
                    <a:pt x="3484" y="1949"/>
                  </a:moveTo>
                  <a:lnTo>
                    <a:pt x="3720" y="2067"/>
                  </a:lnTo>
                  <a:lnTo>
                    <a:pt x="3956" y="2185"/>
                  </a:lnTo>
                  <a:lnTo>
                    <a:pt x="4193" y="2363"/>
                  </a:lnTo>
                  <a:lnTo>
                    <a:pt x="4429" y="2599"/>
                  </a:lnTo>
                  <a:lnTo>
                    <a:pt x="4547" y="2894"/>
                  </a:lnTo>
                  <a:lnTo>
                    <a:pt x="4665" y="3130"/>
                  </a:lnTo>
                  <a:lnTo>
                    <a:pt x="4724" y="3425"/>
                  </a:lnTo>
                  <a:lnTo>
                    <a:pt x="4783" y="3661"/>
                  </a:lnTo>
                  <a:lnTo>
                    <a:pt x="4724" y="3898"/>
                  </a:lnTo>
                  <a:lnTo>
                    <a:pt x="4606" y="4134"/>
                  </a:lnTo>
                  <a:lnTo>
                    <a:pt x="4429" y="4370"/>
                  </a:lnTo>
                  <a:lnTo>
                    <a:pt x="4252" y="4547"/>
                  </a:lnTo>
                  <a:lnTo>
                    <a:pt x="3956" y="4665"/>
                  </a:lnTo>
                  <a:lnTo>
                    <a:pt x="3720" y="4783"/>
                  </a:lnTo>
                  <a:lnTo>
                    <a:pt x="3248" y="4783"/>
                  </a:lnTo>
                  <a:lnTo>
                    <a:pt x="3012" y="4665"/>
                  </a:lnTo>
                  <a:lnTo>
                    <a:pt x="2776" y="4547"/>
                  </a:lnTo>
                  <a:lnTo>
                    <a:pt x="2540" y="4370"/>
                  </a:lnTo>
                  <a:lnTo>
                    <a:pt x="2362" y="4134"/>
                  </a:lnTo>
                  <a:lnTo>
                    <a:pt x="2185" y="3838"/>
                  </a:lnTo>
                  <a:lnTo>
                    <a:pt x="2067" y="3602"/>
                  </a:lnTo>
                  <a:lnTo>
                    <a:pt x="2008" y="3307"/>
                  </a:lnTo>
                  <a:lnTo>
                    <a:pt x="2008" y="3071"/>
                  </a:lnTo>
                  <a:lnTo>
                    <a:pt x="2008" y="2835"/>
                  </a:lnTo>
                  <a:lnTo>
                    <a:pt x="2126" y="2599"/>
                  </a:lnTo>
                  <a:lnTo>
                    <a:pt x="2303" y="2363"/>
                  </a:lnTo>
                  <a:lnTo>
                    <a:pt x="2540" y="2185"/>
                  </a:lnTo>
                  <a:lnTo>
                    <a:pt x="2776" y="2067"/>
                  </a:lnTo>
                  <a:lnTo>
                    <a:pt x="3012" y="1949"/>
                  </a:lnTo>
                  <a:close/>
                  <a:moveTo>
                    <a:pt x="3012" y="1"/>
                  </a:moveTo>
                  <a:lnTo>
                    <a:pt x="2599" y="119"/>
                  </a:lnTo>
                  <a:lnTo>
                    <a:pt x="2185" y="237"/>
                  </a:lnTo>
                  <a:lnTo>
                    <a:pt x="1772" y="414"/>
                  </a:lnTo>
                  <a:lnTo>
                    <a:pt x="1418" y="650"/>
                  </a:lnTo>
                  <a:lnTo>
                    <a:pt x="1064" y="946"/>
                  </a:lnTo>
                  <a:lnTo>
                    <a:pt x="768" y="1300"/>
                  </a:lnTo>
                  <a:lnTo>
                    <a:pt x="473" y="1654"/>
                  </a:lnTo>
                  <a:lnTo>
                    <a:pt x="296" y="2008"/>
                  </a:lnTo>
                  <a:lnTo>
                    <a:pt x="119" y="2422"/>
                  </a:lnTo>
                  <a:lnTo>
                    <a:pt x="60" y="2835"/>
                  </a:lnTo>
                  <a:lnTo>
                    <a:pt x="1" y="3248"/>
                  </a:lnTo>
                  <a:lnTo>
                    <a:pt x="1" y="3720"/>
                  </a:lnTo>
                  <a:lnTo>
                    <a:pt x="60" y="4134"/>
                  </a:lnTo>
                  <a:lnTo>
                    <a:pt x="237" y="4547"/>
                  </a:lnTo>
                  <a:lnTo>
                    <a:pt x="414" y="4960"/>
                  </a:lnTo>
                  <a:lnTo>
                    <a:pt x="650" y="5374"/>
                  </a:lnTo>
                  <a:lnTo>
                    <a:pt x="945" y="5728"/>
                  </a:lnTo>
                  <a:lnTo>
                    <a:pt x="1300" y="6023"/>
                  </a:lnTo>
                  <a:lnTo>
                    <a:pt x="1654" y="6259"/>
                  </a:lnTo>
                  <a:lnTo>
                    <a:pt x="2067" y="6495"/>
                  </a:lnTo>
                  <a:lnTo>
                    <a:pt x="2481" y="6613"/>
                  </a:lnTo>
                  <a:lnTo>
                    <a:pt x="2894" y="6731"/>
                  </a:lnTo>
                  <a:lnTo>
                    <a:pt x="3720" y="6731"/>
                  </a:lnTo>
                  <a:lnTo>
                    <a:pt x="4193" y="6613"/>
                  </a:lnTo>
                  <a:lnTo>
                    <a:pt x="4606" y="6495"/>
                  </a:lnTo>
                  <a:lnTo>
                    <a:pt x="4960" y="6318"/>
                  </a:lnTo>
                  <a:lnTo>
                    <a:pt x="5373" y="6082"/>
                  </a:lnTo>
                  <a:lnTo>
                    <a:pt x="5728" y="5787"/>
                  </a:lnTo>
                  <a:lnTo>
                    <a:pt x="6023" y="5492"/>
                  </a:lnTo>
                  <a:lnTo>
                    <a:pt x="6259" y="5137"/>
                  </a:lnTo>
                  <a:lnTo>
                    <a:pt x="6436" y="4724"/>
                  </a:lnTo>
                  <a:lnTo>
                    <a:pt x="6613" y="4311"/>
                  </a:lnTo>
                  <a:lnTo>
                    <a:pt x="6731" y="3898"/>
                  </a:lnTo>
                  <a:lnTo>
                    <a:pt x="6731" y="3484"/>
                  </a:lnTo>
                  <a:lnTo>
                    <a:pt x="6731" y="3071"/>
                  </a:lnTo>
                  <a:lnTo>
                    <a:pt x="6672" y="2599"/>
                  </a:lnTo>
                  <a:lnTo>
                    <a:pt x="6495" y="2185"/>
                  </a:lnTo>
                  <a:lnTo>
                    <a:pt x="6318" y="1772"/>
                  </a:lnTo>
                  <a:lnTo>
                    <a:pt x="6082" y="1418"/>
                  </a:lnTo>
                  <a:lnTo>
                    <a:pt x="5787" y="1005"/>
                  </a:lnTo>
                  <a:lnTo>
                    <a:pt x="5432" y="709"/>
                  </a:lnTo>
                  <a:lnTo>
                    <a:pt x="5078" y="473"/>
                  </a:lnTo>
                  <a:lnTo>
                    <a:pt x="4724" y="296"/>
                  </a:lnTo>
                  <a:lnTo>
                    <a:pt x="4311" y="119"/>
                  </a:lnTo>
                  <a:lnTo>
                    <a:pt x="389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262" name="Google Shape;2262;p32"/>
          <p:cNvGrpSpPr/>
          <p:nvPr/>
        </p:nvGrpSpPr>
        <p:grpSpPr>
          <a:xfrm>
            <a:off x="480071" y="645488"/>
            <a:ext cx="599510" cy="352226"/>
            <a:chOff x="-1861775" y="1644025"/>
            <a:chExt cx="1612018" cy="947100"/>
          </a:xfrm>
        </p:grpSpPr>
        <p:sp>
          <p:nvSpPr>
            <p:cNvPr id="2263" name="Google Shape;2263;p32"/>
            <p:cNvSpPr/>
            <p:nvPr/>
          </p:nvSpPr>
          <p:spPr>
            <a:xfrm>
              <a:off x="-1861775" y="1879738"/>
              <a:ext cx="105300" cy="4758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64" name="Google Shape;2264;p32"/>
            <p:cNvSpPr/>
            <p:nvPr/>
          </p:nvSpPr>
          <p:spPr>
            <a:xfrm>
              <a:off x="-1693475" y="1748150"/>
              <a:ext cx="105300" cy="7389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65" name="Google Shape;2265;p32"/>
            <p:cNvSpPr/>
            <p:nvPr/>
          </p:nvSpPr>
          <p:spPr>
            <a:xfrm>
              <a:off x="-1525175" y="1644025"/>
              <a:ext cx="105300" cy="9471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66" name="Google Shape;2266;p32"/>
            <p:cNvSpPr/>
            <p:nvPr/>
          </p:nvSpPr>
          <p:spPr>
            <a:xfrm>
              <a:off x="-1356875" y="1748150"/>
              <a:ext cx="105300" cy="7389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67" name="Google Shape;2267;p32"/>
            <p:cNvSpPr/>
            <p:nvPr/>
          </p:nvSpPr>
          <p:spPr>
            <a:xfrm>
              <a:off x="-1188575" y="1879738"/>
              <a:ext cx="105300" cy="4758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68" name="Google Shape;2268;p32"/>
            <p:cNvSpPr/>
            <p:nvPr/>
          </p:nvSpPr>
          <p:spPr>
            <a:xfrm>
              <a:off x="-1028257" y="1879738"/>
              <a:ext cx="105300" cy="4758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69" name="Google Shape;2269;p32"/>
            <p:cNvSpPr/>
            <p:nvPr/>
          </p:nvSpPr>
          <p:spPr>
            <a:xfrm>
              <a:off x="-859957" y="1748150"/>
              <a:ext cx="105300" cy="7389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70" name="Google Shape;2270;p32"/>
            <p:cNvSpPr/>
            <p:nvPr/>
          </p:nvSpPr>
          <p:spPr>
            <a:xfrm>
              <a:off x="-691657" y="1644025"/>
              <a:ext cx="105300" cy="9471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71" name="Google Shape;2271;p32"/>
            <p:cNvSpPr/>
            <p:nvPr/>
          </p:nvSpPr>
          <p:spPr>
            <a:xfrm>
              <a:off x="-523357" y="1748150"/>
              <a:ext cx="105300" cy="7389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72" name="Google Shape;2272;p32"/>
            <p:cNvSpPr/>
            <p:nvPr/>
          </p:nvSpPr>
          <p:spPr>
            <a:xfrm>
              <a:off x="-355057" y="1879738"/>
              <a:ext cx="105300" cy="4758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273" name="Google Shape;2273;p32"/>
          <p:cNvGrpSpPr/>
          <p:nvPr/>
        </p:nvGrpSpPr>
        <p:grpSpPr>
          <a:xfrm>
            <a:off x="371382" y="4742470"/>
            <a:ext cx="8401240" cy="202500"/>
            <a:chOff x="480920" y="4742470"/>
            <a:chExt cx="8401240" cy="202500"/>
          </a:xfrm>
        </p:grpSpPr>
        <p:grpSp>
          <p:nvGrpSpPr>
            <p:cNvPr id="2274" name="Google Shape;2274;p32"/>
            <p:cNvGrpSpPr/>
            <p:nvPr/>
          </p:nvGrpSpPr>
          <p:grpSpPr>
            <a:xfrm rot="-5400000">
              <a:off x="6549675" y="2612485"/>
              <a:ext cx="202500" cy="4462470"/>
              <a:chOff x="214325" y="317672"/>
              <a:chExt cx="202500" cy="4462470"/>
            </a:xfrm>
          </p:grpSpPr>
          <p:sp>
            <p:nvSpPr>
              <p:cNvPr id="2275" name="Google Shape;2275;p32"/>
              <p:cNvSpPr/>
              <p:nvPr/>
            </p:nvSpPr>
            <p:spPr>
              <a:xfrm>
                <a:off x="214325" y="2309827"/>
                <a:ext cx="202500" cy="39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76" name="Google Shape;2276;p32"/>
              <p:cNvSpPr/>
              <p:nvPr/>
            </p:nvSpPr>
            <p:spPr>
              <a:xfrm>
                <a:off x="214325" y="2585715"/>
                <a:ext cx="119100" cy="39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77" name="Google Shape;2277;p32"/>
              <p:cNvSpPr/>
              <p:nvPr/>
            </p:nvSpPr>
            <p:spPr>
              <a:xfrm>
                <a:off x="214325" y="2759031"/>
                <a:ext cx="202500" cy="39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78" name="Google Shape;2278;p32"/>
              <p:cNvSpPr/>
              <p:nvPr/>
            </p:nvSpPr>
            <p:spPr>
              <a:xfrm>
                <a:off x="214325" y="3525485"/>
                <a:ext cx="119100" cy="39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79" name="Google Shape;2279;p32"/>
              <p:cNvSpPr/>
              <p:nvPr/>
            </p:nvSpPr>
            <p:spPr>
              <a:xfrm>
                <a:off x="214325" y="4741142"/>
                <a:ext cx="202500" cy="39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80" name="Google Shape;2280;p32"/>
              <p:cNvSpPr/>
              <p:nvPr/>
            </p:nvSpPr>
            <p:spPr>
              <a:xfrm>
                <a:off x="214325" y="317672"/>
                <a:ext cx="119100" cy="39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81" name="Google Shape;2281;p32"/>
              <p:cNvSpPr/>
              <p:nvPr/>
            </p:nvSpPr>
            <p:spPr>
              <a:xfrm>
                <a:off x="214325" y="846294"/>
                <a:ext cx="202500" cy="39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82" name="Google Shape;2282;p32"/>
              <p:cNvSpPr/>
              <p:nvPr/>
            </p:nvSpPr>
            <p:spPr>
              <a:xfrm>
                <a:off x="214325" y="1533330"/>
                <a:ext cx="202500" cy="39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283" name="Google Shape;2283;p32"/>
            <p:cNvSpPr/>
            <p:nvPr/>
          </p:nvSpPr>
          <p:spPr>
            <a:xfrm rot="-5400000">
              <a:off x="399170" y="4824220"/>
              <a:ext cx="202500" cy="39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84" name="Google Shape;2284;p32"/>
            <p:cNvSpPr/>
            <p:nvPr/>
          </p:nvSpPr>
          <p:spPr>
            <a:xfrm rot="-5400000">
              <a:off x="716758" y="4865920"/>
              <a:ext cx="119100" cy="39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85" name="Google Shape;2285;p32"/>
            <p:cNvSpPr/>
            <p:nvPr/>
          </p:nvSpPr>
          <p:spPr>
            <a:xfrm rot="-5400000">
              <a:off x="848374" y="4824220"/>
              <a:ext cx="202500" cy="39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86" name="Google Shape;2286;p32"/>
            <p:cNvSpPr/>
            <p:nvPr/>
          </p:nvSpPr>
          <p:spPr>
            <a:xfrm rot="-5400000">
              <a:off x="1656527" y="4865920"/>
              <a:ext cx="119100" cy="39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87" name="Google Shape;2287;p32"/>
            <p:cNvSpPr/>
            <p:nvPr/>
          </p:nvSpPr>
          <p:spPr>
            <a:xfrm rot="-5400000">
              <a:off x="2143449" y="4824220"/>
              <a:ext cx="202500" cy="39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88" name="Google Shape;2288;p32"/>
            <p:cNvSpPr/>
            <p:nvPr/>
          </p:nvSpPr>
          <p:spPr>
            <a:xfrm rot="-5400000">
              <a:off x="2830485" y="4824220"/>
              <a:ext cx="202500" cy="39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Background 1">
  <p:cSld name="CUSTOM_8_1">
    <p:spTree>
      <p:nvGrpSpPr>
        <p:cNvPr id="1" name="Shape 2289"/>
        <p:cNvGrpSpPr/>
        <p:nvPr/>
      </p:nvGrpSpPr>
      <p:grpSpPr>
        <a:xfrm>
          <a:off x="0" y="0"/>
          <a:ext cx="0" cy="0"/>
          <a:chOff x="0" y="0"/>
          <a:chExt cx="0" cy="0"/>
        </a:xfrm>
      </p:grpSpPr>
      <p:grpSp>
        <p:nvGrpSpPr>
          <p:cNvPr id="2290" name="Google Shape;2290;p33"/>
          <p:cNvGrpSpPr/>
          <p:nvPr/>
        </p:nvGrpSpPr>
        <p:grpSpPr>
          <a:xfrm>
            <a:off x="7506880" y="483017"/>
            <a:ext cx="1834255" cy="1834975"/>
            <a:chOff x="3684525" y="1008100"/>
            <a:chExt cx="3697350" cy="3698800"/>
          </a:xfrm>
        </p:grpSpPr>
        <p:sp>
          <p:nvSpPr>
            <p:cNvPr id="2291" name="Google Shape;2291;p33"/>
            <p:cNvSpPr/>
            <p:nvPr/>
          </p:nvSpPr>
          <p:spPr>
            <a:xfrm>
              <a:off x="4642450" y="1210300"/>
              <a:ext cx="180075" cy="199275"/>
            </a:xfrm>
            <a:custGeom>
              <a:avLst/>
              <a:gdLst/>
              <a:ahLst/>
              <a:cxnLst/>
              <a:rect l="l" t="t" r="r" b="b"/>
              <a:pathLst>
                <a:path w="7203" h="7971" extrusionOk="0">
                  <a:moveTo>
                    <a:pt x="2067" y="2480"/>
                  </a:moveTo>
                  <a:lnTo>
                    <a:pt x="3424" y="3779"/>
                  </a:lnTo>
                  <a:lnTo>
                    <a:pt x="2362" y="4369"/>
                  </a:lnTo>
                  <a:lnTo>
                    <a:pt x="2067" y="2480"/>
                  </a:lnTo>
                  <a:close/>
                  <a:moveTo>
                    <a:pt x="2067" y="0"/>
                  </a:moveTo>
                  <a:lnTo>
                    <a:pt x="0" y="1122"/>
                  </a:lnTo>
                  <a:lnTo>
                    <a:pt x="945" y="7971"/>
                  </a:lnTo>
                  <a:lnTo>
                    <a:pt x="2834" y="6967"/>
                  </a:lnTo>
                  <a:lnTo>
                    <a:pt x="2657" y="5963"/>
                  </a:lnTo>
                  <a:lnTo>
                    <a:pt x="4546" y="4901"/>
                  </a:lnTo>
                  <a:lnTo>
                    <a:pt x="5314" y="5668"/>
                  </a:lnTo>
                  <a:lnTo>
                    <a:pt x="7203" y="4605"/>
                  </a:lnTo>
                  <a:lnTo>
                    <a:pt x="206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92" name="Google Shape;2292;p33"/>
            <p:cNvSpPr/>
            <p:nvPr/>
          </p:nvSpPr>
          <p:spPr>
            <a:xfrm>
              <a:off x="4778225" y="1114350"/>
              <a:ext cx="174200" cy="187475"/>
            </a:xfrm>
            <a:custGeom>
              <a:avLst/>
              <a:gdLst/>
              <a:ahLst/>
              <a:cxnLst/>
              <a:rect l="l" t="t" r="r" b="b"/>
              <a:pathLst>
                <a:path w="6968" h="7499" extrusionOk="0">
                  <a:moveTo>
                    <a:pt x="5373" y="1"/>
                  </a:moveTo>
                  <a:lnTo>
                    <a:pt x="3484" y="768"/>
                  </a:lnTo>
                  <a:lnTo>
                    <a:pt x="4842" y="4193"/>
                  </a:lnTo>
                  <a:lnTo>
                    <a:pt x="4960" y="4547"/>
                  </a:lnTo>
                  <a:lnTo>
                    <a:pt x="4901" y="4901"/>
                  </a:lnTo>
                  <a:lnTo>
                    <a:pt x="4842" y="5078"/>
                  </a:lnTo>
                  <a:lnTo>
                    <a:pt x="4724" y="5196"/>
                  </a:lnTo>
                  <a:lnTo>
                    <a:pt x="4606" y="5314"/>
                  </a:lnTo>
                  <a:lnTo>
                    <a:pt x="4370" y="5432"/>
                  </a:lnTo>
                  <a:lnTo>
                    <a:pt x="4193" y="5491"/>
                  </a:lnTo>
                  <a:lnTo>
                    <a:pt x="3838" y="5491"/>
                  </a:lnTo>
                  <a:lnTo>
                    <a:pt x="3720" y="5432"/>
                  </a:lnTo>
                  <a:lnTo>
                    <a:pt x="3425" y="5196"/>
                  </a:lnTo>
                  <a:lnTo>
                    <a:pt x="3248" y="4842"/>
                  </a:lnTo>
                  <a:lnTo>
                    <a:pt x="1890" y="1418"/>
                  </a:lnTo>
                  <a:lnTo>
                    <a:pt x="1" y="2185"/>
                  </a:lnTo>
                  <a:lnTo>
                    <a:pt x="1359" y="5550"/>
                  </a:lnTo>
                  <a:lnTo>
                    <a:pt x="1536" y="5964"/>
                  </a:lnTo>
                  <a:lnTo>
                    <a:pt x="1772" y="6318"/>
                  </a:lnTo>
                  <a:lnTo>
                    <a:pt x="2008" y="6672"/>
                  </a:lnTo>
                  <a:lnTo>
                    <a:pt x="2303" y="6908"/>
                  </a:lnTo>
                  <a:lnTo>
                    <a:pt x="2598" y="7145"/>
                  </a:lnTo>
                  <a:lnTo>
                    <a:pt x="2894" y="7263"/>
                  </a:lnTo>
                  <a:lnTo>
                    <a:pt x="3248" y="7381"/>
                  </a:lnTo>
                  <a:lnTo>
                    <a:pt x="3602" y="7440"/>
                  </a:lnTo>
                  <a:lnTo>
                    <a:pt x="3956" y="7499"/>
                  </a:lnTo>
                  <a:lnTo>
                    <a:pt x="4311" y="7440"/>
                  </a:lnTo>
                  <a:lnTo>
                    <a:pt x="4665" y="7381"/>
                  </a:lnTo>
                  <a:lnTo>
                    <a:pt x="5078" y="7204"/>
                  </a:lnTo>
                  <a:lnTo>
                    <a:pt x="5432" y="7026"/>
                  </a:lnTo>
                  <a:lnTo>
                    <a:pt x="5787" y="6849"/>
                  </a:lnTo>
                  <a:lnTo>
                    <a:pt x="6082" y="6613"/>
                  </a:lnTo>
                  <a:lnTo>
                    <a:pt x="6318" y="6377"/>
                  </a:lnTo>
                  <a:lnTo>
                    <a:pt x="6554" y="6082"/>
                  </a:lnTo>
                  <a:lnTo>
                    <a:pt x="6731" y="5728"/>
                  </a:lnTo>
                  <a:lnTo>
                    <a:pt x="6849" y="5432"/>
                  </a:lnTo>
                  <a:lnTo>
                    <a:pt x="6967" y="5019"/>
                  </a:lnTo>
                  <a:lnTo>
                    <a:pt x="6967" y="4665"/>
                  </a:lnTo>
                  <a:lnTo>
                    <a:pt x="6967" y="4252"/>
                  </a:lnTo>
                  <a:lnTo>
                    <a:pt x="6849" y="3838"/>
                  </a:lnTo>
                  <a:lnTo>
                    <a:pt x="6731" y="3425"/>
                  </a:lnTo>
                  <a:lnTo>
                    <a:pt x="53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93" name="Google Shape;2293;p33"/>
            <p:cNvSpPr/>
            <p:nvPr/>
          </p:nvSpPr>
          <p:spPr>
            <a:xfrm>
              <a:off x="4955350" y="1077450"/>
              <a:ext cx="172725" cy="178625"/>
            </a:xfrm>
            <a:custGeom>
              <a:avLst/>
              <a:gdLst/>
              <a:ahLst/>
              <a:cxnLst/>
              <a:rect l="l" t="t" r="r" b="b"/>
              <a:pathLst>
                <a:path w="6909" h="7145" extrusionOk="0">
                  <a:moveTo>
                    <a:pt x="3543" y="1831"/>
                  </a:moveTo>
                  <a:lnTo>
                    <a:pt x="3838" y="1890"/>
                  </a:lnTo>
                  <a:lnTo>
                    <a:pt x="4074" y="1949"/>
                  </a:lnTo>
                  <a:lnTo>
                    <a:pt x="4310" y="2126"/>
                  </a:lnTo>
                  <a:lnTo>
                    <a:pt x="4487" y="2362"/>
                  </a:lnTo>
                  <a:lnTo>
                    <a:pt x="4665" y="2599"/>
                  </a:lnTo>
                  <a:lnTo>
                    <a:pt x="4783" y="2894"/>
                  </a:lnTo>
                  <a:lnTo>
                    <a:pt x="4842" y="3248"/>
                  </a:lnTo>
                  <a:lnTo>
                    <a:pt x="4842" y="3543"/>
                  </a:lnTo>
                  <a:lnTo>
                    <a:pt x="4783" y="3779"/>
                  </a:lnTo>
                  <a:lnTo>
                    <a:pt x="4665" y="4075"/>
                  </a:lnTo>
                  <a:lnTo>
                    <a:pt x="4487" y="4252"/>
                  </a:lnTo>
                  <a:lnTo>
                    <a:pt x="4310" y="4429"/>
                  </a:lnTo>
                  <a:lnTo>
                    <a:pt x="4015" y="4606"/>
                  </a:lnTo>
                  <a:lnTo>
                    <a:pt x="3720" y="4724"/>
                  </a:lnTo>
                  <a:lnTo>
                    <a:pt x="3248" y="4842"/>
                  </a:lnTo>
                  <a:lnTo>
                    <a:pt x="2480" y="2067"/>
                  </a:lnTo>
                  <a:lnTo>
                    <a:pt x="2952" y="1890"/>
                  </a:lnTo>
                  <a:lnTo>
                    <a:pt x="3248" y="1831"/>
                  </a:lnTo>
                  <a:close/>
                  <a:moveTo>
                    <a:pt x="3543" y="1"/>
                  </a:moveTo>
                  <a:lnTo>
                    <a:pt x="3071" y="60"/>
                  </a:lnTo>
                  <a:lnTo>
                    <a:pt x="2598" y="119"/>
                  </a:lnTo>
                  <a:lnTo>
                    <a:pt x="0" y="886"/>
                  </a:lnTo>
                  <a:lnTo>
                    <a:pt x="1772" y="7145"/>
                  </a:lnTo>
                  <a:lnTo>
                    <a:pt x="4428" y="6436"/>
                  </a:lnTo>
                  <a:lnTo>
                    <a:pt x="4842" y="6259"/>
                  </a:lnTo>
                  <a:lnTo>
                    <a:pt x="5314" y="6023"/>
                  </a:lnTo>
                  <a:lnTo>
                    <a:pt x="5668" y="5787"/>
                  </a:lnTo>
                  <a:lnTo>
                    <a:pt x="6022" y="5491"/>
                  </a:lnTo>
                  <a:lnTo>
                    <a:pt x="6318" y="5196"/>
                  </a:lnTo>
                  <a:lnTo>
                    <a:pt x="6495" y="4842"/>
                  </a:lnTo>
                  <a:lnTo>
                    <a:pt x="6672" y="4488"/>
                  </a:lnTo>
                  <a:lnTo>
                    <a:pt x="6849" y="4075"/>
                  </a:lnTo>
                  <a:lnTo>
                    <a:pt x="6908" y="3661"/>
                  </a:lnTo>
                  <a:lnTo>
                    <a:pt x="6908" y="3189"/>
                  </a:lnTo>
                  <a:lnTo>
                    <a:pt x="6849" y="2776"/>
                  </a:lnTo>
                  <a:lnTo>
                    <a:pt x="6790" y="2362"/>
                  </a:lnTo>
                  <a:lnTo>
                    <a:pt x="6613" y="1890"/>
                  </a:lnTo>
                  <a:lnTo>
                    <a:pt x="6436" y="1536"/>
                  </a:lnTo>
                  <a:lnTo>
                    <a:pt x="6200" y="1182"/>
                  </a:lnTo>
                  <a:lnTo>
                    <a:pt x="5904" y="827"/>
                  </a:lnTo>
                  <a:lnTo>
                    <a:pt x="5609" y="591"/>
                  </a:lnTo>
                  <a:lnTo>
                    <a:pt x="5255" y="355"/>
                  </a:lnTo>
                  <a:lnTo>
                    <a:pt x="4842" y="178"/>
                  </a:lnTo>
                  <a:lnTo>
                    <a:pt x="4428" y="60"/>
                  </a:lnTo>
                  <a:lnTo>
                    <a:pt x="40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94" name="Google Shape;2294;p33"/>
            <p:cNvSpPr/>
            <p:nvPr/>
          </p:nvSpPr>
          <p:spPr>
            <a:xfrm>
              <a:off x="5139850" y="1040550"/>
              <a:ext cx="82675" cy="169775"/>
            </a:xfrm>
            <a:custGeom>
              <a:avLst/>
              <a:gdLst/>
              <a:ahLst/>
              <a:cxnLst/>
              <a:rect l="l" t="t" r="r" b="b"/>
              <a:pathLst>
                <a:path w="3307" h="6791" extrusionOk="0">
                  <a:moveTo>
                    <a:pt x="2008" y="1"/>
                  </a:moveTo>
                  <a:lnTo>
                    <a:pt x="0" y="414"/>
                  </a:lnTo>
                  <a:lnTo>
                    <a:pt x="1299" y="6790"/>
                  </a:lnTo>
                  <a:lnTo>
                    <a:pt x="3307" y="6377"/>
                  </a:lnTo>
                  <a:lnTo>
                    <a:pt x="200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95" name="Google Shape;2295;p33"/>
            <p:cNvSpPr/>
            <p:nvPr/>
          </p:nvSpPr>
          <p:spPr>
            <a:xfrm>
              <a:off x="5237250" y="1018425"/>
              <a:ext cx="168300" cy="168275"/>
            </a:xfrm>
            <a:custGeom>
              <a:avLst/>
              <a:gdLst/>
              <a:ahLst/>
              <a:cxnLst/>
              <a:rect l="l" t="t" r="r" b="b"/>
              <a:pathLst>
                <a:path w="6732" h="6731" extrusionOk="0">
                  <a:moveTo>
                    <a:pt x="3484" y="1890"/>
                  </a:moveTo>
                  <a:lnTo>
                    <a:pt x="3720" y="1949"/>
                  </a:lnTo>
                  <a:lnTo>
                    <a:pt x="3957" y="2067"/>
                  </a:lnTo>
                  <a:lnTo>
                    <a:pt x="4193" y="2185"/>
                  </a:lnTo>
                  <a:lnTo>
                    <a:pt x="4370" y="2362"/>
                  </a:lnTo>
                  <a:lnTo>
                    <a:pt x="4488" y="2598"/>
                  </a:lnTo>
                  <a:lnTo>
                    <a:pt x="4606" y="2893"/>
                  </a:lnTo>
                  <a:lnTo>
                    <a:pt x="4665" y="3188"/>
                  </a:lnTo>
                  <a:lnTo>
                    <a:pt x="4665" y="3543"/>
                  </a:lnTo>
                  <a:lnTo>
                    <a:pt x="4606" y="3779"/>
                  </a:lnTo>
                  <a:lnTo>
                    <a:pt x="4547" y="4074"/>
                  </a:lnTo>
                  <a:lnTo>
                    <a:pt x="4429" y="4310"/>
                  </a:lnTo>
                  <a:lnTo>
                    <a:pt x="4252" y="4487"/>
                  </a:lnTo>
                  <a:lnTo>
                    <a:pt x="4075" y="4605"/>
                  </a:lnTo>
                  <a:lnTo>
                    <a:pt x="3839" y="4723"/>
                  </a:lnTo>
                  <a:lnTo>
                    <a:pt x="3543" y="4782"/>
                  </a:lnTo>
                  <a:lnTo>
                    <a:pt x="3012" y="4782"/>
                  </a:lnTo>
                  <a:lnTo>
                    <a:pt x="2776" y="4664"/>
                  </a:lnTo>
                  <a:lnTo>
                    <a:pt x="2540" y="4546"/>
                  </a:lnTo>
                  <a:lnTo>
                    <a:pt x="2363" y="4310"/>
                  </a:lnTo>
                  <a:lnTo>
                    <a:pt x="2244" y="4074"/>
                  </a:lnTo>
                  <a:lnTo>
                    <a:pt x="2185" y="3838"/>
                  </a:lnTo>
                  <a:lnTo>
                    <a:pt x="2126" y="3484"/>
                  </a:lnTo>
                  <a:lnTo>
                    <a:pt x="2067" y="3188"/>
                  </a:lnTo>
                  <a:lnTo>
                    <a:pt x="2126" y="2893"/>
                  </a:lnTo>
                  <a:lnTo>
                    <a:pt x="2185" y="2657"/>
                  </a:lnTo>
                  <a:lnTo>
                    <a:pt x="2303" y="2421"/>
                  </a:lnTo>
                  <a:lnTo>
                    <a:pt x="2481" y="2244"/>
                  </a:lnTo>
                  <a:lnTo>
                    <a:pt x="2658" y="2067"/>
                  </a:lnTo>
                  <a:lnTo>
                    <a:pt x="2894" y="1949"/>
                  </a:lnTo>
                  <a:lnTo>
                    <a:pt x="3189" y="1890"/>
                  </a:lnTo>
                  <a:close/>
                  <a:moveTo>
                    <a:pt x="3425" y="0"/>
                  </a:moveTo>
                  <a:lnTo>
                    <a:pt x="2953" y="59"/>
                  </a:lnTo>
                  <a:lnTo>
                    <a:pt x="2540" y="118"/>
                  </a:lnTo>
                  <a:lnTo>
                    <a:pt x="2126" y="236"/>
                  </a:lnTo>
                  <a:lnTo>
                    <a:pt x="1713" y="414"/>
                  </a:lnTo>
                  <a:lnTo>
                    <a:pt x="1359" y="650"/>
                  </a:lnTo>
                  <a:lnTo>
                    <a:pt x="1005" y="945"/>
                  </a:lnTo>
                  <a:lnTo>
                    <a:pt x="709" y="1240"/>
                  </a:lnTo>
                  <a:lnTo>
                    <a:pt x="473" y="1594"/>
                  </a:lnTo>
                  <a:lnTo>
                    <a:pt x="296" y="2008"/>
                  </a:lnTo>
                  <a:lnTo>
                    <a:pt x="119" y="2421"/>
                  </a:lnTo>
                  <a:lnTo>
                    <a:pt x="60" y="2834"/>
                  </a:lnTo>
                  <a:lnTo>
                    <a:pt x="1" y="3306"/>
                  </a:lnTo>
                  <a:lnTo>
                    <a:pt x="60" y="3779"/>
                  </a:lnTo>
                  <a:lnTo>
                    <a:pt x="119" y="4192"/>
                  </a:lnTo>
                  <a:lnTo>
                    <a:pt x="237" y="4664"/>
                  </a:lnTo>
                  <a:lnTo>
                    <a:pt x="473" y="5019"/>
                  </a:lnTo>
                  <a:lnTo>
                    <a:pt x="709" y="5432"/>
                  </a:lnTo>
                  <a:lnTo>
                    <a:pt x="1005" y="5727"/>
                  </a:lnTo>
                  <a:lnTo>
                    <a:pt x="1300" y="6022"/>
                  </a:lnTo>
                  <a:lnTo>
                    <a:pt x="1654" y="6258"/>
                  </a:lnTo>
                  <a:lnTo>
                    <a:pt x="2067" y="6436"/>
                  </a:lnTo>
                  <a:lnTo>
                    <a:pt x="2481" y="6613"/>
                  </a:lnTo>
                  <a:lnTo>
                    <a:pt x="2894" y="6672"/>
                  </a:lnTo>
                  <a:lnTo>
                    <a:pt x="3307" y="6731"/>
                  </a:lnTo>
                  <a:lnTo>
                    <a:pt x="3779" y="6672"/>
                  </a:lnTo>
                  <a:lnTo>
                    <a:pt x="4193" y="6613"/>
                  </a:lnTo>
                  <a:lnTo>
                    <a:pt x="4606" y="6495"/>
                  </a:lnTo>
                  <a:lnTo>
                    <a:pt x="5019" y="6317"/>
                  </a:lnTo>
                  <a:lnTo>
                    <a:pt x="5374" y="6081"/>
                  </a:lnTo>
                  <a:lnTo>
                    <a:pt x="5728" y="5786"/>
                  </a:lnTo>
                  <a:lnTo>
                    <a:pt x="6023" y="5491"/>
                  </a:lnTo>
                  <a:lnTo>
                    <a:pt x="6259" y="5137"/>
                  </a:lnTo>
                  <a:lnTo>
                    <a:pt x="6436" y="4723"/>
                  </a:lnTo>
                  <a:lnTo>
                    <a:pt x="6613" y="4310"/>
                  </a:lnTo>
                  <a:lnTo>
                    <a:pt x="6672" y="3897"/>
                  </a:lnTo>
                  <a:lnTo>
                    <a:pt x="6731" y="3425"/>
                  </a:lnTo>
                  <a:lnTo>
                    <a:pt x="6672" y="2952"/>
                  </a:lnTo>
                  <a:lnTo>
                    <a:pt x="6613" y="2480"/>
                  </a:lnTo>
                  <a:lnTo>
                    <a:pt x="6495" y="2067"/>
                  </a:lnTo>
                  <a:lnTo>
                    <a:pt x="6259" y="1653"/>
                  </a:lnTo>
                  <a:lnTo>
                    <a:pt x="6023" y="1299"/>
                  </a:lnTo>
                  <a:lnTo>
                    <a:pt x="5787" y="945"/>
                  </a:lnTo>
                  <a:lnTo>
                    <a:pt x="5433" y="709"/>
                  </a:lnTo>
                  <a:lnTo>
                    <a:pt x="5078" y="473"/>
                  </a:lnTo>
                  <a:lnTo>
                    <a:pt x="4724" y="236"/>
                  </a:lnTo>
                  <a:lnTo>
                    <a:pt x="4311" y="118"/>
                  </a:lnTo>
                  <a:lnTo>
                    <a:pt x="3839" y="59"/>
                  </a:lnTo>
                  <a:lnTo>
                    <a:pt x="34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96" name="Google Shape;2296;p33"/>
            <p:cNvSpPr/>
            <p:nvPr/>
          </p:nvSpPr>
          <p:spPr>
            <a:xfrm>
              <a:off x="5488175" y="1008100"/>
              <a:ext cx="112200" cy="165325"/>
            </a:xfrm>
            <a:custGeom>
              <a:avLst/>
              <a:gdLst/>
              <a:ahLst/>
              <a:cxnLst/>
              <a:rect l="l" t="t" r="r" b="b"/>
              <a:pathLst>
                <a:path w="4488" h="6613" extrusionOk="0">
                  <a:moveTo>
                    <a:pt x="119" y="0"/>
                  </a:moveTo>
                  <a:lnTo>
                    <a:pt x="1" y="6494"/>
                  </a:lnTo>
                  <a:lnTo>
                    <a:pt x="4370" y="6612"/>
                  </a:lnTo>
                  <a:lnTo>
                    <a:pt x="4370" y="4959"/>
                  </a:lnTo>
                  <a:lnTo>
                    <a:pt x="2067" y="4900"/>
                  </a:lnTo>
                  <a:lnTo>
                    <a:pt x="2126" y="4015"/>
                  </a:lnTo>
                  <a:lnTo>
                    <a:pt x="4133" y="4015"/>
                  </a:lnTo>
                  <a:lnTo>
                    <a:pt x="4133" y="2480"/>
                  </a:lnTo>
                  <a:lnTo>
                    <a:pt x="2126" y="2480"/>
                  </a:lnTo>
                  <a:lnTo>
                    <a:pt x="2126" y="1653"/>
                  </a:lnTo>
                  <a:lnTo>
                    <a:pt x="4429" y="1712"/>
                  </a:lnTo>
                  <a:lnTo>
                    <a:pt x="4488" y="59"/>
                  </a:lnTo>
                  <a:lnTo>
                    <a:pt x="1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97" name="Google Shape;2297;p33"/>
            <p:cNvSpPr/>
            <p:nvPr/>
          </p:nvSpPr>
          <p:spPr>
            <a:xfrm>
              <a:off x="5623975" y="1009575"/>
              <a:ext cx="171225" cy="178600"/>
            </a:xfrm>
            <a:custGeom>
              <a:avLst/>
              <a:gdLst/>
              <a:ahLst/>
              <a:cxnLst/>
              <a:rect l="l" t="t" r="r" b="b"/>
              <a:pathLst>
                <a:path w="6849" h="7144" extrusionOk="0">
                  <a:moveTo>
                    <a:pt x="650" y="0"/>
                  </a:moveTo>
                  <a:lnTo>
                    <a:pt x="0" y="6494"/>
                  </a:lnTo>
                  <a:lnTo>
                    <a:pt x="2008" y="6730"/>
                  </a:lnTo>
                  <a:lnTo>
                    <a:pt x="2362" y="3424"/>
                  </a:lnTo>
                  <a:lnTo>
                    <a:pt x="4192" y="6908"/>
                  </a:lnTo>
                  <a:lnTo>
                    <a:pt x="6199" y="7144"/>
                  </a:lnTo>
                  <a:lnTo>
                    <a:pt x="6849" y="649"/>
                  </a:lnTo>
                  <a:lnTo>
                    <a:pt x="4782" y="413"/>
                  </a:lnTo>
                  <a:lnTo>
                    <a:pt x="4487" y="3779"/>
                  </a:lnTo>
                  <a:lnTo>
                    <a:pt x="2657" y="236"/>
                  </a:lnTo>
                  <a:lnTo>
                    <a:pt x="6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98" name="Google Shape;2298;p33"/>
            <p:cNvSpPr/>
            <p:nvPr/>
          </p:nvSpPr>
          <p:spPr>
            <a:xfrm>
              <a:off x="5818800" y="1044975"/>
              <a:ext cx="162375" cy="166825"/>
            </a:xfrm>
            <a:custGeom>
              <a:avLst/>
              <a:gdLst/>
              <a:ahLst/>
              <a:cxnLst/>
              <a:rect l="l" t="t" r="r" b="b"/>
              <a:pathLst>
                <a:path w="6495" h="6673" extrusionOk="0">
                  <a:moveTo>
                    <a:pt x="3011" y="1"/>
                  </a:moveTo>
                  <a:lnTo>
                    <a:pt x="2598" y="60"/>
                  </a:lnTo>
                  <a:lnTo>
                    <a:pt x="2185" y="119"/>
                  </a:lnTo>
                  <a:lnTo>
                    <a:pt x="1772" y="296"/>
                  </a:lnTo>
                  <a:lnTo>
                    <a:pt x="1417" y="473"/>
                  </a:lnTo>
                  <a:lnTo>
                    <a:pt x="1122" y="768"/>
                  </a:lnTo>
                  <a:lnTo>
                    <a:pt x="827" y="1064"/>
                  </a:lnTo>
                  <a:lnTo>
                    <a:pt x="532" y="1418"/>
                  </a:lnTo>
                  <a:lnTo>
                    <a:pt x="355" y="1772"/>
                  </a:lnTo>
                  <a:lnTo>
                    <a:pt x="178" y="2185"/>
                  </a:lnTo>
                  <a:lnTo>
                    <a:pt x="59" y="2658"/>
                  </a:lnTo>
                  <a:lnTo>
                    <a:pt x="0" y="3130"/>
                  </a:lnTo>
                  <a:lnTo>
                    <a:pt x="0" y="3602"/>
                  </a:lnTo>
                  <a:lnTo>
                    <a:pt x="0" y="4016"/>
                  </a:lnTo>
                  <a:lnTo>
                    <a:pt x="119" y="4429"/>
                  </a:lnTo>
                  <a:lnTo>
                    <a:pt x="237" y="4842"/>
                  </a:lnTo>
                  <a:lnTo>
                    <a:pt x="473" y="5196"/>
                  </a:lnTo>
                  <a:lnTo>
                    <a:pt x="709" y="5492"/>
                  </a:lnTo>
                  <a:lnTo>
                    <a:pt x="1004" y="5787"/>
                  </a:lnTo>
                  <a:lnTo>
                    <a:pt x="1358" y="6082"/>
                  </a:lnTo>
                  <a:lnTo>
                    <a:pt x="1713" y="6318"/>
                  </a:lnTo>
                  <a:lnTo>
                    <a:pt x="2185" y="6436"/>
                  </a:lnTo>
                  <a:lnTo>
                    <a:pt x="2657" y="6613"/>
                  </a:lnTo>
                  <a:lnTo>
                    <a:pt x="3189" y="6672"/>
                  </a:lnTo>
                  <a:lnTo>
                    <a:pt x="3661" y="6672"/>
                  </a:lnTo>
                  <a:lnTo>
                    <a:pt x="4133" y="6613"/>
                  </a:lnTo>
                  <a:lnTo>
                    <a:pt x="4605" y="6436"/>
                  </a:lnTo>
                  <a:lnTo>
                    <a:pt x="4960" y="6259"/>
                  </a:lnTo>
                  <a:lnTo>
                    <a:pt x="5373" y="6023"/>
                  </a:lnTo>
                  <a:lnTo>
                    <a:pt x="5668" y="5787"/>
                  </a:lnTo>
                  <a:lnTo>
                    <a:pt x="5963" y="5492"/>
                  </a:lnTo>
                  <a:lnTo>
                    <a:pt x="6436" y="3484"/>
                  </a:lnTo>
                  <a:lnTo>
                    <a:pt x="3130" y="2776"/>
                  </a:lnTo>
                  <a:lnTo>
                    <a:pt x="2834" y="4193"/>
                  </a:lnTo>
                  <a:lnTo>
                    <a:pt x="4428" y="4547"/>
                  </a:lnTo>
                  <a:lnTo>
                    <a:pt x="4192" y="4724"/>
                  </a:lnTo>
                  <a:lnTo>
                    <a:pt x="3897" y="4842"/>
                  </a:lnTo>
                  <a:lnTo>
                    <a:pt x="3543" y="4901"/>
                  </a:lnTo>
                  <a:lnTo>
                    <a:pt x="3189" y="4901"/>
                  </a:lnTo>
                  <a:lnTo>
                    <a:pt x="2893" y="4783"/>
                  </a:lnTo>
                  <a:lnTo>
                    <a:pt x="2598" y="4665"/>
                  </a:lnTo>
                  <a:lnTo>
                    <a:pt x="2362" y="4488"/>
                  </a:lnTo>
                  <a:lnTo>
                    <a:pt x="2185" y="4252"/>
                  </a:lnTo>
                  <a:lnTo>
                    <a:pt x="2126" y="4016"/>
                  </a:lnTo>
                  <a:lnTo>
                    <a:pt x="2067" y="3779"/>
                  </a:lnTo>
                  <a:lnTo>
                    <a:pt x="2067" y="3425"/>
                  </a:lnTo>
                  <a:lnTo>
                    <a:pt x="2067" y="3071"/>
                  </a:lnTo>
                  <a:lnTo>
                    <a:pt x="2185" y="2776"/>
                  </a:lnTo>
                  <a:lnTo>
                    <a:pt x="2303" y="2540"/>
                  </a:lnTo>
                  <a:lnTo>
                    <a:pt x="2421" y="2304"/>
                  </a:lnTo>
                  <a:lnTo>
                    <a:pt x="2598" y="2126"/>
                  </a:lnTo>
                  <a:lnTo>
                    <a:pt x="2834" y="2008"/>
                  </a:lnTo>
                  <a:lnTo>
                    <a:pt x="3070" y="1949"/>
                  </a:lnTo>
                  <a:lnTo>
                    <a:pt x="3307" y="1890"/>
                  </a:lnTo>
                  <a:lnTo>
                    <a:pt x="3602" y="1949"/>
                  </a:lnTo>
                  <a:lnTo>
                    <a:pt x="3897" y="2008"/>
                  </a:lnTo>
                  <a:lnTo>
                    <a:pt x="4074" y="2126"/>
                  </a:lnTo>
                  <a:lnTo>
                    <a:pt x="4251" y="2304"/>
                  </a:lnTo>
                  <a:lnTo>
                    <a:pt x="4369" y="2540"/>
                  </a:lnTo>
                  <a:lnTo>
                    <a:pt x="6495" y="2953"/>
                  </a:lnTo>
                  <a:lnTo>
                    <a:pt x="6495" y="2422"/>
                  </a:lnTo>
                  <a:lnTo>
                    <a:pt x="6377" y="1949"/>
                  </a:lnTo>
                  <a:lnTo>
                    <a:pt x="6200" y="1536"/>
                  </a:lnTo>
                  <a:lnTo>
                    <a:pt x="5904" y="1123"/>
                  </a:lnTo>
                  <a:lnTo>
                    <a:pt x="5550" y="768"/>
                  </a:lnTo>
                  <a:lnTo>
                    <a:pt x="5078" y="473"/>
                  </a:lnTo>
                  <a:lnTo>
                    <a:pt x="4546" y="237"/>
                  </a:lnTo>
                  <a:lnTo>
                    <a:pt x="3956" y="119"/>
                  </a:lnTo>
                  <a:lnTo>
                    <a:pt x="34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99" name="Google Shape;2299;p33"/>
            <p:cNvSpPr/>
            <p:nvPr/>
          </p:nvSpPr>
          <p:spPr>
            <a:xfrm>
              <a:off x="5984100" y="1075975"/>
              <a:ext cx="95975" cy="171250"/>
            </a:xfrm>
            <a:custGeom>
              <a:avLst/>
              <a:gdLst/>
              <a:ahLst/>
              <a:cxnLst/>
              <a:rect l="l" t="t" r="r" b="b"/>
              <a:pathLst>
                <a:path w="3839" h="6850" extrusionOk="0">
                  <a:moveTo>
                    <a:pt x="1831" y="1"/>
                  </a:moveTo>
                  <a:lnTo>
                    <a:pt x="1" y="6259"/>
                  </a:lnTo>
                  <a:lnTo>
                    <a:pt x="1949" y="6849"/>
                  </a:lnTo>
                  <a:lnTo>
                    <a:pt x="3838" y="591"/>
                  </a:lnTo>
                  <a:lnTo>
                    <a:pt x="18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00" name="Google Shape;2300;p33"/>
            <p:cNvSpPr/>
            <p:nvPr/>
          </p:nvSpPr>
          <p:spPr>
            <a:xfrm>
              <a:off x="6062325" y="1102550"/>
              <a:ext cx="205200" cy="208150"/>
            </a:xfrm>
            <a:custGeom>
              <a:avLst/>
              <a:gdLst/>
              <a:ahLst/>
              <a:cxnLst/>
              <a:rect l="l" t="t" r="r" b="b"/>
              <a:pathLst>
                <a:path w="8208" h="8326" extrusionOk="0">
                  <a:moveTo>
                    <a:pt x="2362" y="1"/>
                  </a:moveTo>
                  <a:lnTo>
                    <a:pt x="1" y="6082"/>
                  </a:lnTo>
                  <a:lnTo>
                    <a:pt x="1949" y="6790"/>
                  </a:lnTo>
                  <a:lnTo>
                    <a:pt x="3130" y="3779"/>
                  </a:lnTo>
                  <a:lnTo>
                    <a:pt x="3957" y="7617"/>
                  </a:lnTo>
                  <a:lnTo>
                    <a:pt x="5846" y="8325"/>
                  </a:lnTo>
                  <a:lnTo>
                    <a:pt x="8207" y="2244"/>
                  </a:lnTo>
                  <a:lnTo>
                    <a:pt x="6259" y="1476"/>
                  </a:lnTo>
                  <a:lnTo>
                    <a:pt x="5078" y="4606"/>
                  </a:lnTo>
                  <a:lnTo>
                    <a:pt x="4252" y="709"/>
                  </a:lnTo>
                  <a:lnTo>
                    <a:pt x="23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01" name="Google Shape;2301;p33"/>
            <p:cNvSpPr/>
            <p:nvPr/>
          </p:nvSpPr>
          <p:spPr>
            <a:xfrm>
              <a:off x="6236500" y="1177825"/>
              <a:ext cx="169775" cy="194850"/>
            </a:xfrm>
            <a:custGeom>
              <a:avLst/>
              <a:gdLst/>
              <a:ahLst/>
              <a:cxnLst/>
              <a:rect l="l" t="t" r="r" b="b"/>
              <a:pathLst>
                <a:path w="6791" h="7794" extrusionOk="0">
                  <a:moveTo>
                    <a:pt x="2893" y="0"/>
                  </a:moveTo>
                  <a:lnTo>
                    <a:pt x="1" y="5845"/>
                  </a:lnTo>
                  <a:lnTo>
                    <a:pt x="3897" y="7794"/>
                  </a:lnTo>
                  <a:lnTo>
                    <a:pt x="4606" y="6318"/>
                  </a:lnTo>
                  <a:lnTo>
                    <a:pt x="2539" y="5314"/>
                  </a:lnTo>
                  <a:lnTo>
                    <a:pt x="2953" y="4487"/>
                  </a:lnTo>
                  <a:lnTo>
                    <a:pt x="4783" y="5373"/>
                  </a:lnTo>
                  <a:lnTo>
                    <a:pt x="5432" y="4015"/>
                  </a:lnTo>
                  <a:lnTo>
                    <a:pt x="3661" y="3071"/>
                  </a:lnTo>
                  <a:lnTo>
                    <a:pt x="4015" y="2362"/>
                  </a:lnTo>
                  <a:lnTo>
                    <a:pt x="6082" y="3366"/>
                  </a:lnTo>
                  <a:lnTo>
                    <a:pt x="6790" y="1949"/>
                  </a:lnTo>
                  <a:lnTo>
                    <a:pt x="28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02" name="Google Shape;2302;p33"/>
            <p:cNvSpPr/>
            <p:nvPr/>
          </p:nvSpPr>
          <p:spPr>
            <a:xfrm>
              <a:off x="6356050" y="1245725"/>
              <a:ext cx="177150" cy="194850"/>
            </a:xfrm>
            <a:custGeom>
              <a:avLst/>
              <a:gdLst/>
              <a:ahLst/>
              <a:cxnLst/>
              <a:rect l="l" t="t" r="r" b="b"/>
              <a:pathLst>
                <a:path w="7086" h="7794" extrusionOk="0">
                  <a:moveTo>
                    <a:pt x="3366" y="0"/>
                  </a:moveTo>
                  <a:lnTo>
                    <a:pt x="1" y="5550"/>
                  </a:lnTo>
                  <a:lnTo>
                    <a:pt x="3779" y="7793"/>
                  </a:lnTo>
                  <a:lnTo>
                    <a:pt x="4606" y="6436"/>
                  </a:lnTo>
                  <a:lnTo>
                    <a:pt x="2598" y="5255"/>
                  </a:lnTo>
                  <a:lnTo>
                    <a:pt x="3071" y="4428"/>
                  </a:lnTo>
                  <a:lnTo>
                    <a:pt x="4842" y="5491"/>
                  </a:lnTo>
                  <a:lnTo>
                    <a:pt x="5609" y="4192"/>
                  </a:lnTo>
                  <a:lnTo>
                    <a:pt x="3897" y="3129"/>
                  </a:lnTo>
                  <a:lnTo>
                    <a:pt x="4311" y="2421"/>
                  </a:lnTo>
                  <a:lnTo>
                    <a:pt x="6259" y="3602"/>
                  </a:lnTo>
                  <a:lnTo>
                    <a:pt x="7085" y="2244"/>
                  </a:lnTo>
                  <a:lnTo>
                    <a:pt x="33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03" name="Google Shape;2303;p33"/>
            <p:cNvSpPr/>
            <p:nvPr/>
          </p:nvSpPr>
          <p:spPr>
            <a:xfrm>
              <a:off x="6472650" y="1323950"/>
              <a:ext cx="186000" cy="212550"/>
            </a:xfrm>
            <a:custGeom>
              <a:avLst/>
              <a:gdLst/>
              <a:ahLst/>
              <a:cxnLst/>
              <a:rect l="l" t="t" r="r" b="b"/>
              <a:pathLst>
                <a:path w="7440" h="8502" extrusionOk="0">
                  <a:moveTo>
                    <a:pt x="4488" y="2598"/>
                  </a:moveTo>
                  <a:lnTo>
                    <a:pt x="5137" y="3070"/>
                  </a:lnTo>
                  <a:lnTo>
                    <a:pt x="5314" y="3248"/>
                  </a:lnTo>
                  <a:lnTo>
                    <a:pt x="5373" y="3425"/>
                  </a:lnTo>
                  <a:lnTo>
                    <a:pt x="5373" y="3661"/>
                  </a:lnTo>
                  <a:lnTo>
                    <a:pt x="5255" y="3838"/>
                  </a:lnTo>
                  <a:lnTo>
                    <a:pt x="5078" y="4015"/>
                  </a:lnTo>
                  <a:lnTo>
                    <a:pt x="4901" y="4133"/>
                  </a:lnTo>
                  <a:lnTo>
                    <a:pt x="4724" y="4074"/>
                  </a:lnTo>
                  <a:lnTo>
                    <a:pt x="4488" y="3956"/>
                  </a:lnTo>
                  <a:lnTo>
                    <a:pt x="3838" y="3484"/>
                  </a:lnTo>
                  <a:lnTo>
                    <a:pt x="4488" y="2598"/>
                  </a:lnTo>
                  <a:close/>
                  <a:moveTo>
                    <a:pt x="3838" y="0"/>
                  </a:moveTo>
                  <a:lnTo>
                    <a:pt x="1" y="5255"/>
                  </a:lnTo>
                  <a:lnTo>
                    <a:pt x="1654" y="6495"/>
                  </a:lnTo>
                  <a:lnTo>
                    <a:pt x="3012" y="4605"/>
                  </a:lnTo>
                  <a:lnTo>
                    <a:pt x="2658" y="7203"/>
                  </a:lnTo>
                  <a:lnTo>
                    <a:pt x="4429" y="8502"/>
                  </a:lnTo>
                  <a:lnTo>
                    <a:pt x="4783" y="5668"/>
                  </a:lnTo>
                  <a:lnTo>
                    <a:pt x="5137" y="5727"/>
                  </a:lnTo>
                  <a:lnTo>
                    <a:pt x="5432" y="5786"/>
                  </a:lnTo>
                  <a:lnTo>
                    <a:pt x="5728" y="5786"/>
                  </a:lnTo>
                  <a:lnTo>
                    <a:pt x="6023" y="5668"/>
                  </a:lnTo>
                  <a:lnTo>
                    <a:pt x="6318" y="5550"/>
                  </a:lnTo>
                  <a:lnTo>
                    <a:pt x="6613" y="5432"/>
                  </a:lnTo>
                  <a:lnTo>
                    <a:pt x="6849" y="5196"/>
                  </a:lnTo>
                  <a:lnTo>
                    <a:pt x="7027" y="4960"/>
                  </a:lnTo>
                  <a:lnTo>
                    <a:pt x="7204" y="4723"/>
                  </a:lnTo>
                  <a:lnTo>
                    <a:pt x="7322" y="4487"/>
                  </a:lnTo>
                  <a:lnTo>
                    <a:pt x="7381" y="4192"/>
                  </a:lnTo>
                  <a:lnTo>
                    <a:pt x="7440" y="3897"/>
                  </a:lnTo>
                  <a:lnTo>
                    <a:pt x="7440" y="3661"/>
                  </a:lnTo>
                  <a:lnTo>
                    <a:pt x="7440" y="3366"/>
                  </a:lnTo>
                  <a:lnTo>
                    <a:pt x="7322" y="3070"/>
                  </a:lnTo>
                  <a:lnTo>
                    <a:pt x="7204" y="2834"/>
                  </a:lnTo>
                  <a:lnTo>
                    <a:pt x="7027" y="2539"/>
                  </a:lnTo>
                  <a:lnTo>
                    <a:pt x="6849" y="2244"/>
                  </a:lnTo>
                  <a:lnTo>
                    <a:pt x="6554" y="2008"/>
                  </a:lnTo>
                  <a:lnTo>
                    <a:pt x="6259" y="1772"/>
                  </a:lnTo>
                  <a:lnTo>
                    <a:pt x="38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04" name="Google Shape;2304;p33"/>
            <p:cNvSpPr/>
            <p:nvPr/>
          </p:nvSpPr>
          <p:spPr>
            <a:xfrm>
              <a:off x="6639450" y="1464175"/>
              <a:ext cx="186000" cy="153525"/>
            </a:xfrm>
            <a:custGeom>
              <a:avLst/>
              <a:gdLst/>
              <a:ahLst/>
              <a:cxnLst/>
              <a:rect l="l" t="t" r="r" b="b"/>
              <a:pathLst>
                <a:path w="7440" h="6141" extrusionOk="0">
                  <a:moveTo>
                    <a:pt x="4782" y="2598"/>
                  </a:moveTo>
                  <a:lnTo>
                    <a:pt x="5255" y="3011"/>
                  </a:lnTo>
                  <a:lnTo>
                    <a:pt x="5432" y="3188"/>
                  </a:lnTo>
                  <a:lnTo>
                    <a:pt x="5491" y="3424"/>
                  </a:lnTo>
                  <a:lnTo>
                    <a:pt x="5432" y="3661"/>
                  </a:lnTo>
                  <a:lnTo>
                    <a:pt x="5314" y="3838"/>
                  </a:lnTo>
                  <a:lnTo>
                    <a:pt x="5078" y="4015"/>
                  </a:lnTo>
                  <a:lnTo>
                    <a:pt x="4841" y="4074"/>
                  </a:lnTo>
                  <a:lnTo>
                    <a:pt x="4664" y="4015"/>
                  </a:lnTo>
                  <a:lnTo>
                    <a:pt x="4428" y="3838"/>
                  </a:lnTo>
                  <a:lnTo>
                    <a:pt x="4015" y="3483"/>
                  </a:lnTo>
                  <a:lnTo>
                    <a:pt x="4782" y="2598"/>
                  </a:lnTo>
                  <a:close/>
                  <a:moveTo>
                    <a:pt x="4428" y="0"/>
                  </a:moveTo>
                  <a:lnTo>
                    <a:pt x="0" y="4782"/>
                  </a:lnTo>
                  <a:lnTo>
                    <a:pt x="1476" y="6140"/>
                  </a:lnTo>
                  <a:lnTo>
                    <a:pt x="2893" y="4664"/>
                  </a:lnTo>
                  <a:lnTo>
                    <a:pt x="3484" y="5196"/>
                  </a:lnTo>
                  <a:lnTo>
                    <a:pt x="3779" y="5432"/>
                  </a:lnTo>
                  <a:lnTo>
                    <a:pt x="4074" y="5609"/>
                  </a:lnTo>
                  <a:lnTo>
                    <a:pt x="4369" y="5786"/>
                  </a:lnTo>
                  <a:lnTo>
                    <a:pt x="4664" y="5904"/>
                  </a:lnTo>
                  <a:lnTo>
                    <a:pt x="4960" y="5963"/>
                  </a:lnTo>
                  <a:lnTo>
                    <a:pt x="5550" y="5963"/>
                  </a:lnTo>
                  <a:lnTo>
                    <a:pt x="5845" y="5904"/>
                  </a:lnTo>
                  <a:lnTo>
                    <a:pt x="6081" y="5786"/>
                  </a:lnTo>
                  <a:lnTo>
                    <a:pt x="6317" y="5668"/>
                  </a:lnTo>
                  <a:lnTo>
                    <a:pt x="6554" y="5491"/>
                  </a:lnTo>
                  <a:lnTo>
                    <a:pt x="6790" y="5255"/>
                  </a:lnTo>
                  <a:lnTo>
                    <a:pt x="7085" y="4900"/>
                  </a:lnTo>
                  <a:lnTo>
                    <a:pt x="7321" y="4487"/>
                  </a:lnTo>
                  <a:lnTo>
                    <a:pt x="7439" y="4074"/>
                  </a:lnTo>
                  <a:lnTo>
                    <a:pt x="7439" y="3661"/>
                  </a:lnTo>
                  <a:lnTo>
                    <a:pt x="7380" y="3188"/>
                  </a:lnTo>
                  <a:lnTo>
                    <a:pt x="7203" y="2775"/>
                  </a:lnTo>
                  <a:lnTo>
                    <a:pt x="6908" y="2362"/>
                  </a:lnTo>
                  <a:lnTo>
                    <a:pt x="6495" y="1948"/>
                  </a:lnTo>
                  <a:lnTo>
                    <a:pt x="44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05" name="Google Shape;2305;p33"/>
            <p:cNvSpPr/>
            <p:nvPr/>
          </p:nvSpPr>
          <p:spPr>
            <a:xfrm>
              <a:off x="6782625" y="1611750"/>
              <a:ext cx="168275" cy="168300"/>
            </a:xfrm>
            <a:custGeom>
              <a:avLst/>
              <a:gdLst/>
              <a:ahLst/>
              <a:cxnLst/>
              <a:rect l="l" t="t" r="r" b="b"/>
              <a:pathLst>
                <a:path w="6731" h="6732" extrusionOk="0">
                  <a:moveTo>
                    <a:pt x="3542" y="1949"/>
                  </a:moveTo>
                  <a:lnTo>
                    <a:pt x="3779" y="2008"/>
                  </a:lnTo>
                  <a:lnTo>
                    <a:pt x="4015" y="2067"/>
                  </a:lnTo>
                  <a:lnTo>
                    <a:pt x="4251" y="2185"/>
                  </a:lnTo>
                  <a:lnTo>
                    <a:pt x="4428" y="2422"/>
                  </a:lnTo>
                  <a:lnTo>
                    <a:pt x="4605" y="2658"/>
                  </a:lnTo>
                  <a:lnTo>
                    <a:pt x="4723" y="2894"/>
                  </a:lnTo>
                  <a:lnTo>
                    <a:pt x="4782" y="3130"/>
                  </a:lnTo>
                  <a:lnTo>
                    <a:pt x="4782" y="3366"/>
                  </a:lnTo>
                  <a:lnTo>
                    <a:pt x="4723" y="3602"/>
                  </a:lnTo>
                  <a:lnTo>
                    <a:pt x="4605" y="3898"/>
                  </a:lnTo>
                  <a:lnTo>
                    <a:pt x="4428" y="4075"/>
                  </a:lnTo>
                  <a:lnTo>
                    <a:pt x="4192" y="4311"/>
                  </a:lnTo>
                  <a:lnTo>
                    <a:pt x="3956" y="4547"/>
                  </a:lnTo>
                  <a:lnTo>
                    <a:pt x="3720" y="4665"/>
                  </a:lnTo>
                  <a:lnTo>
                    <a:pt x="3424" y="4724"/>
                  </a:lnTo>
                  <a:lnTo>
                    <a:pt x="3188" y="4783"/>
                  </a:lnTo>
                  <a:lnTo>
                    <a:pt x="2952" y="4724"/>
                  </a:lnTo>
                  <a:lnTo>
                    <a:pt x="2716" y="4665"/>
                  </a:lnTo>
                  <a:lnTo>
                    <a:pt x="2480" y="4547"/>
                  </a:lnTo>
                  <a:lnTo>
                    <a:pt x="2244" y="4311"/>
                  </a:lnTo>
                  <a:lnTo>
                    <a:pt x="2125" y="4075"/>
                  </a:lnTo>
                  <a:lnTo>
                    <a:pt x="2007" y="3839"/>
                  </a:lnTo>
                  <a:lnTo>
                    <a:pt x="1948" y="3602"/>
                  </a:lnTo>
                  <a:lnTo>
                    <a:pt x="1948" y="3366"/>
                  </a:lnTo>
                  <a:lnTo>
                    <a:pt x="2007" y="3071"/>
                  </a:lnTo>
                  <a:lnTo>
                    <a:pt x="2125" y="2835"/>
                  </a:lnTo>
                  <a:lnTo>
                    <a:pt x="2303" y="2658"/>
                  </a:lnTo>
                  <a:lnTo>
                    <a:pt x="2539" y="2422"/>
                  </a:lnTo>
                  <a:lnTo>
                    <a:pt x="2775" y="2185"/>
                  </a:lnTo>
                  <a:lnTo>
                    <a:pt x="3011" y="2067"/>
                  </a:lnTo>
                  <a:lnTo>
                    <a:pt x="3306" y="2008"/>
                  </a:lnTo>
                  <a:lnTo>
                    <a:pt x="3542" y="1949"/>
                  </a:lnTo>
                  <a:close/>
                  <a:moveTo>
                    <a:pt x="3188" y="1"/>
                  </a:moveTo>
                  <a:lnTo>
                    <a:pt x="2716" y="60"/>
                  </a:lnTo>
                  <a:lnTo>
                    <a:pt x="2303" y="178"/>
                  </a:lnTo>
                  <a:lnTo>
                    <a:pt x="1889" y="296"/>
                  </a:lnTo>
                  <a:lnTo>
                    <a:pt x="1535" y="532"/>
                  </a:lnTo>
                  <a:lnTo>
                    <a:pt x="1122" y="828"/>
                  </a:lnTo>
                  <a:lnTo>
                    <a:pt x="827" y="1182"/>
                  </a:lnTo>
                  <a:lnTo>
                    <a:pt x="531" y="1536"/>
                  </a:lnTo>
                  <a:lnTo>
                    <a:pt x="295" y="1890"/>
                  </a:lnTo>
                  <a:lnTo>
                    <a:pt x="177" y="2304"/>
                  </a:lnTo>
                  <a:lnTo>
                    <a:pt x="59" y="2717"/>
                  </a:lnTo>
                  <a:lnTo>
                    <a:pt x="0" y="3130"/>
                  </a:lnTo>
                  <a:lnTo>
                    <a:pt x="0" y="3602"/>
                  </a:lnTo>
                  <a:lnTo>
                    <a:pt x="59" y="4016"/>
                  </a:lnTo>
                  <a:lnTo>
                    <a:pt x="177" y="4429"/>
                  </a:lnTo>
                  <a:lnTo>
                    <a:pt x="354" y="4842"/>
                  </a:lnTo>
                  <a:lnTo>
                    <a:pt x="531" y="5196"/>
                  </a:lnTo>
                  <a:lnTo>
                    <a:pt x="827" y="5551"/>
                  </a:lnTo>
                  <a:lnTo>
                    <a:pt x="1122" y="5905"/>
                  </a:lnTo>
                  <a:lnTo>
                    <a:pt x="1476" y="6141"/>
                  </a:lnTo>
                  <a:lnTo>
                    <a:pt x="1889" y="6377"/>
                  </a:lnTo>
                  <a:lnTo>
                    <a:pt x="2244" y="6554"/>
                  </a:lnTo>
                  <a:lnTo>
                    <a:pt x="2657" y="6672"/>
                  </a:lnTo>
                  <a:lnTo>
                    <a:pt x="3129" y="6731"/>
                  </a:lnTo>
                  <a:lnTo>
                    <a:pt x="3542" y="6731"/>
                  </a:lnTo>
                  <a:lnTo>
                    <a:pt x="3956" y="6672"/>
                  </a:lnTo>
                  <a:lnTo>
                    <a:pt x="4369" y="6554"/>
                  </a:lnTo>
                  <a:lnTo>
                    <a:pt x="4782" y="6377"/>
                  </a:lnTo>
                  <a:lnTo>
                    <a:pt x="5196" y="6200"/>
                  </a:lnTo>
                  <a:lnTo>
                    <a:pt x="5550" y="5905"/>
                  </a:lnTo>
                  <a:lnTo>
                    <a:pt x="5904" y="5551"/>
                  </a:lnTo>
                  <a:lnTo>
                    <a:pt x="6199" y="5196"/>
                  </a:lnTo>
                  <a:lnTo>
                    <a:pt x="6376" y="4842"/>
                  </a:lnTo>
                  <a:lnTo>
                    <a:pt x="6553" y="4429"/>
                  </a:lnTo>
                  <a:lnTo>
                    <a:pt x="6672" y="4016"/>
                  </a:lnTo>
                  <a:lnTo>
                    <a:pt x="6731" y="3602"/>
                  </a:lnTo>
                  <a:lnTo>
                    <a:pt x="6731" y="3130"/>
                  </a:lnTo>
                  <a:lnTo>
                    <a:pt x="6672" y="2717"/>
                  </a:lnTo>
                  <a:lnTo>
                    <a:pt x="6553" y="2304"/>
                  </a:lnTo>
                  <a:lnTo>
                    <a:pt x="6376" y="1890"/>
                  </a:lnTo>
                  <a:lnTo>
                    <a:pt x="6140" y="1536"/>
                  </a:lnTo>
                  <a:lnTo>
                    <a:pt x="5904" y="1182"/>
                  </a:lnTo>
                  <a:lnTo>
                    <a:pt x="5550" y="828"/>
                  </a:lnTo>
                  <a:lnTo>
                    <a:pt x="5196" y="591"/>
                  </a:lnTo>
                  <a:lnTo>
                    <a:pt x="4841" y="355"/>
                  </a:lnTo>
                  <a:lnTo>
                    <a:pt x="4428" y="178"/>
                  </a:lnTo>
                  <a:lnTo>
                    <a:pt x="4015" y="60"/>
                  </a:lnTo>
                  <a:lnTo>
                    <a:pt x="360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06" name="Google Shape;2306;p33"/>
            <p:cNvSpPr/>
            <p:nvPr/>
          </p:nvSpPr>
          <p:spPr>
            <a:xfrm>
              <a:off x="6874125" y="1740175"/>
              <a:ext cx="191900" cy="206650"/>
            </a:xfrm>
            <a:custGeom>
              <a:avLst/>
              <a:gdLst/>
              <a:ahLst/>
              <a:cxnLst/>
              <a:rect l="l" t="t" r="r" b="b"/>
              <a:pathLst>
                <a:path w="7676" h="8266" extrusionOk="0">
                  <a:moveTo>
                    <a:pt x="5137" y="2657"/>
                  </a:moveTo>
                  <a:lnTo>
                    <a:pt x="5609" y="3307"/>
                  </a:lnTo>
                  <a:lnTo>
                    <a:pt x="5727" y="3543"/>
                  </a:lnTo>
                  <a:lnTo>
                    <a:pt x="5727" y="3720"/>
                  </a:lnTo>
                  <a:lnTo>
                    <a:pt x="5668" y="3956"/>
                  </a:lnTo>
                  <a:lnTo>
                    <a:pt x="5491" y="4074"/>
                  </a:lnTo>
                  <a:lnTo>
                    <a:pt x="5255" y="4192"/>
                  </a:lnTo>
                  <a:lnTo>
                    <a:pt x="5078" y="4192"/>
                  </a:lnTo>
                  <a:lnTo>
                    <a:pt x="4842" y="4133"/>
                  </a:lnTo>
                  <a:lnTo>
                    <a:pt x="4665" y="3956"/>
                  </a:lnTo>
                  <a:lnTo>
                    <a:pt x="4192" y="3248"/>
                  </a:lnTo>
                  <a:lnTo>
                    <a:pt x="5137" y="2657"/>
                  </a:lnTo>
                  <a:close/>
                  <a:moveTo>
                    <a:pt x="5314" y="0"/>
                  </a:moveTo>
                  <a:lnTo>
                    <a:pt x="1" y="3720"/>
                  </a:lnTo>
                  <a:lnTo>
                    <a:pt x="1181" y="5373"/>
                  </a:lnTo>
                  <a:lnTo>
                    <a:pt x="3130" y="4074"/>
                  </a:lnTo>
                  <a:lnTo>
                    <a:pt x="1890" y="6436"/>
                  </a:lnTo>
                  <a:lnTo>
                    <a:pt x="3189" y="8266"/>
                  </a:lnTo>
                  <a:lnTo>
                    <a:pt x="4428" y="5668"/>
                  </a:lnTo>
                  <a:lnTo>
                    <a:pt x="4724" y="5845"/>
                  </a:lnTo>
                  <a:lnTo>
                    <a:pt x="5019" y="5963"/>
                  </a:lnTo>
                  <a:lnTo>
                    <a:pt x="5314" y="6081"/>
                  </a:lnTo>
                  <a:lnTo>
                    <a:pt x="5904" y="6081"/>
                  </a:lnTo>
                  <a:lnTo>
                    <a:pt x="6200" y="5963"/>
                  </a:lnTo>
                  <a:lnTo>
                    <a:pt x="6495" y="5904"/>
                  </a:lnTo>
                  <a:lnTo>
                    <a:pt x="6790" y="5727"/>
                  </a:lnTo>
                  <a:lnTo>
                    <a:pt x="7026" y="5550"/>
                  </a:lnTo>
                  <a:lnTo>
                    <a:pt x="7203" y="5314"/>
                  </a:lnTo>
                  <a:lnTo>
                    <a:pt x="7380" y="5078"/>
                  </a:lnTo>
                  <a:lnTo>
                    <a:pt x="7498" y="4842"/>
                  </a:lnTo>
                  <a:lnTo>
                    <a:pt x="7617" y="4605"/>
                  </a:lnTo>
                  <a:lnTo>
                    <a:pt x="7676" y="4310"/>
                  </a:lnTo>
                  <a:lnTo>
                    <a:pt x="7676" y="4015"/>
                  </a:lnTo>
                  <a:lnTo>
                    <a:pt x="7617" y="3720"/>
                  </a:lnTo>
                  <a:lnTo>
                    <a:pt x="7558" y="3425"/>
                  </a:lnTo>
                  <a:lnTo>
                    <a:pt x="7439" y="3070"/>
                  </a:lnTo>
                  <a:lnTo>
                    <a:pt x="7321" y="2775"/>
                  </a:lnTo>
                  <a:lnTo>
                    <a:pt x="7085" y="2480"/>
                  </a:lnTo>
                  <a:lnTo>
                    <a:pt x="53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07" name="Google Shape;2307;p33"/>
            <p:cNvSpPr/>
            <p:nvPr/>
          </p:nvSpPr>
          <p:spPr>
            <a:xfrm>
              <a:off x="6983350" y="1877450"/>
              <a:ext cx="187475" cy="162375"/>
            </a:xfrm>
            <a:custGeom>
              <a:avLst/>
              <a:gdLst/>
              <a:ahLst/>
              <a:cxnLst/>
              <a:rect l="l" t="t" r="r" b="b"/>
              <a:pathLst>
                <a:path w="7499" h="6495" extrusionOk="0">
                  <a:moveTo>
                    <a:pt x="4783" y="0"/>
                  </a:moveTo>
                  <a:lnTo>
                    <a:pt x="3366" y="768"/>
                  </a:lnTo>
                  <a:lnTo>
                    <a:pt x="4251" y="2244"/>
                  </a:lnTo>
                  <a:lnTo>
                    <a:pt x="0" y="4723"/>
                  </a:lnTo>
                  <a:lnTo>
                    <a:pt x="1004" y="6494"/>
                  </a:lnTo>
                  <a:lnTo>
                    <a:pt x="5255" y="4015"/>
                  </a:lnTo>
                  <a:lnTo>
                    <a:pt x="6081" y="5550"/>
                  </a:lnTo>
                  <a:lnTo>
                    <a:pt x="7498" y="4723"/>
                  </a:lnTo>
                  <a:lnTo>
                    <a:pt x="47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08" name="Google Shape;2308;p33"/>
            <p:cNvSpPr/>
            <p:nvPr/>
          </p:nvSpPr>
          <p:spPr>
            <a:xfrm>
              <a:off x="7039425" y="2028000"/>
              <a:ext cx="196350" cy="129900"/>
            </a:xfrm>
            <a:custGeom>
              <a:avLst/>
              <a:gdLst/>
              <a:ahLst/>
              <a:cxnLst/>
              <a:rect l="l" t="t" r="r" b="b"/>
              <a:pathLst>
                <a:path w="7854" h="5196" extrusionOk="0">
                  <a:moveTo>
                    <a:pt x="5905" y="0"/>
                  </a:moveTo>
                  <a:lnTo>
                    <a:pt x="1" y="2716"/>
                  </a:lnTo>
                  <a:lnTo>
                    <a:pt x="827" y="4605"/>
                  </a:lnTo>
                  <a:lnTo>
                    <a:pt x="3071" y="3542"/>
                  </a:lnTo>
                  <a:lnTo>
                    <a:pt x="3838" y="5195"/>
                  </a:lnTo>
                  <a:lnTo>
                    <a:pt x="5255" y="4546"/>
                  </a:lnTo>
                  <a:lnTo>
                    <a:pt x="4488" y="2893"/>
                  </a:lnTo>
                  <a:lnTo>
                    <a:pt x="5314" y="2539"/>
                  </a:lnTo>
                  <a:lnTo>
                    <a:pt x="6377" y="4841"/>
                  </a:lnTo>
                  <a:lnTo>
                    <a:pt x="7853" y="4133"/>
                  </a:lnTo>
                  <a:lnTo>
                    <a:pt x="59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09" name="Google Shape;2309;p33"/>
            <p:cNvSpPr/>
            <p:nvPr/>
          </p:nvSpPr>
          <p:spPr>
            <a:xfrm>
              <a:off x="7117650" y="2185925"/>
              <a:ext cx="168300" cy="168275"/>
            </a:xfrm>
            <a:custGeom>
              <a:avLst/>
              <a:gdLst/>
              <a:ahLst/>
              <a:cxnLst/>
              <a:rect l="l" t="t" r="r" b="b"/>
              <a:pathLst>
                <a:path w="6732" h="6731" extrusionOk="0">
                  <a:moveTo>
                    <a:pt x="3780" y="2067"/>
                  </a:moveTo>
                  <a:lnTo>
                    <a:pt x="4075" y="2126"/>
                  </a:lnTo>
                  <a:lnTo>
                    <a:pt x="4252" y="2244"/>
                  </a:lnTo>
                  <a:lnTo>
                    <a:pt x="4488" y="2421"/>
                  </a:lnTo>
                  <a:lnTo>
                    <a:pt x="4606" y="2598"/>
                  </a:lnTo>
                  <a:lnTo>
                    <a:pt x="4724" y="2893"/>
                  </a:lnTo>
                  <a:lnTo>
                    <a:pt x="4783" y="3188"/>
                  </a:lnTo>
                  <a:lnTo>
                    <a:pt x="4842" y="3424"/>
                  </a:lnTo>
                  <a:lnTo>
                    <a:pt x="4783" y="3661"/>
                  </a:lnTo>
                  <a:lnTo>
                    <a:pt x="4665" y="3897"/>
                  </a:lnTo>
                  <a:lnTo>
                    <a:pt x="4547" y="4133"/>
                  </a:lnTo>
                  <a:lnTo>
                    <a:pt x="4311" y="4310"/>
                  </a:lnTo>
                  <a:lnTo>
                    <a:pt x="4075" y="4428"/>
                  </a:lnTo>
                  <a:lnTo>
                    <a:pt x="3780" y="4546"/>
                  </a:lnTo>
                  <a:lnTo>
                    <a:pt x="3484" y="4664"/>
                  </a:lnTo>
                  <a:lnTo>
                    <a:pt x="2953" y="4664"/>
                  </a:lnTo>
                  <a:lnTo>
                    <a:pt x="2658" y="4605"/>
                  </a:lnTo>
                  <a:lnTo>
                    <a:pt x="2481" y="4487"/>
                  </a:lnTo>
                  <a:lnTo>
                    <a:pt x="2244" y="4310"/>
                  </a:lnTo>
                  <a:lnTo>
                    <a:pt x="2126" y="4133"/>
                  </a:lnTo>
                  <a:lnTo>
                    <a:pt x="2008" y="3838"/>
                  </a:lnTo>
                  <a:lnTo>
                    <a:pt x="1949" y="3543"/>
                  </a:lnTo>
                  <a:lnTo>
                    <a:pt x="1890" y="3306"/>
                  </a:lnTo>
                  <a:lnTo>
                    <a:pt x="1949" y="3070"/>
                  </a:lnTo>
                  <a:lnTo>
                    <a:pt x="2067" y="2834"/>
                  </a:lnTo>
                  <a:lnTo>
                    <a:pt x="2185" y="2598"/>
                  </a:lnTo>
                  <a:lnTo>
                    <a:pt x="2422" y="2421"/>
                  </a:lnTo>
                  <a:lnTo>
                    <a:pt x="2658" y="2303"/>
                  </a:lnTo>
                  <a:lnTo>
                    <a:pt x="2953" y="2185"/>
                  </a:lnTo>
                  <a:lnTo>
                    <a:pt x="3248" y="2067"/>
                  </a:lnTo>
                  <a:close/>
                  <a:moveTo>
                    <a:pt x="3130" y="0"/>
                  </a:moveTo>
                  <a:lnTo>
                    <a:pt x="2717" y="59"/>
                  </a:lnTo>
                  <a:lnTo>
                    <a:pt x="2244" y="177"/>
                  </a:lnTo>
                  <a:lnTo>
                    <a:pt x="1831" y="354"/>
                  </a:lnTo>
                  <a:lnTo>
                    <a:pt x="1418" y="591"/>
                  </a:lnTo>
                  <a:lnTo>
                    <a:pt x="1064" y="886"/>
                  </a:lnTo>
                  <a:lnTo>
                    <a:pt x="768" y="1181"/>
                  </a:lnTo>
                  <a:lnTo>
                    <a:pt x="532" y="1535"/>
                  </a:lnTo>
                  <a:lnTo>
                    <a:pt x="296" y="1949"/>
                  </a:lnTo>
                  <a:lnTo>
                    <a:pt x="178" y="2303"/>
                  </a:lnTo>
                  <a:lnTo>
                    <a:pt x="60" y="2716"/>
                  </a:lnTo>
                  <a:lnTo>
                    <a:pt x="1" y="3188"/>
                  </a:lnTo>
                  <a:lnTo>
                    <a:pt x="1" y="3602"/>
                  </a:lnTo>
                  <a:lnTo>
                    <a:pt x="60" y="4074"/>
                  </a:lnTo>
                  <a:lnTo>
                    <a:pt x="178" y="4487"/>
                  </a:lnTo>
                  <a:lnTo>
                    <a:pt x="355" y="4900"/>
                  </a:lnTo>
                  <a:lnTo>
                    <a:pt x="591" y="5255"/>
                  </a:lnTo>
                  <a:lnTo>
                    <a:pt x="887" y="5609"/>
                  </a:lnTo>
                  <a:lnTo>
                    <a:pt x="1182" y="5904"/>
                  </a:lnTo>
                  <a:lnTo>
                    <a:pt x="1536" y="6199"/>
                  </a:lnTo>
                  <a:lnTo>
                    <a:pt x="1890" y="6376"/>
                  </a:lnTo>
                  <a:lnTo>
                    <a:pt x="2304" y="6554"/>
                  </a:lnTo>
                  <a:lnTo>
                    <a:pt x="2717" y="6672"/>
                  </a:lnTo>
                  <a:lnTo>
                    <a:pt x="3130" y="6731"/>
                  </a:lnTo>
                  <a:lnTo>
                    <a:pt x="3602" y="6731"/>
                  </a:lnTo>
                  <a:lnTo>
                    <a:pt x="4016" y="6672"/>
                  </a:lnTo>
                  <a:lnTo>
                    <a:pt x="4488" y="6495"/>
                  </a:lnTo>
                  <a:lnTo>
                    <a:pt x="4901" y="6317"/>
                  </a:lnTo>
                  <a:lnTo>
                    <a:pt x="5315" y="6140"/>
                  </a:lnTo>
                  <a:lnTo>
                    <a:pt x="5669" y="5845"/>
                  </a:lnTo>
                  <a:lnTo>
                    <a:pt x="5964" y="5550"/>
                  </a:lnTo>
                  <a:lnTo>
                    <a:pt x="6200" y="5196"/>
                  </a:lnTo>
                  <a:lnTo>
                    <a:pt x="6436" y="4782"/>
                  </a:lnTo>
                  <a:lnTo>
                    <a:pt x="6554" y="4428"/>
                  </a:lnTo>
                  <a:lnTo>
                    <a:pt x="6672" y="4015"/>
                  </a:lnTo>
                  <a:lnTo>
                    <a:pt x="6731" y="3543"/>
                  </a:lnTo>
                  <a:lnTo>
                    <a:pt x="6731" y="3129"/>
                  </a:lnTo>
                  <a:lnTo>
                    <a:pt x="6613" y="2716"/>
                  </a:lnTo>
                  <a:lnTo>
                    <a:pt x="6495" y="2244"/>
                  </a:lnTo>
                  <a:lnTo>
                    <a:pt x="6318" y="1830"/>
                  </a:lnTo>
                  <a:lnTo>
                    <a:pt x="6141" y="1476"/>
                  </a:lnTo>
                  <a:lnTo>
                    <a:pt x="5846" y="1122"/>
                  </a:lnTo>
                  <a:lnTo>
                    <a:pt x="5551" y="827"/>
                  </a:lnTo>
                  <a:lnTo>
                    <a:pt x="5196" y="532"/>
                  </a:lnTo>
                  <a:lnTo>
                    <a:pt x="4842" y="295"/>
                  </a:lnTo>
                  <a:lnTo>
                    <a:pt x="4429" y="177"/>
                  </a:lnTo>
                  <a:lnTo>
                    <a:pt x="4016" y="59"/>
                  </a:lnTo>
                  <a:lnTo>
                    <a:pt x="36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10" name="Google Shape;2310;p33"/>
            <p:cNvSpPr/>
            <p:nvPr/>
          </p:nvSpPr>
          <p:spPr>
            <a:xfrm>
              <a:off x="7157525" y="2361550"/>
              <a:ext cx="171225" cy="137300"/>
            </a:xfrm>
            <a:custGeom>
              <a:avLst/>
              <a:gdLst/>
              <a:ahLst/>
              <a:cxnLst/>
              <a:rect l="l" t="t" r="r" b="b"/>
              <a:pathLst>
                <a:path w="6849" h="5492" extrusionOk="0">
                  <a:moveTo>
                    <a:pt x="6317" y="1"/>
                  </a:moveTo>
                  <a:lnTo>
                    <a:pt x="0" y="1595"/>
                  </a:lnTo>
                  <a:lnTo>
                    <a:pt x="1004" y="5492"/>
                  </a:lnTo>
                  <a:lnTo>
                    <a:pt x="2480" y="5078"/>
                  </a:lnTo>
                  <a:lnTo>
                    <a:pt x="2007" y="3189"/>
                  </a:lnTo>
                  <a:lnTo>
                    <a:pt x="6849" y="2008"/>
                  </a:lnTo>
                  <a:lnTo>
                    <a:pt x="63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11" name="Google Shape;2311;p33"/>
            <p:cNvSpPr/>
            <p:nvPr/>
          </p:nvSpPr>
          <p:spPr>
            <a:xfrm>
              <a:off x="7187025" y="2492925"/>
              <a:ext cx="169775" cy="79725"/>
            </a:xfrm>
            <a:custGeom>
              <a:avLst/>
              <a:gdLst/>
              <a:ahLst/>
              <a:cxnLst/>
              <a:rect l="l" t="t" r="r" b="b"/>
              <a:pathLst>
                <a:path w="6791" h="3189" extrusionOk="0">
                  <a:moveTo>
                    <a:pt x="6377" y="0"/>
                  </a:moveTo>
                  <a:lnTo>
                    <a:pt x="1" y="1181"/>
                  </a:lnTo>
                  <a:lnTo>
                    <a:pt x="355" y="3188"/>
                  </a:lnTo>
                  <a:lnTo>
                    <a:pt x="6790" y="2008"/>
                  </a:lnTo>
                  <a:lnTo>
                    <a:pt x="63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12" name="Google Shape;2312;p33"/>
            <p:cNvSpPr/>
            <p:nvPr/>
          </p:nvSpPr>
          <p:spPr>
            <a:xfrm>
              <a:off x="7207700" y="2588850"/>
              <a:ext cx="168275" cy="168300"/>
            </a:xfrm>
            <a:custGeom>
              <a:avLst/>
              <a:gdLst/>
              <a:ahLst/>
              <a:cxnLst/>
              <a:rect l="l" t="t" r="r" b="b"/>
              <a:pathLst>
                <a:path w="6731" h="6732" extrusionOk="0">
                  <a:moveTo>
                    <a:pt x="3543" y="2067"/>
                  </a:moveTo>
                  <a:lnTo>
                    <a:pt x="3838" y="2126"/>
                  </a:lnTo>
                  <a:lnTo>
                    <a:pt x="4133" y="2185"/>
                  </a:lnTo>
                  <a:lnTo>
                    <a:pt x="4369" y="2303"/>
                  </a:lnTo>
                  <a:lnTo>
                    <a:pt x="4546" y="2481"/>
                  </a:lnTo>
                  <a:lnTo>
                    <a:pt x="4664" y="2717"/>
                  </a:lnTo>
                  <a:lnTo>
                    <a:pt x="4783" y="2953"/>
                  </a:lnTo>
                  <a:lnTo>
                    <a:pt x="4842" y="3248"/>
                  </a:lnTo>
                  <a:lnTo>
                    <a:pt x="4842" y="3543"/>
                  </a:lnTo>
                  <a:lnTo>
                    <a:pt x="4783" y="3779"/>
                  </a:lnTo>
                  <a:lnTo>
                    <a:pt x="4664" y="4016"/>
                  </a:lnTo>
                  <a:lnTo>
                    <a:pt x="4546" y="4193"/>
                  </a:lnTo>
                  <a:lnTo>
                    <a:pt x="4310" y="4370"/>
                  </a:lnTo>
                  <a:lnTo>
                    <a:pt x="4074" y="4488"/>
                  </a:lnTo>
                  <a:lnTo>
                    <a:pt x="3838" y="4606"/>
                  </a:lnTo>
                  <a:lnTo>
                    <a:pt x="3484" y="4665"/>
                  </a:lnTo>
                  <a:lnTo>
                    <a:pt x="3189" y="4665"/>
                  </a:lnTo>
                  <a:lnTo>
                    <a:pt x="2893" y="4606"/>
                  </a:lnTo>
                  <a:lnTo>
                    <a:pt x="2657" y="4547"/>
                  </a:lnTo>
                  <a:lnTo>
                    <a:pt x="2421" y="4429"/>
                  </a:lnTo>
                  <a:lnTo>
                    <a:pt x="2244" y="4252"/>
                  </a:lnTo>
                  <a:lnTo>
                    <a:pt x="2067" y="4075"/>
                  </a:lnTo>
                  <a:lnTo>
                    <a:pt x="2008" y="3779"/>
                  </a:lnTo>
                  <a:lnTo>
                    <a:pt x="1949" y="3543"/>
                  </a:lnTo>
                  <a:lnTo>
                    <a:pt x="1949" y="3248"/>
                  </a:lnTo>
                  <a:lnTo>
                    <a:pt x="2008" y="2953"/>
                  </a:lnTo>
                  <a:lnTo>
                    <a:pt x="2067" y="2717"/>
                  </a:lnTo>
                  <a:lnTo>
                    <a:pt x="2244" y="2540"/>
                  </a:lnTo>
                  <a:lnTo>
                    <a:pt x="2421" y="2362"/>
                  </a:lnTo>
                  <a:lnTo>
                    <a:pt x="2657" y="2244"/>
                  </a:lnTo>
                  <a:lnTo>
                    <a:pt x="2952" y="2185"/>
                  </a:lnTo>
                  <a:lnTo>
                    <a:pt x="3248" y="2126"/>
                  </a:lnTo>
                  <a:lnTo>
                    <a:pt x="3543" y="2067"/>
                  </a:lnTo>
                  <a:close/>
                  <a:moveTo>
                    <a:pt x="3484" y="1"/>
                  </a:moveTo>
                  <a:lnTo>
                    <a:pt x="3011" y="60"/>
                  </a:lnTo>
                  <a:lnTo>
                    <a:pt x="2598" y="119"/>
                  </a:lnTo>
                  <a:lnTo>
                    <a:pt x="2126" y="237"/>
                  </a:lnTo>
                  <a:lnTo>
                    <a:pt x="1713" y="414"/>
                  </a:lnTo>
                  <a:lnTo>
                    <a:pt x="1358" y="650"/>
                  </a:lnTo>
                  <a:lnTo>
                    <a:pt x="1004" y="946"/>
                  </a:lnTo>
                  <a:lnTo>
                    <a:pt x="768" y="1241"/>
                  </a:lnTo>
                  <a:lnTo>
                    <a:pt x="473" y="1595"/>
                  </a:lnTo>
                  <a:lnTo>
                    <a:pt x="296" y="2008"/>
                  </a:lnTo>
                  <a:lnTo>
                    <a:pt x="178" y="2421"/>
                  </a:lnTo>
                  <a:lnTo>
                    <a:pt x="59" y="2835"/>
                  </a:lnTo>
                  <a:lnTo>
                    <a:pt x="0" y="3248"/>
                  </a:lnTo>
                  <a:lnTo>
                    <a:pt x="59" y="3720"/>
                  </a:lnTo>
                  <a:lnTo>
                    <a:pt x="118" y="4193"/>
                  </a:lnTo>
                  <a:lnTo>
                    <a:pt x="237" y="4606"/>
                  </a:lnTo>
                  <a:lnTo>
                    <a:pt x="414" y="4960"/>
                  </a:lnTo>
                  <a:lnTo>
                    <a:pt x="650" y="5373"/>
                  </a:lnTo>
                  <a:lnTo>
                    <a:pt x="945" y="5669"/>
                  </a:lnTo>
                  <a:lnTo>
                    <a:pt x="1240" y="5964"/>
                  </a:lnTo>
                  <a:lnTo>
                    <a:pt x="1594" y="6259"/>
                  </a:lnTo>
                  <a:lnTo>
                    <a:pt x="1949" y="6436"/>
                  </a:lnTo>
                  <a:lnTo>
                    <a:pt x="2362" y="6613"/>
                  </a:lnTo>
                  <a:lnTo>
                    <a:pt x="2834" y="6672"/>
                  </a:lnTo>
                  <a:lnTo>
                    <a:pt x="3248" y="6731"/>
                  </a:lnTo>
                  <a:lnTo>
                    <a:pt x="3720" y="6672"/>
                  </a:lnTo>
                  <a:lnTo>
                    <a:pt x="4192" y="6613"/>
                  </a:lnTo>
                  <a:lnTo>
                    <a:pt x="4605" y="6495"/>
                  </a:lnTo>
                  <a:lnTo>
                    <a:pt x="5019" y="6318"/>
                  </a:lnTo>
                  <a:lnTo>
                    <a:pt x="5373" y="6082"/>
                  </a:lnTo>
                  <a:lnTo>
                    <a:pt x="5727" y="5787"/>
                  </a:lnTo>
                  <a:lnTo>
                    <a:pt x="6022" y="5492"/>
                  </a:lnTo>
                  <a:lnTo>
                    <a:pt x="6259" y="5137"/>
                  </a:lnTo>
                  <a:lnTo>
                    <a:pt x="6436" y="4724"/>
                  </a:lnTo>
                  <a:lnTo>
                    <a:pt x="6613" y="4370"/>
                  </a:lnTo>
                  <a:lnTo>
                    <a:pt x="6672" y="3897"/>
                  </a:lnTo>
                  <a:lnTo>
                    <a:pt x="6731" y="3484"/>
                  </a:lnTo>
                  <a:lnTo>
                    <a:pt x="6731" y="3012"/>
                  </a:lnTo>
                  <a:lnTo>
                    <a:pt x="6613" y="2599"/>
                  </a:lnTo>
                  <a:lnTo>
                    <a:pt x="6495" y="2185"/>
                  </a:lnTo>
                  <a:lnTo>
                    <a:pt x="6318" y="1772"/>
                  </a:lnTo>
                  <a:lnTo>
                    <a:pt x="6081" y="1418"/>
                  </a:lnTo>
                  <a:lnTo>
                    <a:pt x="5845" y="1064"/>
                  </a:lnTo>
                  <a:lnTo>
                    <a:pt x="5550" y="768"/>
                  </a:lnTo>
                  <a:lnTo>
                    <a:pt x="5196" y="532"/>
                  </a:lnTo>
                  <a:lnTo>
                    <a:pt x="4783" y="296"/>
                  </a:lnTo>
                  <a:lnTo>
                    <a:pt x="4369" y="119"/>
                  </a:lnTo>
                  <a:lnTo>
                    <a:pt x="3956" y="60"/>
                  </a:lnTo>
                  <a:lnTo>
                    <a:pt x="34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13" name="Google Shape;2313;p33"/>
            <p:cNvSpPr/>
            <p:nvPr/>
          </p:nvSpPr>
          <p:spPr>
            <a:xfrm>
              <a:off x="7215075" y="2826500"/>
              <a:ext cx="166800" cy="178600"/>
            </a:xfrm>
            <a:custGeom>
              <a:avLst/>
              <a:gdLst/>
              <a:ahLst/>
              <a:cxnLst/>
              <a:rect l="l" t="t" r="r" b="b"/>
              <a:pathLst>
                <a:path w="6672" h="7144" extrusionOk="0">
                  <a:moveTo>
                    <a:pt x="2657" y="3070"/>
                  </a:moveTo>
                  <a:lnTo>
                    <a:pt x="4488" y="3720"/>
                  </a:lnTo>
                  <a:lnTo>
                    <a:pt x="2657" y="4251"/>
                  </a:lnTo>
                  <a:lnTo>
                    <a:pt x="2657" y="3070"/>
                  </a:lnTo>
                  <a:close/>
                  <a:moveTo>
                    <a:pt x="237" y="0"/>
                  </a:moveTo>
                  <a:lnTo>
                    <a:pt x="178" y="2185"/>
                  </a:lnTo>
                  <a:lnTo>
                    <a:pt x="1181" y="2539"/>
                  </a:lnTo>
                  <a:lnTo>
                    <a:pt x="1063" y="4664"/>
                  </a:lnTo>
                  <a:lnTo>
                    <a:pt x="119" y="4959"/>
                  </a:lnTo>
                  <a:lnTo>
                    <a:pt x="1" y="7144"/>
                  </a:lnTo>
                  <a:lnTo>
                    <a:pt x="1" y="7144"/>
                  </a:lnTo>
                  <a:lnTo>
                    <a:pt x="6613" y="4959"/>
                  </a:lnTo>
                  <a:lnTo>
                    <a:pt x="6672" y="2598"/>
                  </a:lnTo>
                  <a:lnTo>
                    <a:pt x="2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14" name="Google Shape;2314;p33"/>
            <p:cNvSpPr/>
            <p:nvPr/>
          </p:nvSpPr>
          <p:spPr>
            <a:xfrm>
              <a:off x="7200325" y="3030175"/>
              <a:ext cx="174175" cy="156475"/>
            </a:xfrm>
            <a:custGeom>
              <a:avLst/>
              <a:gdLst/>
              <a:ahLst/>
              <a:cxnLst/>
              <a:rect l="l" t="t" r="r" b="b"/>
              <a:pathLst>
                <a:path w="6967" h="6259" extrusionOk="0">
                  <a:moveTo>
                    <a:pt x="2480" y="1"/>
                  </a:moveTo>
                  <a:lnTo>
                    <a:pt x="2067" y="60"/>
                  </a:lnTo>
                  <a:lnTo>
                    <a:pt x="1712" y="178"/>
                  </a:lnTo>
                  <a:lnTo>
                    <a:pt x="1358" y="355"/>
                  </a:lnTo>
                  <a:lnTo>
                    <a:pt x="1063" y="532"/>
                  </a:lnTo>
                  <a:lnTo>
                    <a:pt x="827" y="768"/>
                  </a:lnTo>
                  <a:lnTo>
                    <a:pt x="591" y="1063"/>
                  </a:lnTo>
                  <a:lnTo>
                    <a:pt x="413" y="1358"/>
                  </a:lnTo>
                  <a:lnTo>
                    <a:pt x="236" y="1713"/>
                  </a:lnTo>
                  <a:lnTo>
                    <a:pt x="118" y="2067"/>
                  </a:lnTo>
                  <a:lnTo>
                    <a:pt x="59" y="2480"/>
                  </a:lnTo>
                  <a:lnTo>
                    <a:pt x="0" y="2834"/>
                  </a:lnTo>
                  <a:lnTo>
                    <a:pt x="59" y="3248"/>
                  </a:lnTo>
                  <a:lnTo>
                    <a:pt x="59" y="3602"/>
                  </a:lnTo>
                  <a:lnTo>
                    <a:pt x="177" y="4015"/>
                  </a:lnTo>
                  <a:lnTo>
                    <a:pt x="295" y="4310"/>
                  </a:lnTo>
                  <a:lnTo>
                    <a:pt x="532" y="4665"/>
                  </a:lnTo>
                  <a:lnTo>
                    <a:pt x="709" y="4901"/>
                  </a:lnTo>
                  <a:lnTo>
                    <a:pt x="1004" y="5196"/>
                  </a:lnTo>
                  <a:lnTo>
                    <a:pt x="1358" y="5373"/>
                  </a:lnTo>
                  <a:lnTo>
                    <a:pt x="1712" y="5550"/>
                  </a:lnTo>
                  <a:lnTo>
                    <a:pt x="2067" y="5668"/>
                  </a:lnTo>
                  <a:lnTo>
                    <a:pt x="2539" y="5786"/>
                  </a:lnTo>
                  <a:lnTo>
                    <a:pt x="6199" y="6259"/>
                  </a:lnTo>
                  <a:lnTo>
                    <a:pt x="6435" y="4251"/>
                  </a:lnTo>
                  <a:lnTo>
                    <a:pt x="2834" y="3779"/>
                  </a:lnTo>
                  <a:lnTo>
                    <a:pt x="2421" y="3661"/>
                  </a:lnTo>
                  <a:lnTo>
                    <a:pt x="2126" y="3425"/>
                  </a:lnTo>
                  <a:lnTo>
                    <a:pt x="2067" y="3307"/>
                  </a:lnTo>
                  <a:lnTo>
                    <a:pt x="2008" y="3130"/>
                  </a:lnTo>
                  <a:lnTo>
                    <a:pt x="1948" y="2953"/>
                  </a:lnTo>
                  <a:lnTo>
                    <a:pt x="1948" y="2775"/>
                  </a:lnTo>
                  <a:lnTo>
                    <a:pt x="2008" y="2539"/>
                  </a:lnTo>
                  <a:lnTo>
                    <a:pt x="2067" y="2421"/>
                  </a:lnTo>
                  <a:lnTo>
                    <a:pt x="2185" y="2244"/>
                  </a:lnTo>
                  <a:lnTo>
                    <a:pt x="2303" y="2185"/>
                  </a:lnTo>
                  <a:lnTo>
                    <a:pt x="2657" y="2067"/>
                  </a:lnTo>
                  <a:lnTo>
                    <a:pt x="3070" y="2067"/>
                  </a:lnTo>
                  <a:lnTo>
                    <a:pt x="6672" y="2598"/>
                  </a:lnTo>
                  <a:lnTo>
                    <a:pt x="6967" y="591"/>
                  </a:lnTo>
                  <a:lnTo>
                    <a:pt x="3306" y="60"/>
                  </a:lnTo>
                  <a:lnTo>
                    <a:pt x="28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15" name="Google Shape;2315;p33"/>
            <p:cNvSpPr/>
            <p:nvPr/>
          </p:nvSpPr>
          <p:spPr>
            <a:xfrm>
              <a:off x="7167850" y="3192525"/>
              <a:ext cx="178625" cy="171250"/>
            </a:xfrm>
            <a:custGeom>
              <a:avLst/>
              <a:gdLst/>
              <a:ahLst/>
              <a:cxnLst/>
              <a:rect l="l" t="t" r="r" b="b"/>
              <a:pathLst>
                <a:path w="7145" h="6850" extrusionOk="0">
                  <a:moveTo>
                    <a:pt x="2067" y="2421"/>
                  </a:moveTo>
                  <a:lnTo>
                    <a:pt x="4901" y="3130"/>
                  </a:lnTo>
                  <a:lnTo>
                    <a:pt x="4783" y="3602"/>
                  </a:lnTo>
                  <a:lnTo>
                    <a:pt x="4664" y="3957"/>
                  </a:lnTo>
                  <a:lnTo>
                    <a:pt x="4546" y="4193"/>
                  </a:lnTo>
                  <a:lnTo>
                    <a:pt x="4369" y="4429"/>
                  </a:lnTo>
                  <a:lnTo>
                    <a:pt x="4133" y="4606"/>
                  </a:lnTo>
                  <a:lnTo>
                    <a:pt x="3897" y="4724"/>
                  </a:lnTo>
                  <a:lnTo>
                    <a:pt x="3661" y="4783"/>
                  </a:lnTo>
                  <a:lnTo>
                    <a:pt x="3307" y="4783"/>
                  </a:lnTo>
                  <a:lnTo>
                    <a:pt x="3011" y="4724"/>
                  </a:lnTo>
                  <a:lnTo>
                    <a:pt x="2716" y="4606"/>
                  </a:lnTo>
                  <a:lnTo>
                    <a:pt x="2421" y="4488"/>
                  </a:lnTo>
                  <a:lnTo>
                    <a:pt x="2244" y="4311"/>
                  </a:lnTo>
                  <a:lnTo>
                    <a:pt x="2067" y="4075"/>
                  </a:lnTo>
                  <a:lnTo>
                    <a:pt x="1949" y="3838"/>
                  </a:lnTo>
                  <a:lnTo>
                    <a:pt x="1890" y="3543"/>
                  </a:lnTo>
                  <a:lnTo>
                    <a:pt x="1890" y="3248"/>
                  </a:lnTo>
                  <a:lnTo>
                    <a:pt x="1949" y="2894"/>
                  </a:lnTo>
                  <a:lnTo>
                    <a:pt x="2067" y="2421"/>
                  </a:lnTo>
                  <a:close/>
                  <a:moveTo>
                    <a:pt x="827" y="1"/>
                  </a:moveTo>
                  <a:lnTo>
                    <a:pt x="118" y="2658"/>
                  </a:lnTo>
                  <a:lnTo>
                    <a:pt x="59" y="3130"/>
                  </a:lnTo>
                  <a:lnTo>
                    <a:pt x="0" y="3602"/>
                  </a:lnTo>
                  <a:lnTo>
                    <a:pt x="59" y="4075"/>
                  </a:lnTo>
                  <a:lnTo>
                    <a:pt x="118" y="4488"/>
                  </a:lnTo>
                  <a:lnTo>
                    <a:pt x="296" y="4901"/>
                  </a:lnTo>
                  <a:lnTo>
                    <a:pt x="473" y="5255"/>
                  </a:lnTo>
                  <a:lnTo>
                    <a:pt x="709" y="5610"/>
                  </a:lnTo>
                  <a:lnTo>
                    <a:pt x="1004" y="5905"/>
                  </a:lnTo>
                  <a:lnTo>
                    <a:pt x="1299" y="6200"/>
                  </a:lnTo>
                  <a:lnTo>
                    <a:pt x="1653" y="6436"/>
                  </a:lnTo>
                  <a:lnTo>
                    <a:pt x="2067" y="6613"/>
                  </a:lnTo>
                  <a:lnTo>
                    <a:pt x="2480" y="6731"/>
                  </a:lnTo>
                  <a:lnTo>
                    <a:pt x="2952" y="6849"/>
                  </a:lnTo>
                  <a:lnTo>
                    <a:pt x="3838" y="6849"/>
                  </a:lnTo>
                  <a:lnTo>
                    <a:pt x="4251" y="6731"/>
                  </a:lnTo>
                  <a:lnTo>
                    <a:pt x="4605" y="6613"/>
                  </a:lnTo>
                  <a:lnTo>
                    <a:pt x="5019" y="6377"/>
                  </a:lnTo>
                  <a:lnTo>
                    <a:pt x="5314" y="6141"/>
                  </a:lnTo>
                  <a:lnTo>
                    <a:pt x="5668" y="5846"/>
                  </a:lnTo>
                  <a:lnTo>
                    <a:pt x="5904" y="5492"/>
                  </a:lnTo>
                  <a:lnTo>
                    <a:pt x="6140" y="5137"/>
                  </a:lnTo>
                  <a:lnTo>
                    <a:pt x="6318" y="4724"/>
                  </a:lnTo>
                  <a:lnTo>
                    <a:pt x="6495" y="4252"/>
                  </a:lnTo>
                  <a:lnTo>
                    <a:pt x="7144" y="1595"/>
                  </a:lnTo>
                  <a:lnTo>
                    <a:pt x="8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16" name="Google Shape;2316;p33"/>
            <p:cNvSpPr/>
            <p:nvPr/>
          </p:nvSpPr>
          <p:spPr>
            <a:xfrm>
              <a:off x="7125050" y="3365225"/>
              <a:ext cx="171225" cy="100400"/>
            </a:xfrm>
            <a:custGeom>
              <a:avLst/>
              <a:gdLst/>
              <a:ahLst/>
              <a:cxnLst/>
              <a:rect l="l" t="t" r="r" b="b"/>
              <a:pathLst>
                <a:path w="6849" h="4016" extrusionOk="0">
                  <a:moveTo>
                    <a:pt x="650" y="0"/>
                  </a:moveTo>
                  <a:lnTo>
                    <a:pt x="0" y="1949"/>
                  </a:lnTo>
                  <a:lnTo>
                    <a:pt x="6199" y="4015"/>
                  </a:lnTo>
                  <a:lnTo>
                    <a:pt x="6849" y="2067"/>
                  </a:lnTo>
                  <a:lnTo>
                    <a:pt x="6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17" name="Google Shape;2317;p33"/>
            <p:cNvSpPr/>
            <p:nvPr/>
          </p:nvSpPr>
          <p:spPr>
            <a:xfrm>
              <a:off x="7077800" y="3464125"/>
              <a:ext cx="168300" cy="168275"/>
            </a:xfrm>
            <a:custGeom>
              <a:avLst/>
              <a:gdLst/>
              <a:ahLst/>
              <a:cxnLst/>
              <a:rect l="l" t="t" r="r" b="b"/>
              <a:pathLst>
                <a:path w="6732" h="6731" extrusionOk="0">
                  <a:moveTo>
                    <a:pt x="3248" y="2066"/>
                  </a:moveTo>
                  <a:lnTo>
                    <a:pt x="3543" y="2125"/>
                  </a:lnTo>
                  <a:lnTo>
                    <a:pt x="3838" y="2185"/>
                  </a:lnTo>
                  <a:lnTo>
                    <a:pt x="4134" y="2362"/>
                  </a:lnTo>
                  <a:lnTo>
                    <a:pt x="4370" y="2539"/>
                  </a:lnTo>
                  <a:lnTo>
                    <a:pt x="4547" y="2716"/>
                  </a:lnTo>
                  <a:lnTo>
                    <a:pt x="4724" y="2952"/>
                  </a:lnTo>
                  <a:lnTo>
                    <a:pt x="4783" y="3188"/>
                  </a:lnTo>
                  <a:lnTo>
                    <a:pt x="4783" y="3424"/>
                  </a:lnTo>
                  <a:lnTo>
                    <a:pt x="4783" y="3661"/>
                  </a:lnTo>
                  <a:lnTo>
                    <a:pt x="4665" y="3956"/>
                  </a:lnTo>
                  <a:lnTo>
                    <a:pt x="4547" y="4192"/>
                  </a:lnTo>
                  <a:lnTo>
                    <a:pt x="4370" y="4428"/>
                  </a:lnTo>
                  <a:lnTo>
                    <a:pt x="4193" y="4546"/>
                  </a:lnTo>
                  <a:lnTo>
                    <a:pt x="3957" y="4664"/>
                  </a:lnTo>
                  <a:lnTo>
                    <a:pt x="3720" y="4723"/>
                  </a:lnTo>
                  <a:lnTo>
                    <a:pt x="3425" y="4723"/>
                  </a:lnTo>
                  <a:lnTo>
                    <a:pt x="3130" y="4664"/>
                  </a:lnTo>
                  <a:lnTo>
                    <a:pt x="2835" y="4546"/>
                  </a:lnTo>
                  <a:lnTo>
                    <a:pt x="2540" y="4428"/>
                  </a:lnTo>
                  <a:lnTo>
                    <a:pt x="2362" y="4251"/>
                  </a:lnTo>
                  <a:lnTo>
                    <a:pt x="2126" y="4074"/>
                  </a:lnTo>
                  <a:lnTo>
                    <a:pt x="2008" y="3838"/>
                  </a:lnTo>
                  <a:lnTo>
                    <a:pt x="1949" y="3601"/>
                  </a:lnTo>
                  <a:lnTo>
                    <a:pt x="1890" y="3365"/>
                  </a:lnTo>
                  <a:lnTo>
                    <a:pt x="1949" y="3070"/>
                  </a:lnTo>
                  <a:lnTo>
                    <a:pt x="2008" y="2834"/>
                  </a:lnTo>
                  <a:lnTo>
                    <a:pt x="2126" y="2539"/>
                  </a:lnTo>
                  <a:lnTo>
                    <a:pt x="2303" y="2362"/>
                  </a:lnTo>
                  <a:lnTo>
                    <a:pt x="2540" y="2185"/>
                  </a:lnTo>
                  <a:lnTo>
                    <a:pt x="2776" y="2066"/>
                  </a:lnTo>
                  <a:close/>
                  <a:moveTo>
                    <a:pt x="2894" y="0"/>
                  </a:moveTo>
                  <a:lnTo>
                    <a:pt x="2481" y="118"/>
                  </a:lnTo>
                  <a:lnTo>
                    <a:pt x="2067" y="236"/>
                  </a:lnTo>
                  <a:lnTo>
                    <a:pt x="1654" y="413"/>
                  </a:lnTo>
                  <a:lnTo>
                    <a:pt x="1300" y="709"/>
                  </a:lnTo>
                  <a:lnTo>
                    <a:pt x="1005" y="945"/>
                  </a:lnTo>
                  <a:lnTo>
                    <a:pt x="709" y="1299"/>
                  </a:lnTo>
                  <a:lnTo>
                    <a:pt x="473" y="1653"/>
                  </a:lnTo>
                  <a:lnTo>
                    <a:pt x="237" y="2066"/>
                  </a:lnTo>
                  <a:lnTo>
                    <a:pt x="119" y="2480"/>
                  </a:lnTo>
                  <a:lnTo>
                    <a:pt x="1" y="2893"/>
                  </a:lnTo>
                  <a:lnTo>
                    <a:pt x="1" y="3365"/>
                  </a:lnTo>
                  <a:lnTo>
                    <a:pt x="1" y="3779"/>
                  </a:lnTo>
                  <a:lnTo>
                    <a:pt x="60" y="4192"/>
                  </a:lnTo>
                  <a:lnTo>
                    <a:pt x="237" y="4605"/>
                  </a:lnTo>
                  <a:lnTo>
                    <a:pt x="414" y="5018"/>
                  </a:lnTo>
                  <a:lnTo>
                    <a:pt x="650" y="5373"/>
                  </a:lnTo>
                  <a:lnTo>
                    <a:pt x="887" y="5727"/>
                  </a:lnTo>
                  <a:lnTo>
                    <a:pt x="1241" y="6022"/>
                  </a:lnTo>
                  <a:lnTo>
                    <a:pt x="1595" y="6258"/>
                  </a:lnTo>
                  <a:lnTo>
                    <a:pt x="2067" y="6435"/>
                  </a:lnTo>
                  <a:lnTo>
                    <a:pt x="2481" y="6612"/>
                  </a:lnTo>
                  <a:lnTo>
                    <a:pt x="2894" y="6731"/>
                  </a:lnTo>
                  <a:lnTo>
                    <a:pt x="3779" y="6731"/>
                  </a:lnTo>
                  <a:lnTo>
                    <a:pt x="4252" y="6612"/>
                  </a:lnTo>
                  <a:lnTo>
                    <a:pt x="4606" y="6494"/>
                  </a:lnTo>
                  <a:lnTo>
                    <a:pt x="5019" y="6317"/>
                  </a:lnTo>
                  <a:lnTo>
                    <a:pt x="5374" y="6081"/>
                  </a:lnTo>
                  <a:lnTo>
                    <a:pt x="5669" y="5786"/>
                  </a:lnTo>
                  <a:lnTo>
                    <a:pt x="5964" y="5432"/>
                  </a:lnTo>
                  <a:lnTo>
                    <a:pt x="6200" y="5077"/>
                  </a:lnTo>
                  <a:lnTo>
                    <a:pt x="6436" y="4664"/>
                  </a:lnTo>
                  <a:lnTo>
                    <a:pt x="6554" y="4251"/>
                  </a:lnTo>
                  <a:lnTo>
                    <a:pt x="6672" y="3838"/>
                  </a:lnTo>
                  <a:lnTo>
                    <a:pt x="6731" y="3424"/>
                  </a:lnTo>
                  <a:lnTo>
                    <a:pt x="6672" y="2952"/>
                  </a:lnTo>
                  <a:lnTo>
                    <a:pt x="6613" y="2539"/>
                  </a:lnTo>
                  <a:lnTo>
                    <a:pt x="6495" y="2125"/>
                  </a:lnTo>
                  <a:lnTo>
                    <a:pt x="6318" y="1771"/>
                  </a:lnTo>
                  <a:lnTo>
                    <a:pt x="6082" y="1358"/>
                  </a:lnTo>
                  <a:lnTo>
                    <a:pt x="5787" y="1063"/>
                  </a:lnTo>
                  <a:lnTo>
                    <a:pt x="5433" y="768"/>
                  </a:lnTo>
                  <a:lnTo>
                    <a:pt x="5078" y="472"/>
                  </a:lnTo>
                  <a:lnTo>
                    <a:pt x="4665" y="295"/>
                  </a:lnTo>
                  <a:lnTo>
                    <a:pt x="4193" y="118"/>
                  </a:lnTo>
                  <a:lnTo>
                    <a:pt x="3779" y="59"/>
                  </a:lnTo>
                  <a:lnTo>
                    <a:pt x="33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18" name="Google Shape;2318;p33"/>
            <p:cNvSpPr/>
            <p:nvPr/>
          </p:nvSpPr>
          <p:spPr>
            <a:xfrm>
              <a:off x="6964150" y="3658950"/>
              <a:ext cx="194875" cy="175650"/>
            </a:xfrm>
            <a:custGeom>
              <a:avLst/>
              <a:gdLst/>
              <a:ahLst/>
              <a:cxnLst/>
              <a:rect l="l" t="t" r="r" b="b"/>
              <a:pathLst>
                <a:path w="7795" h="7026" extrusionOk="0">
                  <a:moveTo>
                    <a:pt x="2185" y="0"/>
                  </a:moveTo>
                  <a:lnTo>
                    <a:pt x="1" y="3720"/>
                  </a:lnTo>
                  <a:lnTo>
                    <a:pt x="1359" y="4546"/>
                  </a:lnTo>
                  <a:lnTo>
                    <a:pt x="2540" y="2598"/>
                  </a:lnTo>
                  <a:lnTo>
                    <a:pt x="3366" y="3011"/>
                  </a:lnTo>
                  <a:lnTo>
                    <a:pt x="2303" y="4782"/>
                  </a:lnTo>
                  <a:lnTo>
                    <a:pt x="3661" y="5550"/>
                  </a:lnTo>
                  <a:lnTo>
                    <a:pt x="4665" y="3838"/>
                  </a:lnTo>
                  <a:lnTo>
                    <a:pt x="5373" y="4192"/>
                  </a:lnTo>
                  <a:lnTo>
                    <a:pt x="4193" y="6199"/>
                  </a:lnTo>
                  <a:lnTo>
                    <a:pt x="5610" y="7026"/>
                  </a:lnTo>
                  <a:lnTo>
                    <a:pt x="7794" y="3247"/>
                  </a:lnTo>
                  <a:lnTo>
                    <a:pt x="218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19" name="Google Shape;2319;p33"/>
            <p:cNvSpPr/>
            <p:nvPr/>
          </p:nvSpPr>
          <p:spPr>
            <a:xfrm>
              <a:off x="6859375" y="3775550"/>
              <a:ext cx="222900" cy="221425"/>
            </a:xfrm>
            <a:custGeom>
              <a:avLst/>
              <a:gdLst/>
              <a:ahLst/>
              <a:cxnLst/>
              <a:rect l="l" t="t" r="r" b="b"/>
              <a:pathLst>
                <a:path w="8916" h="8857" extrusionOk="0">
                  <a:moveTo>
                    <a:pt x="3602" y="0"/>
                  </a:moveTo>
                  <a:lnTo>
                    <a:pt x="2421" y="1653"/>
                  </a:lnTo>
                  <a:lnTo>
                    <a:pt x="5077" y="3543"/>
                  </a:lnTo>
                  <a:lnTo>
                    <a:pt x="5077" y="3543"/>
                  </a:lnTo>
                  <a:lnTo>
                    <a:pt x="1181" y="3425"/>
                  </a:lnTo>
                  <a:lnTo>
                    <a:pt x="0" y="5078"/>
                  </a:lnTo>
                  <a:lnTo>
                    <a:pt x="5255" y="8856"/>
                  </a:lnTo>
                  <a:lnTo>
                    <a:pt x="6494" y="7203"/>
                  </a:lnTo>
                  <a:lnTo>
                    <a:pt x="3779" y="5255"/>
                  </a:lnTo>
                  <a:lnTo>
                    <a:pt x="7734" y="5432"/>
                  </a:lnTo>
                  <a:lnTo>
                    <a:pt x="8915" y="3779"/>
                  </a:lnTo>
                  <a:lnTo>
                    <a:pt x="36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20" name="Google Shape;2320;p33"/>
            <p:cNvSpPr/>
            <p:nvPr/>
          </p:nvSpPr>
          <p:spPr>
            <a:xfrm>
              <a:off x="6764900" y="3952675"/>
              <a:ext cx="169775" cy="169750"/>
            </a:xfrm>
            <a:custGeom>
              <a:avLst/>
              <a:gdLst/>
              <a:ahLst/>
              <a:cxnLst/>
              <a:rect l="l" t="t" r="r" b="b"/>
              <a:pathLst>
                <a:path w="6791" h="6790" extrusionOk="0">
                  <a:moveTo>
                    <a:pt x="3189" y="0"/>
                  </a:moveTo>
                  <a:lnTo>
                    <a:pt x="2775" y="59"/>
                  </a:lnTo>
                  <a:lnTo>
                    <a:pt x="2362" y="177"/>
                  </a:lnTo>
                  <a:lnTo>
                    <a:pt x="2008" y="354"/>
                  </a:lnTo>
                  <a:lnTo>
                    <a:pt x="1595" y="590"/>
                  </a:lnTo>
                  <a:lnTo>
                    <a:pt x="1240" y="886"/>
                  </a:lnTo>
                  <a:lnTo>
                    <a:pt x="886" y="1181"/>
                  </a:lnTo>
                  <a:lnTo>
                    <a:pt x="532" y="1653"/>
                  </a:lnTo>
                  <a:lnTo>
                    <a:pt x="296" y="2066"/>
                  </a:lnTo>
                  <a:lnTo>
                    <a:pt x="119" y="2539"/>
                  </a:lnTo>
                  <a:lnTo>
                    <a:pt x="1" y="2952"/>
                  </a:lnTo>
                  <a:lnTo>
                    <a:pt x="1" y="3424"/>
                  </a:lnTo>
                  <a:lnTo>
                    <a:pt x="1" y="3838"/>
                  </a:lnTo>
                  <a:lnTo>
                    <a:pt x="60" y="4251"/>
                  </a:lnTo>
                  <a:lnTo>
                    <a:pt x="178" y="4664"/>
                  </a:lnTo>
                  <a:lnTo>
                    <a:pt x="1713" y="6022"/>
                  </a:lnTo>
                  <a:lnTo>
                    <a:pt x="3897" y="3542"/>
                  </a:lnTo>
                  <a:lnTo>
                    <a:pt x="2834" y="2598"/>
                  </a:lnTo>
                  <a:lnTo>
                    <a:pt x="1772" y="3779"/>
                  </a:lnTo>
                  <a:lnTo>
                    <a:pt x="1713" y="3483"/>
                  </a:lnTo>
                  <a:lnTo>
                    <a:pt x="1772" y="3129"/>
                  </a:lnTo>
                  <a:lnTo>
                    <a:pt x="1890" y="2834"/>
                  </a:lnTo>
                  <a:lnTo>
                    <a:pt x="2067" y="2598"/>
                  </a:lnTo>
                  <a:lnTo>
                    <a:pt x="2362" y="2303"/>
                  </a:lnTo>
                  <a:lnTo>
                    <a:pt x="2598" y="2125"/>
                  </a:lnTo>
                  <a:lnTo>
                    <a:pt x="2834" y="2066"/>
                  </a:lnTo>
                  <a:lnTo>
                    <a:pt x="3130" y="2007"/>
                  </a:lnTo>
                  <a:lnTo>
                    <a:pt x="3366" y="2007"/>
                  </a:lnTo>
                  <a:lnTo>
                    <a:pt x="3661" y="2125"/>
                  </a:lnTo>
                  <a:lnTo>
                    <a:pt x="3897" y="2244"/>
                  </a:lnTo>
                  <a:lnTo>
                    <a:pt x="4192" y="2480"/>
                  </a:lnTo>
                  <a:lnTo>
                    <a:pt x="4429" y="2716"/>
                  </a:lnTo>
                  <a:lnTo>
                    <a:pt x="4606" y="2952"/>
                  </a:lnTo>
                  <a:lnTo>
                    <a:pt x="4724" y="3188"/>
                  </a:lnTo>
                  <a:lnTo>
                    <a:pt x="4783" y="3424"/>
                  </a:lnTo>
                  <a:lnTo>
                    <a:pt x="4783" y="3660"/>
                  </a:lnTo>
                  <a:lnTo>
                    <a:pt x="4724" y="3897"/>
                  </a:lnTo>
                  <a:lnTo>
                    <a:pt x="4606" y="4133"/>
                  </a:lnTo>
                  <a:lnTo>
                    <a:pt x="4429" y="4369"/>
                  </a:lnTo>
                  <a:lnTo>
                    <a:pt x="4251" y="4546"/>
                  </a:lnTo>
                  <a:lnTo>
                    <a:pt x="4015" y="4664"/>
                  </a:lnTo>
                  <a:lnTo>
                    <a:pt x="3779" y="4723"/>
                  </a:lnTo>
                  <a:lnTo>
                    <a:pt x="3543" y="4723"/>
                  </a:lnTo>
                  <a:lnTo>
                    <a:pt x="2126" y="6376"/>
                  </a:lnTo>
                  <a:lnTo>
                    <a:pt x="2539" y="6612"/>
                  </a:lnTo>
                  <a:lnTo>
                    <a:pt x="3012" y="6730"/>
                  </a:lnTo>
                  <a:lnTo>
                    <a:pt x="3484" y="6790"/>
                  </a:lnTo>
                  <a:lnTo>
                    <a:pt x="4015" y="6730"/>
                  </a:lnTo>
                  <a:lnTo>
                    <a:pt x="4488" y="6612"/>
                  </a:lnTo>
                  <a:lnTo>
                    <a:pt x="4960" y="6376"/>
                  </a:lnTo>
                  <a:lnTo>
                    <a:pt x="5432" y="6022"/>
                  </a:lnTo>
                  <a:lnTo>
                    <a:pt x="5845" y="5609"/>
                  </a:lnTo>
                  <a:lnTo>
                    <a:pt x="6141" y="5255"/>
                  </a:lnTo>
                  <a:lnTo>
                    <a:pt x="6377" y="4841"/>
                  </a:lnTo>
                  <a:lnTo>
                    <a:pt x="6554" y="4428"/>
                  </a:lnTo>
                  <a:lnTo>
                    <a:pt x="6731" y="4015"/>
                  </a:lnTo>
                  <a:lnTo>
                    <a:pt x="6790" y="3601"/>
                  </a:lnTo>
                  <a:lnTo>
                    <a:pt x="6790" y="3188"/>
                  </a:lnTo>
                  <a:lnTo>
                    <a:pt x="6731" y="2775"/>
                  </a:lnTo>
                  <a:lnTo>
                    <a:pt x="6613" y="2421"/>
                  </a:lnTo>
                  <a:lnTo>
                    <a:pt x="6436" y="2007"/>
                  </a:lnTo>
                  <a:lnTo>
                    <a:pt x="6200" y="1653"/>
                  </a:lnTo>
                  <a:lnTo>
                    <a:pt x="5905" y="1299"/>
                  </a:lnTo>
                  <a:lnTo>
                    <a:pt x="5550" y="945"/>
                  </a:lnTo>
                  <a:lnTo>
                    <a:pt x="5196" y="649"/>
                  </a:lnTo>
                  <a:lnTo>
                    <a:pt x="4842" y="413"/>
                  </a:lnTo>
                  <a:lnTo>
                    <a:pt x="4429" y="236"/>
                  </a:lnTo>
                  <a:lnTo>
                    <a:pt x="4015" y="118"/>
                  </a:lnTo>
                  <a:lnTo>
                    <a:pt x="36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21" name="Google Shape;2321;p33"/>
            <p:cNvSpPr/>
            <p:nvPr/>
          </p:nvSpPr>
          <p:spPr>
            <a:xfrm>
              <a:off x="6680775" y="4057450"/>
              <a:ext cx="149100" cy="153525"/>
            </a:xfrm>
            <a:custGeom>
              <a:avLst/>
              <a:gdLst/>
              <a:ahLst/>
              <a:cxnLst/>
              <a:rect l="l" t="t" r="r" b="b"/>
              <a:pathLst>
                <a:path w="5964" h="6141" extrusionOk="0">
                  <a:moveTo>
                    <a:pt x="1476" y="1"/>
                  </a:moveTo>
                  <a:lnTo>
                    <a:pt x="0" y="1418"/>
                  </a:lnTo>
                  <a:lnTo>
                    <a:pt x="4487" y="6141"/>
                  </a:lnTo>
                  <a:lnTo>
                    <a:pt x="5963" y="4724"/>
                  </a:lnTo>
                  <a:lnTo>
                    <a:pt x="147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22" name="Google Shape;2322;p33"/>
            <p:cNvSpPr/>
            <p:nvPr/>
          </p:nvSpPr>
          <p:spPr>
            <a:xfrm>
              <a:off x="6537600" y="4115025"/>
              <a:ext cx="224375" cy="225850"/>
            </a:xfrm>
            <a:custGeom>
              <a:avLst/>
              <a:gdLst/>
              <a:ahLst/>
              <a:cxnLst/>
              <a:rect l="l" t="t" r="r" b="b"/>
              <a:pathLst>
                <a:path w="8975" h="9034" extrusionOk="0">
                  <a:moveTo>
                    <a:pt x="4842" y="0"/>
                  </a:moveTo>
                  <a:lnTo>
                    <a:pt x="3248" y="1299"/>
                  </a:lnTo>
                  <a:lnTo>
                    <a:pt x="5373" y="3838"/>
                  </a:lnTo>
                  <a:lnTo>
                    <a:pt x="1595" y="2657"/>
                  </a:lnTo>
                  <a:lnTo>
                    <a:pt x="1" y="3956"/>
                  </a:lnTo>
                  <a:lnTo>
                    <a:pt x="4133" y="9033"/>
                  </a:lnTo>
                  <a:lnTo>
                    <a:pt x="5727" y="7734"/>
                  </a:lnTo>
                  <a:lnTo>
                    <a:pt x="3602" y="5137"/>
                  </a:lnTo>
                  <a:lnTo>
                    <a:pt x="7380" y="6318"/>
                  </a:lnTo>
                  <a:lnTo>
                    <a:pt x="8975" y="5078"/>
                  </a:lnTo>
                  <a:lnTo>
                    <a:pt x="48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23" name="Google Shape;2323;p33"/>
            <p:cNvSpPr/>
            <p:nvPr/>
          </p:nvSpPr>
          <p:spPr>
            <a:xfrm>
              <a:off x="6422475" y="4230150"/>
              <a:ext cx="181575" cy="196325"/>
            </a:xfrm>
            <a:custGeom>
              <a:avLst/>
              <a:gdLst/>
              <a:ahLst/>
              <a:cxnLst/>
              <a:rect l="l" t="t" r="r" b="b"/>
              <a:pathLst>
                <a:path w="7263" h="7853" extrusionOk="0">
                  <a:moveTo>
                    <a:pt x="3602" y="0"/>
                  </a:moveTo>
                  <a:lnTo>
                    <a:pt x="0" y="2421"/>
                  </a:lnTo>
                  <a:lnTo>
                    <a:pt x="886" y="3779"/>
                  </a:lnTo>
                  <a:lnTo>
                    <a:pt x="2834" y="2539"/>
                  </a:lnTo>
                  <a:lnTo>
                    <a:pt x="3366" y="3307"/>
                  </a:lnTo>
                  <a:lnTo>
                    <a:pt x="1654" y="4428"/>
                  </a:lnTo>
                  <a:lnTo>
                    <a:pt x="2539" y="5668"/>
                  </a:lnTo>
                  <a:lnTo>
                    <a:pt x="4192" y="4546"/>
                  </a:lnTo>
                  <a:lnTo>
                    <a:pt x="4665" y="5196"/>
                  </a:lnTo>
                  <a:lnTo>
                    <a:pt x="2716" y="6495"/>
                  </a:lnTo>
                  <a:lnTo>
                    <a:pt x="3661" y="7853"/>
                  </a:lnTo>
                  <a:lnTo>
                    <a:pt x="7262" y="5432"/>
                  </a:lnTo>
                  <a:lnTo>
                    <a:pt x="36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24" name="Google Shape;2324;p33"/>
            <p:cNvSpPr/>
            <p:nvPr/>
          </p:nvSpPr>
          <p:spPr>
            <a:xfrm>
              <a:off x="6304400" y="4305425"/>
              <a:ext cx="174175" cy="194850"/>
            </a:xfrm>
            <a:custGeom>
              <a:avLst/>
              <a:gdLst/>
              <a:ahLst/>
              <a:cxnLst/>
              <a:rect l="l" t="t" r="r" b="b"/>
              <a:pathLst>
                <a:path w="6967" h="7794" extrusionOk="0">
                  <a:moveTo>
                    <a:pt x="3838" y="0"/>
                  </a:moveTo>
                  <a:lnTo>
                    <a:pt x="0" y="2126"/>
                  </a:lnTo>
                  <a:lnTo>
                    <a:pt x="827" y="3543"/>
                  </a:lnTo>
                  <a:lnTo>
                    <a:pt x="2834" y="2421"/>
                  </a:lnTo>
                  <a:lnTo>
                    <a:pt x="3248" y="3188"/>
                  </a:lnTo>
                  <a:lnTo>
                    <a:pt x="1476" y="4192"/>
                  </a:lnTo>
                  <a:lnTo>
                    <a:pt x="2244" y="5550"/>
                  </a:lnTo>
                  <a:lnTo>
                    <a:pt x="4015" y="4546"/>
                  </a:lnTo>
                  <a:lnTo>
                    <a:pt x="4428" y="5255"/>
                  </a:lnTo>
                  <a:lnTo>
                    <a:pt x="2421" y="6377"/>
                  </a:lnTo>
                  <a:lnTo>
                    <a:pt x="3188" y="7794"/>
                  </a:lnTo>
                  <a:lnTo>
                    <a:pt x="6967" y="5668"/>
                  </a:lnTo>
                  <a:lnTo>
                    <a:pt x="38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25" name="Google Shape;2325;p33"/>
            <p:cNvSpPr/>
            <p:nvPr/>
          </p:nvSpPr>
          <p:spPr>
            <a:xfrm>
              <a:off x="6155325" y="4370375"/>
              <a:ext cx="191900" cy="187475"/>
            </a:xfrm>
            <a:custGeom>
              <a:avLst/>
              <a:gdLst/>
              <a:ahLst/>
              <a:cxnLst/>
              <a:rect l="l" t="t" r="r" b="b"/>
              <a:pathLst>
                <a:path w="7676" h="7499" extrusionOk="0">
                  <a:moveTo>
                    <a:pt x="4664" y="4192"/>
                  </a:moveTo>
                  <a:lnTo>
                    <a:pt x="5137" y="5196"/>
                  </a:lnTo>
                  <a:lnTo>
                    <a:pt x="4369" y="5550"/>
                  </a:lnTo>
                  <a:lnTo>
                    <a:pt x="4133" y="5609"/>
                  </a:lnTo>
                  <a:lnTo>
                    <a:pt x="3956" y="5609"/>
                  </a:lnTo>
                  <a:lnTo>
                    <a:pt x="3779" y="5491"/>
                  </a:lnTo>
                  <a:lnTo>
                    <a:pt x="3602" y="5255"/>
                  </a:lnTo>
                  <a:lnTo>
                    <a:pt x="3543" y="5018"/>
                  </a:lnTo>
                  <a:lnTo>
                    <a:pt x="3602" y="4841"/>
                  </a:lnTo>
                  <a:lnTo>
                    <a:pt x="3720" y="4664"/>
                  </a:lnTo>
                  <a:lnTo>
                    <a:pt x="3956" y="4546"/>
                  </a:lnTo>
                  <a:lnTo>
                    <a:pt x="4664" y="4192"/>
                  </a:lnTo>
                  <a:close/>
                  <a:moveTo>
                    <a:pt x="5019" y="0"/>
                  </a:moveTo>
                  <a:lnTo>
                    <a:pt x="3189" y="827"/>
                  </a:lnTo>
                  <a:lnTo>
                    <a:pt x="4133" y="2952"/>
                  </a:lnTo>
                  <a:lnTo>
                    <a:pt x="2067" y="1358"/>
                  </a:lnTo>
                  <a:lnTo>
                    <a:pt x="0" y="2244"/>
                  </a:lnTo>
                  <a:lnTo>
                    <a:pt x="2303" y="3956"/>
                  </a:lnTo>
                  <a:lnTo>
                    <a:pt x="2067" y="4192"/>
                  </a:lnTo>
                  <a:lnTo>
                    <a:pt x="1890" y="4487"/>
                  </a:lnTo>
                  <a:lnTo>
                    <a:pt x="1713" y="4723"/>
                  </a:lnTo>
                  <a:lnTo>
                    <a:pt x="1653" y="5018"/>
                  </a:lnTo>
                  <a:lnTo>
                    <a:pt x="1594" y="5373"/>
                  </a:lnTo>
                  <a:lnTo>
                    <a:pt x="1594" y="5668"/>
                  </a:lnTo>
                  <a:lnTo>
                    <a:pt x="1653" y="5963"/>
                  </a:lnTo>
                  <a:lnTo>
                    <a:pt x="1772" y="6258"/>
                  </a:lnTo>
                  <a:lnTo>
                    <a:pt x="1949" y="6494"/>
                  </a:lnTo>
                  <a:lnTo>
                    <a:pt x="2067" y="6731"/>
                  </a:lnTo>
                  <a:lnTo>
                    <a:pt x="2303" y="6967"/>
                  </a:lnTo>
                  <a:lnTo>
                    <a:pt x="2480" y="7144"/>
                  </a:lnTo>
                  <a:lnTo>
                    <a:pt x="2716" y="7262"/>
                  </a:lnTo>
                  <a:lnTo>
                    <a:pt x="3011" y="7380"/>
                  </a:lnTo>
                  <a:lnTo>
                    <a:pt x="3248" y="7439"/>
                  </a:lnTo>
                  <a:lnTo>
                    <a:pt x="3602" y="7498"/>
                  </a:lnTo>
                  <a:lnTo>
                    <a:pt x="3897" y="7498"/>
                  </a:lnTo>
                  <a:lnTo>
                    <a:pt x="4251" y="7439"/>
                  </a:lnTo>
                  <a:lnTo>
                    <a:pt x="4546" y="7321"/>
                  </a:lnTo>
                  <a:lnTo>
                    <a:pt x="4901" y="7203"/>
                  </a:lnTo>
                  <a:lnTo>
                    <a:pt x="7675" y="5963"/>
                  </a:lnTo>
                  <a:lnTo>
                    <a:pt x="50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26" name="Google Shape;2326;p33"/>
            <p:cNvSpPr/>
            <p:nvPr/>
          </p:nvSpPr>
          <p:spPr>
            <a:xfrm>
              <a:off x="5988525" y="4451550"/>
              <a:ext cx="146150" cy="180075"/>
            </a:xfrm>
            <a:custGeom>
              <a:avLst/>
              <a:gdLst/>
              <a:ahLst/>
              <a:cxnLst/>
              <a:rect l="l" t="t" r="r" b="b"/>
              <a:pathLst>
                <a:path w="5846" h="7203" extrusionOk="0">
                  <a:moveTo>
                    <a:pt x="3071" y="4133"/>
                  </a:moveTo>
                  <a:lnTo>
                    <a:pt x="3425" y="5255"/>
                  </a:lnTo>
                  <a:lnTo>
                    <a:pt x="2894" y="5432"/>
                  </a:lnTo>
                  <a:lnTo>
                    <a:pt x="2599" y="5491"/>
                  </a:lnTo>
                  <a:lnTo>
                    <a:pt x="2363" y="5432"/>
                  </a:lnTo>
                  <a:lnTo>
                    <a:pt x="2244" y="5255"/>
                  </a:lnTo>
                  <a:lnTo>
                    <a:pt x="2126" y="5019"/>
                  </a:lnTo>
                  <a:lnTo>
                    <a:pt x="2067" y="4782"/>
                  </a:lnTo>
                  <a:lnTo>
                    <a:pt x="2126" y="4546"/>
                  </a:lnTo>
                  <a:lnTo>
                    <a:pt x="2303" y="4369"/>
                  </a:lnTo>
                  <a:lnTo>
                    <a:pt x="2540" y="4251"/>
                  </a:lnTo>
                  <a:lnTo>
                    <a:pt x="3071" y="4133"/>
                  </a:lnTo>
                  <a:close/>
                  <a:moveTo>
                    <a:pt x="3957" y="0"/>
                  </a:moveTo>
                  <a:lnTo>
                    <a:pt x="2008" y="591"/>
                  </a:lnTo>
                  <a:lnTo>
                    <a:pt x="2599" y="2539"/>
                  </a:lnTo>
                  <a:lnTo>
                    <a:pt x="1831" y="2775"/>
                  </a:lnTo>
                  <a:lnTo>
                    <a:pt x="1477" y="2952"/>
                  </a:lnTo>
                  <a:lnTo>
                    <a:pt x="1182" y="3070"/>
                  </a:lnTo>
                  <a:lnTo>
                    <a:pt x="887" y="3247"/>
                  </a:lnTo>
                  <a:lnTo>
                    <a:pt x="650" y="3484"/>
                  </a:lnTo>
                  <a:lnTo>
                    <a:pt x="414" y="3720"/>
                  </a:lnTo>
                  <a:lnTo>
                    <a:pt x="296" y="3956"/>
                  </a:lnTo>
                  <a:lnTo>
                    <a:pt x="178" y="4192"/>
                  </a:lnTo>
                  <a:lnTo>
                    <a:pt x="60" y="4487"/>
                  </a:lnTo>
                  <a:lnTo>
                    <a:pt x="1" y="4782"/>
                  </a:lnTo>
                  <a:lnTo>
                    <a:pt x="1" y="5078"/>
                  </a:lnTo>
                  <a:lnTo>
                    <a:pt x="60" y="5373"/>
                  </a:lnTo>
                  <a:lnTo>
                    <a:pt x="119" y="5668"/>
                  </a:lnTo>
                  <a:lnTo>
                    <a:pt x="296" y="6081"/>
                  </a:lnTo>
                  <a:lnTo>
                    <a:pt x="532" y="6495"/>
                  </a:lnTo>
                  <a:lnTo>
                    <a:pt x="827" y="6790"/>
                  </a:lnTo>
                  <a:lnTo>
                    <a:pt x="1182" y="7026"/>
                  </a:lnTo>
                  <a:lnTo>
                    <a:pt x="1654" y="7144"/>
                  </a:lnTo>
                  <a:lnTo>
                    <a:pt x="2067" y="7203"/>
                  </a:lnTo>
                  <a:lnTo>
                    <a:pt x="2599" y="7203"/>
                  </a:lnTo>
                  <a:lnTo>
                    <a:pt x="3130" y="7085"/>
                  </a:lnTo>
                  <a:lnTo>
                    <a:pt x="5846" y="6199"/>
                  </a:lnTo>
                  <a:lnTo>
                    <a:pt x="39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27" name="Google Shape;2327;p33"/>
            <p:cNvSpPr/>
            <p:nvPr/>
          </p:nvSpPr>
          <p:spPr>
            <a:xfrm>
              <a:off x="5792225" y="4507625"/>
              <a:ext cx="168300" cy="168300"/>
            </a:xfrm>
            <a:custGeom>
              <a:avLst/>
              <a:gdLst/>
              <a:ahLst/>
              <a:cxnLst/>
              <a:rect l="l" t="t" r="r" b="b"/>
              <a:pathLst>
                <a:path w="6732" h="6732" extrusionOk="0">
                  <a:moveTo>
                    <a:pt x="3602" y="1949"/>
                  </a:moveTo>
                  <a:lnTo>
                    <a:pt x="3897" y="2008"/>
                  </a:lnTo>
                  <a:lnTo>
                    <a:pt x="4074" y="2185"/>
                  </a:lnTo>
                  <a:lnTo>
                    <a:pt x="4252" y="2362"/>
                  </a:lnTo>
                  <a:lnTo>
                    <a:pt x="4429" y="2539"/>
                  </a:lnTo>
                  <a:lnTo>
                    <a:pt x="4547" y="2835"/>
                  </a:lnTo>
                  <a:lnTo>
                    <a:pt x="4606" y="3130"/>
                  </a:lnTo>
                  <a:lnTo>
                    <a:pt x="4665" y="3425"/>
                  </a:lnTo>
                  <a:lnTo>
                    <a:pt x="4665" y="3720"/>
                  </a:lnTo>
                  <a:lnTo>
                    <a:pt x="4606" y="4015"/>
                  </a:lnTo>
                  <a:lnTo>
                    <a:pt x="4488" y="4252"/>
                  </a:lnTo>
                  <a:lnTo>
                    <a:pt x="4370" y="4429"/>
                  </a:lnTo>
                  <a:lnTo>
                    <a:pt x="4133" y="4606"/>
                  </a:lnTo>
                  <a:lnTo>
                    <a:pt x="3897" y="4724"/>
                  </a:lnTo>
                  <a:lnTo>
                    <a:pt x="3661" y="4783"/>
                  </a:lnTo>
                  <a:lnTo>
                    <a:pt x="3366" y="4842"/>
                  </a:lnTo>
                  <a:lnTo>
                    <a:pt x="3071" y="4842"/>
                  </a:lnTo>
                  <a:lnTo>
                    <a:pt x="2835" y="4724"/>
                  </a:lnTo>
                  <a:lnTo>
                    <a:pt x="2657" y="4606"/>
                  </a:lnTo>
                  <a:lnTo>
                    <a:pt x="2480" y="4429"/>
                  </a:lnTo>
                  <a:lnTo>
                    <a:pt x="2303" y="4193"/>
                  </a:lnTo>
                  <a:lnTo>
                    <a:pt x="2185" y="3956"/>
                  </a:lnTo>
                  <a:lnTo>
                    <a:pt x="2126" y="3602"/>
                  </a:lnTo>
                  <a:lnTo>
                    <a:pt x="2067" y="3307"/>
                  </a:lnTo>
                  <a:lnTo>
                    <a:pt x="2067" y="3012"/>
                  </a:lnTo>
                  <a:lnTo>
                    <a:pt x="2126" y="2776"/>
                  </a:lnTo>
                  <a:lnTo>
                    <a:pt x="2244" y="2539"/>
                  </a:lnTo>
                  <a:lnTo>
                    <a:pt x="2362" y="2303"/>
                  </a:lnTo>
                  <a:lnTo>
                    <a:pt x="2539" y="2185"/>
                  </a:lnTo>
                  <a:lnTo>
                    <a:pt x="2776" y="2067"/>
                  </a:lnTo>
                  <a:lnTo>
                    <a:pt x="3071" y="1949"/>
                  </a:lnTo>
                  <a:close/>
                  <a:moveTo>
                    <a:pt x="3602" y="1"/>
                  </a:moveTo>
                  <a:lnTo>
                    <a:pt x="3130" y="60"/>
                  </a:lnTo>
                  <a:lnTo>
                    <a:pt x="2717" y="119"/>
                  </a:lnTo>
                  <a:lnTo>
                    <a:pt x="2303" y="178"/>
                  </a:lnTo>
                  <a:lnTo>
                    <a:pt x="1890" y="355"/>
                  </a:lnTo>
                  <a:lnTo>
                    <a:pt x="1477" y="591"/>
                  </a:lnTo>
                  <a:lnTo>
                    <a:pt x="1122" y="827"/>
                  </a:lnTo>
                  <a:lnTo>
                    <a:pt x="827" y="1122"/>
                  </a:lnTo>
                  <a:lnTo>
                    <a:pt x="591" y="1477"/>
                  </a:lnTo>
                  <a:lnTo>
                    <a:pt x="355" y="1831"/>
                  </a:lnTo>
                  <a:lnTo>
                    <a:pt x="178" y="2244"/>
                  </a:lnTo>
                  <a:lnTo>
                    <a:pt x="60" y="2657"/>
                  </a:lnTo>
                  <a:lnTo>
                    <a:pt x="1" y="3130"/>
                  </a:lnTo>
                  <a:lnTo>
                    <a:pt x="1" y="3543"/>
                  </a:lnTo>
                  <a:lnTo>
                    <a:pt x="60" y="4015"/>
                  </a:lnTo>
                  <a:lnTo>
                    <a:pt x="178" y="4488"/>
                  </a:lnTo>
                  <a:lnTo>
                    <a:pt x="355" y="4901"/>
                  </a:lnTo>
                  <a:lnTo>
                    <a:pt x="591" y="5255"/>
                  </a:lnTo>
                  <a:lnTo>
                    <a:pt x="827" y="5609"/>
                  </a:lnTo>
                  <a:lnTo>
                    <a:pt x="1122" y="5964"/>
                  </a:lnTo>
                  <a:lnTo>
                    <a:pt x="1477" y="6200"/>
                  </a:lnTo>
                  <a:lnTo>
                    <a:pt x="1831" y="6377"/>
                  </a:lnTo>
                  <a:lnTo>
                    <a:pt x="2244" y="6554"/>
                  </a:lnTo>
                  <a:lnTo>
                    <a:pt x="2657" y="6672"/>
                  </a:lnTo>
                  <a:lnTo>
                    <a:pt x="3130" y="6731"/>
                  </a:lnTo>
                  <a:lnTo>
                    <a:pt x="3543" y="6731"/>
                  </a:lnTo>
                  <a:lnTo>
                    <a:pt x="4015" y="6672"/>
                  </a:lnTo>
                  <a:lnTo>
                    <a:pt x="4429" y="6554"/>
                  </a:lnTo>
                  <a:lnTo>
                    <a:pt x="4842" y="6377"/>
                  </a:lnTo>
                  <a:lnTo>
                    <a:pt x="5196" y="6200"/>
                  </a:lnTo>
                  <a:lnTo>
                    <a:pt x="5550" y="5905"/>
                  </a:lnTo>
                  <a:lnTo>
                    <a:pt x="5905" y="5609"/>
                  </a:lnTo>
                  <a:lnTo>
                    <a:pt x="6141" y="5255"/>
                  </a:lnTo>
                  <a:lnTo>
                    <a:pt x="6377" y="4901"/>
                  </a:lnTo>
                  <a:lnTo>
                    <a:pt x="6554" y="4488"/>
                  </a:lnTo>
                  <a:lnTo>
                    <a:pt x="6672" y="4074"/>
                  </a:lnTo>
                  <a:lnTo>
                    <a:pt x="6731" y="3661"/>
                  </a:lnTo>
                  <a:lnTo>
                    <a:pt x="6731" y="3189"/>
                  </a:lnTo>
                  <a:lnTo>
                    <a:pt x="6672" y="2717"/>
                  </a:lnTo>
                  <a:lnTo>
                    <a:pt x="6554" y="2303"/>
                  </a:lnTo>
                  <a:lnTo>
                    <a:pt x="6377" y="1890"/>
                  </a:lnTo>
                  <a:lnTo>
                    <a:pt x="6141" y="1477"/>
                  </a:lnTo>
                  <a:lnTo>
                    <a:pt x="5905" y="1122"/>
                  </a:lnTo>
                  <a:lnTo>
                    <a:pt x="5550" y="827"/>
                  </a:lnTo>
                  <a:lnTo>
                    <a:pt x="5196" y="591"/>
                  </a:lnTo>
                  <a:lnTo>
                    <a:pt x="4842" y="355"/>
                  </a:lnTo>
                  <a:lnTo>
                    <a:pt x="4429" y="178"/>
                  </a:lnTo>
                  <a:lnTo>
                    <a:pt x="4015" y="60"/>
                  </a:lnTo>
                  <a:lnTo>
                    <a:pt x="36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28" name="Google Shape;2328;p33"/>
            <p:cNvSpPr/>
            <p:nvPr/>
          </p:nvSpPr>
          <p:spPr>
            <a:xfrm>
              <a:off x="5615125" y="4529775"/>
              <a:ext cx="153525" cy="169750"/>
            </a:xfrm>
            <a:custGeom>
              <a:avLst/>
              <a:gdLst/>
              <a:ahLst/>
              <a:cxnLst/>
              <a:rect l="l" t="t" r="r" b="b"/>
              <a:pathLst>
                <a:path w="6141" h="6790" extrusionOk="0">
                  <a:moveTo>
                    <a:pt x="3838" y="3897"/>
                  </a:moveTo>
                  <a:lnTo>
                    <a:pt x="3956" y="5019"/>
                  </a:lnTo>
                  <a:lnTo>
                    <a:pt x="3129" y="5078"/>
                  </a:lnTo>
                  <a:lnTo>
                    <a:pt x="2893" y="5078"/>
                  </a:lnTo>
                  <a:lnTo>
                    <a:pt x="2657" y="4960"/>
                  </a:lnTo>
                  <a:lnTo>
                    <a:pt x="2539" y="4782"/>
                  </a:lnTo>
                  <a:lnTo>
                    <a:pt x="2480" y="4546"/>
                  </a:lnTo>
                  <a:lnTo>
                    <a:pt x="2480" y="4310"/>
                  </a:lnTo>
                  <a:lnTo>
                    <a:pt x="2598" y="4133"/>
                  </a:lnTo>
                  <a:lnTo>
                    <a:pt x="2775" y="4015"/>
                  </a:lnTo>
                  <a:lnTo>
                    <a:pt x="3011" y="3956"/>
                  </a:lnTo>
                  <a:lnTo>
                    <a:pt x="3838" y="3897"/>
                  </a:lnTo>
                  <a:close/>
                  <a:moveTo>
                    <a:pt x="5550" y="0"/>
                  </a:moveTo>
                  <a:lnTo>
                    <a:pt x="3483" y="177"/>
                  </a:lnTo>
                  <a:lnTo>
                    <a:pt x="3719" y="2539"/>
                  </a:lnTo>
                  <a:lnTo>
                    <a:pt x="2244" y="296"/>
                  </a:lnTo>
                  <a:lnTo>
                    <a:pt x="0" y="532"/>
                  </a:lnTo>
                  <a:lnTo>
                    <a:pt x="1653" y="2893"/>
                  </a:lnTo>
                  <a:lnTo>
                    <a:pt x="1358" y="3011"/>
                  </a:lnTo>
                  <a:lnTo>
                    <a:pt x="1063" y="3247"/>
                  </a:lnTo>
                  <a:lnTo>
                    <a:pt x="886" y="3425"/>
                  </a:lnTo>
                  <a:lnTo>
                    <a:pt x="708" y="3720"/>
                  </a:lnTo>
                  <a:lnTo>
                    <a:pt x="531" y="3956"/>
                  </a:lnTo>
                  <a:lnTo>
                    <a:pt x="472" y="4251"/>
                  </a:lnTo>
                  <a:lnTo>
                    <a:pt x="413" y="4546"/>
                  </a:lnTo>
                  <a:lnTo>
                    <a:pt x="413" y="4901"/>
                  </a:lnTo>
                  <a:lnTo>
                    <a:pt x="472" y="5196"/>
                  </a:lnTo>
                  <a:lnTo>
                    <a:pt x="531" y="5432"/>
                  </a:lnTo>
                  <a:lnTo>
                    <a:pt x="649" y="5727"/>
                  </a:lnTo>
                  <a:lnTo>
                    <a:pt x="827" y="5963"/>
                  </a:lnTo>
                  <a:lnTo>
                    <a:pt x="1004" y="6140"/>
                  </a:lnTo>
                  <a:lnTo>
                    <a:pt x="1181" y="6317"/>
                  </a:lnTo>
                  <a:lnTo>
                    <a:pt x="1417" y="6495"/>
                  </a:lnTo>
                  <a:lnTo>
                    <a:pt x="1712" y="6613"/>
                  </a:lnTo>
                  <a:lnTo>
                    <a:pt x="2007" y="6731"/>
                  </a:lnTo>
                  <a:lnTo>
                    <a:pt x="2362" y="6790"/>
                  </a:lnTo>
                  <a:lnTo>
                    <a:pt x="3070" y="6790"/>
                  </a:lnTo>
                  <a:lnTo>
                    <a:pt x="6140" y="6495"/>
                  </a:lnTo>
                  <a:lnTo>
                    <a:pt x="55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29" name="Google Shape;2329;p33"/>
            <p:cNvSpPr/>
            <p:nvPr/>
          </p:nvSpPr>
          <p:spPr>
            <a:xfrm>
              <a:off x="5461600" y="4543050"/>
              <a:ext cx="138775" cy="163850"/>
            </a:xfrm>
            <a:custGeom>
              <a:avLst/>
              <a:gdLst/>
              <a:ahLst/>
              <a:cxnLst/>
              <a:rect l="l" t="t" r="r" b="b"/>
              <a:pathLst>
                <a:path w="5551" h="6554" extrusionOk="0">
                  <a:moveTo>
                    <a:pt x="1831" y="1"/>
                  </a:moveTo>
                  <a:lnTo>
                    <a:pt x="1772" y="4901"/>
                  </a:lnTo>
                  <a:lnTo>
                    <a:pt x="60" y="4842"/>
                  </a:lnTo>
                  <a:lnTo>
                    <a:pt x="1" y="6495"/>
                  </a:lnTo>
                  <a:lnTo>
                    <a:pt x="5492" y="6554"/>
                  </a:lnTo>
                  <a:lnTo>
                    <a:pt x="5551" y="4960"/>
                  </a:lnTo>
                  <a:lnTo>
                    <a:pt x="3838" y="4901"/>
                  </a:lnTo>
                  <a:lnTo>
                    <a:pt x="38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30" name="Google Shape;2330;p33"/>
            <p:cNvSpPr/>
            <p:nvPr/>
          </p:nvSpPr>
          <p:spPr>
            <a:xfrm>
              <a:off x="5315500" y="4537150"/>
              <a:ext cx="128425" cy="166800"/>
            </a:xfrm>
            <a:custGeom>
              <a:avLst/>
              <a:gdLst/>
              <a:ahLst/>
              <a:cxnLst/>
              <a:rect l="l" t="t" r="r" b="b"/>
              <a:pathLst>
                <a:path w="5137" h="6672" extrusionOk="0">
                  <a:moveTo>
                    <a:pt x="3070" y="1"/>
                  </a:moveTo>
                  <a:lnTo>
                    <a:pt x="2893" y="2480"/>
                  </a:lnTo>
                  <a:lnTo>
                    <a:pt x="1063" y="2303"/>
                  </a:lnTo>
                  <a:lnTo>
                    <a:pt x="886" y="3838"/>
                  </a:lnTo>
                  <a:lnTo>
                    <a:pt x="2716" y="3956"/>
                  </a:lnTo>
                  <a:lnTo>
                    <a:pt x="2657" y="4901"/>
                  </a:lnTo>
                  <a:lnTo>
                    <a:pt x="118" y="4665"/>
                  </a:lnTo>
                  <a:lnTo>
                    <a:pt x="0" y="6259"/>
                  </a:lnTo>
                  <a:lnTo>
                    <a:pt x="4546" y="6672"/>
                  </a:lnTo>
                  <a:lnTo>
                    <a:pt x="5136" y="178"/>
                  </a:lnTo>
                  <a:lnTo>
                    <a:pt x="30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31" name="Google Shape;2331;p33"/>
            <p:cNvSpPr/>
            <p:nvPr/>
          </p:nvSpPr>
          <p:spPr>
            <a:xfrm>
              <a:off x="5128050" y="4512050"/>
              <a:ext cx="168275" cy="166825"/>
            </a:xfrm>
            <a:custGeom>
              <a:avLst/>
              <a:gdLst/>
              <a:ahLst/>
              <a:cxnLst/>
              <a:rect l="l" t="t" r="r" b="b"/>
              <a:pathLst>
                <a:path w="6731" h="6673" extrusionOk="0">
                  <a:moveTo>
                    <a:pt x="3306" y="1890"/>
                  </a:moveTo>
                  <a:lnTo>
                    <a:pt x="3601" y="1949"/>
                  </a:lnTo>
                  <a:lnTo>
                    <a:pt x="3897" y="2008"/>
                  </a:lnTo>
                  <a:lnTo>
                    <a:pt x="4133" y="2126"/>
                  </a:lnTo>
                  <a:lnTo>
                    <a:pt x="4310" y="2303"/>
                  </a:lnTo>
                  <a:lnTo>
                    <a:pt x="4487" y="2480"/>
                  </a:lnTo>
                  <a:lnTo>
                    <a:pt x="4546" y="2717"/>
                  </a:lnTo>
                  <a:lnTo>
                    <a:pt x="4605" y="3012"/>
                  </a:lnTo>
                  <a:lnTo>
                    <a:pt x="4664" y="3248"/>
                  </a:lnTo>
                  <a:lnTo>
                    <a:pt x="4605" y="3602"/>
                  </a:lnTo>
                  <a:lnTo>
                    <a:pt x="4546" y="3897"/>
                  </a:lnTo>
                  <a:lnTo>
                    <a:pt x="4428" y="4193"/>
                  </a:lnTo>
                  <a:lnTo>
                    <a:pt x="4251" y="4370"/>
                  </a:lnTo>
                  <a:lnTo>
                    <a:pt x="4074" y="4547"/>
                  </a:lnTo>
                  <a:lnTo>
                    <a:pt x="3897" y="4724"/>
                  </a:lnTo>
                  <a:lnTo>
                    <a:pt x="3601" y="4783"/>
                  </a:lnTo>
                  <a:lnTo>
                    <a:pt x="3365" y="4842"/>
                  </a:lnTo>
                  <a:lnTo>
                    <a:pt x="3070" y="4783"/>
                  </a:lnTo>
                  <a:lnTo>
                    <a:pt x="2775" y="4724"/>
                  </a:lnTo>
                  <a:lnTo>
                    <a:pt x="2539" y="4606"/>
                  </a:lnTo>
                  <a:lnTo>
                    <a:pt x="2362" y="4429"/>
                  </a:lnTo>
                  <a:lnTo>
                    <a:pt x="2244" y="4252"/>
                  </a:lnTo>
                  <a:lnTo>
                    <a:pt x="2125" y="4016"/>
                  </a:lnTo>
                  <a:lnTo>
                    <a:pt x="2066" y="3720"/>
                  </a:lnTo>
                  <a:lnTo>
                    <a:pt x="2066" y="3425"/>
                  </a:lnTo>
                  <a:lnTo>
                    <a:pt x="2066" y="3130"/>
                  </a:lnTo>
                  <a:lnTo>
                    <a:pt x="2185" y="2835"/>
                  </a:lnTo>
                  <a:lnTo>
                    <a:pt x="2303" y="2540"/>
                  </a:lnTo>
                  <a:lnTo>
                    <a:pt x="2421" y="2303"/>
                  </a:lnTo>
                  <a:lnTo>
                    <a:pt x="2598" y="2126"/>
                  </a:lnTo>
                  <a:lnTo>
                    <a:pt x="2834" y="2008"/>
                  </a:lnTo>
                  <a:lnTo>
                    <a:pt x="3070" y="1949"/>
                  </a:lnTo>
                  <a:lnTo>
                    <a:pt x="3306" y="1890"/>
                  </a:lnTo>
                  <a:close/>
                  <a:moveTo>
                    <a:pt x="3070" y="1"/>
                  </a:moveTo>
                  <a:lnTo>
                    <a:pt x="2657" y="60"/>
                  </a:lnTo>
                  <a:lnTo>
                    <a:pt x="2244" y="178"/>
                  </a:lnTo>
                  <a:lnTo>
                    <a:pt x="1830" y="355"/>
                  </a:lnTo>
                  <a:lnTo>
                    <a:pt x="1417" y="532"/>
                  </a:lnTo>
                  <a:lnTo>
                    <a:pt x="1122" y="827"/>
                  </a:lnTo>
                  <a:lnTo>
                    <a:pt x="827" y="1123"/>
                  </a:lnTo>
                  <a:lnTo>
                    <a:pt x="531" y="1477"/>
                  </a:lnTo>
                  <a:lnTo>
                    <a:pt x="354" y="1890"/>
                  </a:lnTo>
                  <a:lnTo>
                    <a:pt x="177" y="2303"/>
                  </a:lnTo>
                  <a:lnTo>
                    <a:pt x="59" y="2776"/>
                  </a:lnTo>
                  <a:lnTo>
                    <a:pt x="0" y="3189"/>
                  </a:lnTo>
                  <a:lnTo>
                    <a:pt x="0" y="3661"/>
                  </a:lnTo>
                  <a:lnTo>
                    <a:pt x="59" y="4075"/>
                  </a:lnTo>
                  <a:lnTo>
                    <a:pt x="177" y="4547"/>
                  </a:lnTo>
                  <a:lnTo>
                    <a:pt x="354" y="4901"/>
                  </a:lnTo>
                  <a:lnTo>
                    <a:pt x="590" y="5314"/>
                  </a:lnTo>
                  <a:lnTo>
                    <a:pt x="827" y="5610"/>
                  </a:lnTo>
                  <a:lnTo>
                    <a:pt x="1181" y="5905"/>
                  </a:lnTo>
                  <a:lnTo>
                    <a:pt x="1535" y="6200"/>
                  </a:lnTo>
                  <a:lnTo>
                    <a:pt x="1889" y="6377"/>
                  </a:lnTo>
                  <a:lnTo>
                    <a:pt x="2303" y="6554"/>
                  </a:lnTo>
                  <a:lnTo>
                    <a:pt x="2716" y="6672"/>
                  </a:lnTo>
                  <a:lnTo>
                    <a:pt x="3601" y="6672"/>
                  </a:lnTo>
                  <a:lnTo>
                    <a:pt x="4074" y="6613"/>
                  </a:lnTo>
                  <a:lnTo>
                    <a:pt x="4487" y="6554"/>
                  </a:lnTo>
                  <a:lnTo>
                    <a:pt x="4900" y="6377"/>
                  </a:lnTo>
                  <a:lnTo>
                    <a:pt x="5255" y="6141"/>
                  </a:lnTo>
                  <a:lnTo>
                    <a:pt x="5609" y="5905"/>
                  </a:lnTo>
                  <a:lnTo>
                    <a:pt x="5904" y="5551"/>
                  </a:lnTo>
                  <a:lnTo>
                    <a:pt x="6140" y="5196"/>
                  </a:lnTo>
                  <a:lnTo>
                    <a:pt x="6376" y="4842"/>
                  </a:lnTo>
                  <a:lnTo>
                    <a:pt x="6553" y="4429"/>
                  </a:lnTo>
                  <a:lnTo>
                    <a:pt x="6671" y="3956"/>
                  </a:lnTo>
                  <a:lnTo>
                    <a:pt x="6731" y="3484"/>
                  </a:lnTo>
                  <a:lnTo>
                    <a:pt x="6671" y="3071"/>
                  </a:lnTo>
                  <a:lnTo>
                    <a:pt x="6612" y="2599"/>
                  </a:lnTo>
                  <a:lnTo>
                    <a:pt x="6494" y="2185"/>
                  </a:lnTo>
                  <a:lnTo>
                    <a:pt x="6317" y="1772"/>
                  </a:lnTo>
                  <a:lnTo>
                    <a:pt x="6140" y="1418"/>
                  </a:lnTo>
                  <a:lnTo>
                    <a:pt x="5845" y="1064"/>
                  </a:lnTo>
                  <a:lnTo>
                    <a:pt x="5550" y="768"/>
                  </a:lnTo>
                  <a:lnTo>
                    <a:pt x="5196" y="532"/>
                  </a:lnTo>
                  <a:lnTo>
                    <a:pt x="4782" y="296"/>
                  </a:lnTo>
                  <a:lnTo>
                    <a:pt x="4369" y="178"/>
                  </a:lnTo>
                  <a:lnTo>
                    <a:pt x="3956" y="60"/>
                  </a:lnTo>
                  <a:lnTo>
                    <a:pt x="34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32" name="Google Shape;2332;p33"/>
            <p:cNvSpPr/>
            <p:nvPr/>
          </p:nvSpPr>
          <p:spPr>
            <a:xfrm>
              <a:off x="5012925" y="4464825"/>
              <a:ext cx="106275" cy="184525"/>
            </a:xfrm>
            <a:custGeom>
              <a:avLst/>
              <a:gdLst/>
              <a:ahLst/>
              <a:cxnLst/>
              <a:rect l="l" t="t" r="r" b="b"/>
              <a:pathLst>
                <a:path w="4251" h="7381" extrusionOk="0">
                  <a:moveTo>
                    <a:pt x="413" y="1"/>
                  </a:moveTo>
                  <a:lnTo>
                    <a:pt x="0" y="1477"/>
                  </a:lnTo>
                  <a:lnTo>
                    <a:pt x="1889" y="2067"/>
                  </a:lnTo>
                  <a:lnTo>
                    <a:pt x="531" y="6849"/>
                  </a:lnTo>
                  <a:lnTo>
                    <a:pt x="2480" y="7380"/>
                  </a:lnTo>
                  <a:lnTo>
                    <a:pt x="4251" y="1122"/>
                  </a:lnTo>
                  <a:lnTo>
                    <a:pt x="4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33" name="Google Shape;2333;p33"/>
            <p:cNvSpPr/>
            <p:nvPr/>
          </p:nvSpPr>
          <p:spPr>
            <a:xfrm>
              <a:off x="4897775" y="4439725"/>
              <a:ext cx="101875" cy="171250"/>
            </a:xfrm>
            <a:custGeom>
              <a:avLst/>
              <a:gdLst/>
              <a:ahLst/>
              <a:cxnLst/>
              <a:rect l="l" t="t" r="r" b="b"/>
              <a:pathLst>
                <a:path w="4075" h="6850" extrusionOk="0">
                  <a:moveTo>
                    <a:pt x="2185" y="1"/>
                  </a:moveTo>
                  <a:lnTo>
                    <a:pt x="1" y="6141"/>
                  </a:lnTo>
                  <a:lnTo>
                    <a:pt x="1949" y="6849"/>
                  </a:lnTo>
                  <a:lnTo>
                    <a:pt x="4075" y="709"/>
                  </a:lnTo>
                  <a:lnTo>
                    <a:pt x="21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34" name="Google Shape;2334;p33"/>
            <p:cNvSpPr/>
            <p:nvPr/>
          </p:nvSpPr>
          <p:spPr>
            <a:xfrm>
              <a:off x="4732475" y="4389550"/>
              <a:ext cx="168300" cy="168300"/>
            </a:xfrm>
            <a:custGeom>
              <a:avLst/>
              <a:gdLst/>
              <a:ahLst/>
              <a:cxnLst/>
              <a:rect l="l" t="t" r="r" b="b"/>
              <a:pathLst>
                <a:path w="6732" h="6732" extrusionOk="0">
                  <a:moveTo>
                    <a:pt x="3425" y="1890"/>
                  </a:moveTo>
                  <a:lnTo>
                    <a:pt x="3720" y="1949"/>
                  </a:lnTo>
                  <a:lnTo>
                    <a:pt x="3956" y="2067"/>
                  </a:lnTo>
                  <a:lnTo>
                    <a:pt x="4192" y="2185"/>
                  </a:lnTo>
                  <a:lnTo>
                    <a:pt x="4428" y="2362"/>
                  </a:lnTo>
                  <a:lnTo>
                    <a:pt x="4547" y="2539"/>
                  </a:lnTo>
                  <a:lnTo>
                    <a:pt x="4665" y="2775"/>
                  </a:lnTo>
                  <a:lnTo>
                    <a:pt x="4724" y="3071"/>
                  </a:lnTo>
                  <a:lnTo>
                    <a:pt x="4724" y="3307"/>
                  </a:lnTo>
                  <a:lnTo>
                    <a:pt x="4665" y="3602"/>
                  </a:lnTo>
                  <a:lnTo>
                    <a:pt x="4547" y="3897"/>
                  </a:lnTo>
                  <a:lnTo>
                    <a:pt x="4428" y="4192"/>
                  </a:lnTo>
                  <a:lnTo>
                    <a:pt x="4251" y="4429"/>
                  </a:lnTo>
                  <a:lnTo>
                    <a:pt x="4015" y="4606"/>
                  </a:lnTo>
                  <a:lnTo>
                    <a:pt x="3838" y="4724"/>
                  </a:lnTo>
                  <a:lnTo>
                    <a:pt x="3602" y="4783"/>
                  </a:lnTo>
                  <a:lnTo>
                    <a:pt x="3307" y="4842"/>
                  </a:lnTo>
                  <a:lnTo>
                    <a:pt x="3071" y="4783"/>
                  </a:lnTo>
                  <a:lnTo>
                    <a:pt x="2775" y="4724"/>
                  </a:lnTo>
                  <a:lnTo>
                    <a:pt x="2539" y="4547"/>
                  </a:lnTo>
                  <a:lnTo>
                    <a:pt x="2362" y="4369"/>
                  </a:lnTo>
                  <a:lnTo>
                    <a:pt x="2185" y="4192"/>
                  </a:lnTo>
                  <a:lnTo>
                    <a:pt x="2067" y="3956"/>
                  </a:lnTo>
                  <a:lnTo>
                    <a:pt x="2067" y="3720"/>
                  </a:lnTo>
                  <a:lnTo>
                    <a:pt x="2067" y="3425"/>
                  </a:lnTo>
                  <a:lnTo>
                    <a:pt x="2126" y="3130"/>
                  </a:lnTo>
                  <a:lnTo>
                    <a:pt x="2244" y="2834"/>
                  </a:lnTo>
                  <a:lnTo>
                    <a:pt x="2362" y="2598"/>
                  </a:lnTo>
                  <a:lnTo>
                    <a:pt x="2539" y="2362"/>
                  </a:lnTo>
                  <a:lnTo>
                    <a:pt x="2716" y="2185"/>
                  </a:lnTo>
                  <a:lnTo>
                    <a:pt x="2953" y="2008"/>
                  </a:lnTo>
                  <a:lnTo>
                    <a:pt x="3189" y="1949"/>
                  </a:lnTo>
                  <a:lnTo>
                    <a:pt x="3425" y="1890"/>
                  </a:lnTo>
                  <a:close/>
                  <a:moveTo>
                    <a:pt x="3012" y="1"/>
                  </a:moveTo>
                  <a:lnTo>
                    <a:pt x="2598" y="60"/>
                  </a:lnTo>
                  <a:lnTo>
                    <a:pt x="2185" y="237"/>
                  </a:lnTo>
                  <a:lnTo>
                    <a:pt x="1772" y="414"/>
                  </a:lnTo>
                  <a:lnTo>
                    <a:pt x="1417" y="591"/>
                  </a:lnTo>
                  <a:lnTo>
                    <a:pt x="1063" y="886"/>
                  </a:lnTo>
                  <a:lnTo>
                    <a:pt x="768" y="1240"/>
                  </a:lnTo>
                  <a:lnTo>
                    <a:pt x="532" y="1595"/>
                  </a:lnTo>
                  <a:lnTo>
                    <a:pt x="296" y="2008"/>
                  </a:lnTo>
                  <a:lnTo>
                    <a:pt x="178" y="2421"/>
                  </a:lnTo>
                  <a:lnTo>
                    <a:pt x="60" y="2894"/>
                  </a:lnTo>
                  <a:lnTo>
                    <a:pt x="1" y="3307"/>
                  </a:lnTo>
                  <a:lnTo>
                    <a:pt x="60" y="3779"/>
                  </a:lnTo>
                  <a:lnTo>
                    <a:pt x="119" y="4192"/>
                  </a:lnTo>
                  <a:lnTo>
                    <a:pt x="237" y="4606"/>
                  </a:lnTo>
                  <a:lnTo>
                    <a:pt x="414" y="4960"/>
                  </a:lnTo>
                  <a:lnTo>
                    <a:pt x="650" y="5373"/>
                  </a:lnTo>
                  <a:lnTo>
                    <a:pt x="945" y="5668"/>
                  </a:lnTo>
                  <a:lnTo>
                    <a:pt x="1240" y="5964"/>
                  </a:lnTo>
                  <a:lnTo>
                    <a:pt x="1595" y="6200"/>
                  </a:lnTo>
                  <a:lnTo>
                    <a:pt x="2008" y="6436"/>
                  </a:lnTo>
                  <a:lnTo>
                    <a:pt x="2421" y="6554"/>
                  </a:lnTo>
                  <a:lnTo>
                    <a:pt x="2893" y="6672"/>
                  </a:lnTo>
                  <a:lnTo>
                    <a:pt x="3307" y="6731"/>
                  </a:lnTo>
                  <a:lnTo>
                    <a:pt x="3720" y="6731"/>
                  </a:lnTo>
                  <a:lnTo>
                    <a:pt x="4192" y="6672"/>
                  </a:lnTo>
                  <a:lnTo>
                    <a:pt x="4606" y="6554"/>
                  </a:lnTo>
                  <a:lnTo>
                    <a:pt x="4960" y="6377"/>
                  </a:lnTo>
                  <a:lnTo>
                    <a:pt x="5314" y="6141"/>
                  </a:lnTo>
                  <a:lnTo>
                    <a:pt x="5668" y="5845"/>
                  </a:lnTo>
                  <a:lnTo>
                    <a:pt x="5964" y="5491"/>
                  </a:lnTo>
                  <a:lnTo>
                    <a:pt x="6259" y="5137"/>
                  </a:lnTo>
                  <a:lnTo>
                    <a:pt x="6436" y="4724"/>
                  </a:lnTo>
                  <a:lnTo>
                    <a:pt x="6613" y="4310"/>
                  </a:lnTo>
                  <a:lnTo>
                    <a:pt x="6731" y="3838"/>
                  </a:lnTo>
                  <a:lnTo>
                    <a:pt x="6731" y="3425"/>
                  </a:lnTo>
                  <a:lnTo>
                    <a:pt x="6731" y="2953"/>
                  </a:lnTo>
                  <a:lnTo>
                    <a:pt x="6672" y="2539"/>
                  </a:lnTo>
                  <a:lnTo>
                    <a:pt x="6554" y="2126"/>
                  </a:lnTo>
                  <a:lnTo>
                    <a:pt x="6318" y="1772"/>
                  </a:lnTo>
                  <a:lnTo>
                    <a:pt x="6082" y="1358"/>
                  </a:lnTo>
                  <a:lnTo>
                    <a:pt x="5845" y="1063"/>
                  </a:lnTo>
                  <a:lnTo>
                    <a:pt x="5491" y="768"/>
                  </a:lnTo>
                  <a:lnTo>
                    <a:pt x="5137" y="532"/>
                  </a:lnTo>
                  <a:lnTo>
                    <a:pt x="4724" y="296"/>
                  </a:lnTo>
                  <a:lnTo>
                    <a:pt x="4310" y="178"/>
                  </a:lnTo>
                  <a:lnTo>
                    <a:pt x="3897" y="60"/>
                  </a:lnTo>
                  <a:lnTo>
                    <a:pt x="34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35" name="Google Shape;2335;p33"/>
            <p:cNvSpPr/>
            <p:nvPr/>
          </p:nvSpPr>
          <p:spPr>
            <a:xfrm>
              <a:off x="4531750" y="4241950"/>
              <a:ext cx="187475" cy="200750"/>
            </a:xfrm>
            <a:custGeom>
              <a:avLst/>
              <a:gdLst/>
              <a:ahLst/>
              <a:cxnLst/>
              <a:rect l="l" t="t" r="r" b="b"/>
              <a:pathLst>
                <a:path w="7499" h="8030" extrusionOk="0">
                  <a:moveTo>
                    <a:pt x="2657" y="3720"/>
                  </a:moveTo>
                  <a:lnTo>
                    <a:pt x="3661" y="4311"/>
                  </a:lnTo>
                  <a:lnTo>
                    <a:pt x="2185" y="5550"/>
                  </a:lnTo>
                  <a:lnTo>
                    <a:pt x="2657" y="3720"/>
                  </a:lnTo>
                  <a:close/>
                  <a:moveTo>
                    <a:pt x="1417" y="1"/>
                  </a:moveTo>
                  <a:lnTo>
                    <a:pt x="0" y="6790"/>
                  </a:lnTo>
                  <a:lnTo>
                    <a:pt x="2008" y="8030"/>
                  </a:lnTo>
                  <a:lnTo>
                    <a:pt x="7498" y="3779"/>
                  </a:lnTo>
                  <a:lnTo>
                    <a:pt x="5668" y="2598"/>
                  </a:lnTo>
                  <a:lnTo>
                    <a:pt x="4900" y="3307"/>
                  </a:lnTo>
                  <a:lnTo>
                    <a:pt x="3011" y="2126"/>
                  </a:lnTo>
                  <a:lnTo>
                    <a:pt x="3247" y="1122"/>
                  </a:lnTo>
                  <a:lnTo>
                    <a:pt x="14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36" name="Google Shape;2336;p33"/>
            <p:cNvSpPr/>
            <p:nvPr/>
          </p:nvSpPr>
          <p:spPr>
            <a:xfrm>
              <a:off x="4339875" y="4168150"/>
              <a:ext cx="188950" cy="191900"/>
            </a:xfrm>
            <a:custGeom>
              <a:avLst/>
              <a:gdLst/>
              <a:ahLst/>
              <a:cxnLst/>
              <a:rect l="l" t="t" r="r" b="b"/>
              <a:pathLst>
                <a:path w="7558" h="7676" extrusionOk="0">
                  <a:moveTo>
                    <a:pt x="4251" y="1"/>
                  </a:moveTo>
                  <a:lnTo>
                    <a:pt x="3897" y="60"/>
                  </a:lnTo>
                  <a:lnTo>
                    <a:pt x="3542" y="178"/>
                  </a:lnTo>
                  <a:lnTo>
                    <a:pt x="3188" y="355"/>
                  </a:lnTo>
                  <a:lnTo>
                    <a:pt x="2893" y="591"/>
                  </a:lnTo>
                  <a:lnTo>
                    <a:pt x="2598" y="886"/>
                  </a:lnTo>
                  <a:lnTo>
                    <a:pt x="2303" y="1241"/>
                  </a:lnTo>
                  <a:lnTo>
                    <a:pt x="0" y="4133"/>
                  </a:lnTo>
                  <a:lnTo>
                    <a:pt x="1594" y="5373"/>
                  </a:lnTo>
                  <a:lnTo>
                    <a:pt x="3897" y="2480"/>
                  </a:lnTo>
                  <a:lnTo>
                    <a:pt x="4192" y="2185"/>
                  </a:lnTo>
                  <a:lnTo>
                    <a:pt x="4487" y="2008"/>
                  </a:lnTo>
                  <a:lnTo>
                    <a:pt x="4664" y="2008"/>
                  </a:lnTo>
                  <a:lnTo>
                    <a:pt x="4841" y="2067"/>
                  </a:lnTo>
                  <a:lnTo>
                    <a:pt x="4959" y="2126"/>
                  </a:lnTo>
                  <a:lnTo>
                    <a:pt x="5137" y="2244"/>
                  </a:lnTo>
                  <a:lnTo>
                    <a:pt x="5314" y="2362"/>
                  </a:lnTo>
                  <a:lnTo>
                    <a:pt x="5432" y="2539"/>
                  </a:lnTo>
                  <a:lnTo>
                    <a:pt x="5491" y="2657"/>
                  </a:lnTo>
                  <a:lnTo>
                    <a:pt x="5491" y="2835"/>
                  </a:lnTo>
                  <a:lnTo>
                    <a:pt x="5432" y="3189"/>
                  </a:lnTo>
                  <a:lnTo>
                    <a:pt x="5196" y="3484"/>
                  </a:lnTo>
                  <a:lnTo>
                    <a:pt x="2952" y="6436"/>
                  </a:lnTo>
                  <a:lnTo>
                    <a:pt x="4546" y="7676"/>
                  </a:lnTo>
                  <a:lnTo>
                    <a:pt x="6849" y="4783"/>
                  </a:lnTo>
                  <a:lnTo>
                    <a:pt x="7085" y="4370"/>
                  </a:lnTo>
                  <a:lnTo>
                    <a:pt x="7262" y="4015"/>
                  </a:lnTo>
                  <a:lnTo>
                    <a:pt x="7439" y="3661"/>
                  </a:lnTo>
                  <a:lnTo>
                    <a:pt x="7498" y="3307"/>
                  </a:lnTo>
                  <a:lnTo>
                    <a:pt x="7557" y="2953"/>
                  </a:lnTo>
                  <a:lnTo>
                    <a:pt x="7557" y="2598"/>
                  </a:lnTo>
                  <a:lnTo>
                    <a:pt x="7439" y="2244"/>
                  </a:lnTo>
                  <a:lnTo>
                    <a:pt x="7321" y="1890"/>
                  </a:lnTo>
                  <a:lnTo>
                    <a:pt x="7144" y="1595"/>
                  </a:lnTo>
                  <a:lnTo>
                    <a:pt x="6967" y="1300"/>
                  </a:lnTo>
                  <a:lnTo>
                    <a:pt x="6672" y="1004"/>
                  </a:lnTo>
                  <a:lnTo>
                    <a:pt x="6376" y="709"/>
                  </a:lnTo>
                  <a:lnTo>
                    <a:pt x="6081" y="473"/>
                  </a:lnTo>
                  <a:lnTo>
                    <a:pt x="5727" y="296"/>
                  </a:lnTo>
                  <a:lnTo>
                    <a:pt x="5373" y="178"/>
                  </a:lnTo>
                  <a:lnTo>
                    <a:pt x="5018" y="60"/>
                  </a:lnTo>
                  <a:lnTo>
                    <a:pt x="46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37" name="Google Shape;2337;p33"/>
            <p:cNvSpPr/>
            <p:nvPr/>
          </p:nvSpPr>
          <p:spPr>
            <a:xfrm>
              <a:off x="4227700" y="4050075"/>
              <a:ext cx="190425" cy="190425"/>
            </a:xfrm>
            <a:custGeom>
              <a:avLst/>
              <a:gdLst/>
              <a:ahLst/>
              <a:cxnLst/>
              <a:rect l="l" t="t" r="r" b="b"/>
              <a:pathLst>
                <a:path w="7617" h="7617" extrusionOk="0">
                  <a:moveTo>
                    <a:pt x="3483" y="2008"/>
                  </a:moveTo>
                  <a:lnTo>
                    <a:pt x="3779" y="2067"/>
                  </a:lnTo>
                  <a:lnTo>
                    <a:pt x="4015" y="2126"/>
                  </a:lnTo>
                  <a:lnTo>
                    <a:pt x="4310" y="2303"/>
                  </a:lnTo>
                  <a:lnTo>
                    <a:pt x="4546" y="2480"/>
                  </a:lnTo>
                  <a:lnTo>
                    <a:pt x="4900" y="2834"/>
                  </a:lnTo>
                  <a:lnTo>
                    <a:pt x="2893" y="4901"/>
                  </a:lnTo>
                  <a:lnTo>
                    <a:pt x="2539" y="4606"/>
                  </a:lnTo>
                  <a:lnTo>
                    <a:pt x="2303" y="4369"/>
                  </a:lnTo>
                  <a:lnTo>
                    <a:pt x="2126" y="4074"/>
                  </a:lnTo>
                  <a:lnTo>
                    <a:pt x="2066" y="3838"/>
                  </a:lnTo>
                  <a:lnTo>
                    <a:pt x="2007" y="3543"/>
                  </a:lnTo>
                  <a:lnTo>
                    <a:pt x="2007" y="3307"/>
                  </a:lnTo>
                  <a:lnTo>
                    <a:pt x="2126" y="3012"/>
                  </a:lnTo>
                  <a:lnTo>
                    <a:pt x="2244" y="2775"/>
                  </a:lnTo>
                  <a:lnTo>
                    <a:pt x="2480" y="2480"/>
                  </a:lnTo>
                  <a:lnTo>
                    <a:pt x="2716" y="2303"/>
                  </a:lnTo>
                  <a:lnTo>
                    <a:pt x="2952" y="2126"/>
                  </a:lnTo>
                  <a:lnTo>
                    <a:pt x="3247" y="2008"/>
                  </a:lnTo>
                  <a:close/>
                  <a:moveTo>
                    <a:pt x="3247" y="1"/>
                  </a:moveTo>
                  <a:lnTo>
                    <a:pt x="2834" y="60"/>
                  </a:lnTo>
                  <a:lnTo>
                    <a:pt x="2421" y="119"/>
                  </a:lnTo>
                  <a:lnTo>
                    <a:pt x="2007" y="296"/>
                  </a:lnTo>
                  <a:lnTo>
                    <a:pt x="1653" y="473"/>
                  </a:lnTo>
                  <a:lnTo>
                    <a:pt x="1299" y="768"/>
                  </a:lnTo>
                  <a:lnTo>
                    <a:pt x="945" y="1063"/>
                  </a:lnTo>
                  <a:lnTo>
                    <a:pt x="650" y="1418"/>
                  </a:lnTo>
                  <a:lnTo>
                    <a:pt x="413" y="1772"/>
                  </a:lnTo>
                  <a:lnTo>
                    <a:pt x="236" y="2185"/>
                  </a:lnTo>
                  <a:lnTo>
                    <a:pt x="118" y="2539"/>
                  </a:lnTo>
                  <a:lnTo>
                    <a:pt x="0" y="2953"/>
                  </a:lnTo>
                  <a:lnTo>
                    <a:pt x="0" y="3366"/>
                  </a:lnTo>
                  <a:lnTo>
                    <a:pt x="59" y="3779"/>
                  </a:lnTo>
                  <a:lnTo>
                    <a:pt x="177" y="4192"/>
                  </a:lnTo>
                  <a:lnTo>
                    <a:pt x="295" y="4606"/>
                  </a:lnTo>
                  <a:lnTo>
                    <a:pt x="531" y="5019"/>
                  </a:lnTo>
                  <a:lnTo>
                    <a:pt x="827" y="5373"/>
                  </a:lnTo>
                  <a:lnTo>
                    <a:pt x="1181" y="5727"/>
                  </a:lnTo>
                  <a:lnTo>
                    <a:pt x="3129" y="7617"/>
                  </a:lnTo>
                  <a:lnTo>
                    <a:pt x="7616" y="2953"/>
                  </a:lnTo>
                  <a:lnTo>
                    <a:pt x="5668" y="1063"/>
                  </a:lnTo>
                  <a:lnTo>
                    <a:pt x="5314" y="709"/>
                  </a:lnTo>
                  <a:lnTo>
                    <a:pt x="4900" y="473"/>
                  </a:lnTo>
                  <a:lnTo>
                    <a:pt x="4487" y="237"/>
                  </a:lnTo>
                  <a:lnTo>
                    <a:pt x="4074" y="119"/>
                  </a:lnTo>
                  <a:lnTo>
                    <a:pt x="3661" y="60"/>
                  </a:lnTo>
                  <a:lnTo>
                    <a:pt x="32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38" name="Google Shape;2338;p33"/>
            <p:cNvSpPr/>
            <p:nvPr/>
          </p:nvSpPr>
          <p:spPr>
            <a:xfrm>
              <a:off x="4136175" y="3958575"/>
              <a:ext cx="156475" cy="147625"/>
            </a:xfrm>
            <a:custGeom>
              <a:avLst/>
              <a:gdLst/>
              <a:ahLst/>
              <a:cxnLst/>
              <a:rect l="l" t="t" r="r" b="b"/>
              <a:pathLst>
                <a:path w="6259" h="5905" extrusionOk="0">
                  <a:moveTo>
                    <a:pt x="4901" y="0"/>
                  </a:moveTo>
                  <a:lnTo>
                    <a:pt x="1" y="4369"/>
                  </a:lnTo>
                  <a:lnTo>
                    <a:pt x="1359" y="5904"/>
                  </a:lnTo>
                  <a:lnTo>
                    <a:pt x="6259" y="1535"/>
                  </a:lnTo>
                  <a:lnTo>
                    <a:pt x="490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39" name="Google Shape;2339;p33"/>
            <p:cNvSpPr/>
            <p:nvPr/>
          </p:nvSpPr>
          <p:spPr>
            <a:xfrm>
              <a:off x="4038775" y="3839025"/>
              <a:ext cx="169750" cy="168275"/>
            </a:xfrm>
            <a:custGeom>
              <a:avLst/>
              <a:gdLst/>
              <a:ahLst/>
              <a:cxnLst/>
              <a:rect l="l" t="t" r="r" b="b"/>
              <a:pathLst>
                <a:path w="6790" h="6731" extrusionOk="0">
                  <a:moveTo>
                    <a:pt x="3897" y="2007"/>
                  </a:moveTo>
                  <a:lnTo>
                    <a:pt x="4133" y="2125"/>
                  </a:lnTo>
                  <a:lnTo>
                    <a:pt x="4369" y="2303"/>
                  </a:lnTo>
                  <a:lnTo>
                    <a:pt x="4546" y="2480"/>
                  </a:lnTo>
                  <a:lnTo>
                    <a:pt x="4723" y="2775"/>
                  </a:lnTo>
                  <a:lnTo>
                    <a:pt x="4782" y="3011"/>
                  </a:lnTo>
                  <a:lnTo>
                    <a:pt x="4841" y="3247"/>
                  </a:lnTo>
                  <a:lnTo>
                    <a:pt x="4782" y="3483"/>
                  </a:lnTo>
                  <a:lnTo>
                    <a:pt x="4723" y="3719"/>
                  </a:lnTo>
                  <a:lnTo>
                    <a:pt x="4605" y="3956"/>
                  </a:lnTo>
                  <a:lnTo>
                    <a:pt x="4428" y="4192"/>
                  </a:lnTo>
                  <a:lnTo>
                    <a:pt x="4192" y="4369"/>
                  </a:lnTo>
                  <a:lnTo>
                    <a:pt x="3897" y="4546"/>
                  </a:lnTo>
                  <a:lnTo>
                    <a:pt x="3661" y="4664"/>
                  </a:lnTo>
                  <a:lnTo>
                    <a:pt x="3365" y="4782"/>
                  </a:lnTo>
                  <a:lnTo>
                    <a:pt x="3129" y="4782"/>
                  </a:lnTo>
                  <a:lnTo>
                    <a:pt x="2893" y="4723"/>
                  </a:lnTo>
                  <a:lnTo>
                    <a:pt x="2657" y="4605"/>
                  </a:lnTo>
                  <a:lnTo>
                    <a:pt x="2421" y="4487"/>
                  </a:lnTo>
                  <a:lnTo>
                    <a:pt x="2244" y="4251"/>
                  </a:lnTo>
                  <a:lnTo>
                    <a:pt x="2066" y="4015"/>
                  </a:lnTo>
                  <a:lnTo>
                    <a:pt x="2007" y="3779"/>
                  </a:lnTo>
                  <a:lnTo>
                    <a:pt x="1948" y="3542"/>
                  </a:lnTo>
                  <a:lnTo>
                    <a:pt x="1948" y="3247"/>
                  </a:lnTo>
                  <a:lnTo>
                    <a:pt x="2066" y="3011"/>
                  </a:lnTo>
                  <a:lnTo>
                    <a:pt x="2185" y="2775"/>
                  </a:lnTo>
                  <a:lnTo>
                    <a:pt x="2362" y="2598"/>
                  </a:lnTo>
                  <a:lnTo>
                    <a:pt x="2598" y="2362"/>
                  </a:lnTo>
                  <a:lnTo>
                    <a:pt x="2893" y="2184"/>
                  </a:lnTo>
                  <a:lnTo>
                    <a:pt x="3129" y="2066"/>
                  </a:lnTo>
                  <a:lnTo>
                    <a:pt x="3424" y="2007"/>
                  </a:lnTo>
                  <a:close/>
                  <a:moveTo>
                    <a:pt x="3011" y="0"/>
                  </a:moveTo>
                  <a:lnTo>
                    <a:pt x="2598" y="118"/>
                  </a:lnTo>
                  <a:lnTo>
                    <a:pt x="2185" y="236"/>
                  </a:lnTo>
                  <a:lnTo>
                    <a:pt x="1771" y="472"/>
                  </a:lnTo>
                  <a:lnTo>
                    <a:pt x="1358" y="708"/>
                  </a:lnTo>
                  <a:lnTo>
                    <a:pt x="1004" y="1004"/>
                  </a:lnTo>
                  <a:lnTo>
                    <a:pt x="709" y="1358"/>
                  </a:lnTo>
                  <a:lnTo>
                    <a:pt x="472" y="1712"/>
                  </a:lnTo>
                  <a:lnTo>
                    <a:pt x="295" y="2125"/>
                  </a:lnTo>
                  <a:lnTo>
                    <a:pt x="118" y="2539"/>
                  </a:lnTo>
                  <a:lnTo>
                    <a:pt x="59" y="2952"/>
                  </a:lnTo>
                  <a:lnTo>
                    <a:pt x="0" y="3365"/>
                  </a:lnTo>
                  <a:lnTo>
                    <a:pt x="59" y="3779"/>
                  </a:lnTo>
                  <a:lnTo>
                    <a:pt x="118" y="4192"/>
                  </a:lnTo>
                  <a:lnTo>
                    <a:pt x="295" y="4605"/>
                  </a:lnTo>
                  <a:lnTo>
                    <a:pt x="472" y="5018"/>
                  </a:lnTo>
                  <a:lnTo>
                    <a:pt x="709" y="5373"/>
                  </a:lnTo>
                  <a:lnTo>
                    <a:pt x="1004" y="5727"/>
                  </a:lnTo>
                  <a:lnTo>
                    <a:pt x="1358" y="6022"/>
                  </a:lnTo>
                  <a:lnTo>
                    <a:pt x="1712" y="6258"/>
                  </a:lnTo>
                  <a:lnTo>
                    <a:pt x="2066" y="6494"/>
                  </a:lnTo>
                  <a:lnTo>
                    <a:pt x="2480" y="6612"/>
                  </a:lnTo>
                  <a:lnTo>
                    <a:pt x="2893" y="6730"/>
                  </a:lnTo>
                  <a:lnTo>
                    <a:pt x="3779" y="6730"/>
                  </a:lnTo>
                  <a:lnTo>
                    <a:pt x="4192" y="6671"/>
                  </a:lnTo>
                  <a:lnTo>
                    <a:pt x="4605" y="6494"/>
                  </a:lnTo>
                  <a:lnTo>
                    <a:pt x="5018" y="6317"/>
                  </a:lnTo>
                  <a:lnTo>
                    <a:pt x="5432" y="6081"/>
                  </a:lnTo>
                  <a:lnTo>
                    <a:pt x="5786" y="5727"/>
                  </a:lnTo>
                  <a:lnTo>
                    <a:pt x="6081" y="5432"/>
                  </a:lnTo>
                  <a:lnTo>
                    <a:pt x="6317" y="5077"/>
                  </a:lnTo>
                  <a:lnTo>
                    <a:pt x="6494" y="4664"/>
                  </a:lnTo>
                  <a:lnTo>
                    <a:pt x="6672" y="4251"/>
                  </a:lnTo>
                  <a:lnTo>
                    <a:pt x="6731" y="3838"/>
                  </a:lnTo>
                  <a:lnTo>
                    <a:pt x="6790" y="3365"/>
                  </a:lnTo>
                  <a:lnTo>
                    <a:pt x="6731" y="2952"/>
                  </a:lnTo>
                  <a:lnTo>
                    <a:pt x="6672" y="2539"/>
                  </a:lnTo>
                  <a:lnTo>
                    <a:pt x="6494" y="2125"/>
                  </a:lnTo>
                  <a:lnTo>
                    <a:pt x="6317" y="1712"/>
                  </a:lnTo>
                  <a:lnTo>
                    <a:pt x="6081" y="1358"/>
                  </a:lnTo>
                  <a:lnTo>
                    <a:pt x="5786" y="1004"/>
                  </a:lnTo>
                  <a:lnTo>
                    <a:pt x="5432" y="708"/>
                  </a:lnTo>
                  <a:lnTo>
                    <a:pt x="5077" y="472"/>
                  </a:lnTo>
                  <a:lnTo>
                    <a:pt x="4723" y="295"/>
                  </a:lnTo>
                  <a:lnTo>
                    <a:pt x="4310" y="118"/>
                  </a:lnTo>
                  <a:lnTo>
                    <a:pt x="3897" y="59"/>
                  </a:lnTo>
                  <a:lnTo>
                    <a:pt x="34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40" name="Google Shape;2340;p33"/>
            <p:cNvSpPr/>
            <p:nvPr/>
          </p:nvSpPr>
          <p:spPr>
            <a:xfrm>
              <a:off x="3904450" y="3650100"/>
              <a:ext cx="194850" cy="175650"/>
            </a:xfrm>
            <a:custGeom>
              <a:avLst/>
              <a:gdLst/>
              <a:ahLst/>
              <a:cxnLst/>
              <a:rect l="l" t="t" r="r" b="b"/>
              <a:pathLst>
                <a:path w="7794" h="7026" extrusionOk="0">
                  <a:moveTo>
                    <a:pt x="5609" y="0"/>
                  </a:moveTo>
                  <a:lnTo>
                    <a:pt x="4192" y="827"/>
                  </a:lnTo>
                  <a:lnTo>
                    <a:pt x="5373" y="2834"/>
                  </a:lnTo>
                  <a:lnTo>
                    <a:pt x="4547" y="3247"/>
                  </a:lnTo>
                  <a:lnTo>
                    <a:pt x="3543" y="1535"/>
                  </a:lnTo>
                  <a:lnTo>
                    <a:pt x="2244" y="2303"/>
                  </a:lnTo>
                  <a:lnTo>
                    <a:pt x="3248" y="4015"/>
                  </a:lnTo>
                  <a:lnTo>
                    <a:pt x="2539" y="4428"/>
                  </a:lnTo>
                  <a:lnTo>
                    <a:pt x="1358" y="2421"/>
                  </a:lnTo>
                  <a:lnTo>
                    <a:pt x="1" y="3247"/>
                  </a:lnTo>
                  <a:lnTo>
                    <a:pt x="2126" y="7026"/>
                  </a:lnTo>
                  <a:lnTo>
                    <a:pt x="7794" y="3779"/>
                  </a:lnTo>
                  <a:lnTo>
                    <a:pt x="56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41" name="Google Shape;2341;p33"/>
            <p:cNvSpPr/>
            <p:nvPr/>
          </p:nvSpPr>
          <p:spPr>
            <a:xfrm>
              <a:off x="3818850" y="3484775"/>
              <a:ext cx="212550" cy="209625"/>
            </a:xfrm>
            <a:custGeom>
              <a:avLst/>
              <a:gdLst/>
              <a:ahLst/>
              <a:cxnLst/>
              <a:rect l="l" t="t" r="r" b="b"/>
              <a:pathLst>
                <a:path w="8502" h="8385" extrusionOk="0">
                  <a:moveTo>
                    <a:pt x="5904" y="1"/>
                  </a:moveTo>
                  <a:lnTo>
                    <a:pt x="0" y="2716"/>
                  </a:lnTo>
                  <a:lnTo>
                    <a:pt x="827" y="4606"/>
                  </a:lnTo>
                  <a:lnTo>
                    <a:pt x="3897" y="3189"/>
                  </a:lnTo>
                  <a:lnTo>
                    <a:pt x="1771" y="6554"/>
                  </a:lnTo>
                  <a:lnTo>
                    <a:pt x="2598" y="8384"/>
                  </a:lnTo>
                  <a:lnTo>
                    <a:pt x="8502" y="5727"/>
                  </a:lnTo>
                  <a:lnTo>
                    <a:pt x="7675" y="3838"/>
                  </a:lnTo>
                  <a:lnTo>
                    <a:pt x="4723" y="5196"/>
                  </a:lnTo>
                  <a:lnTo>
                    <a:pt x="4723" y="5196"/>
                  </a:lnTo>
                  <a:lnTo>
                    <a:pt x="6790" y="1890"/>
                  </a:lnTo>
                  <a:lnTo>
                    <a:pt x="59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42" name="Google Shape;2342;p33"/>
            <p:cNvSpPr/>
            <p:nvPr/>
          </p:nvSpPr>
          <p:spPr>
            <a:xfrm>
              <a:off x="3770125" y="3323900"/>
              <a:ext cx="168300" cy="168275"/>
            </a:xfrm>
            <a:custGeom>
              <a:avLst/>
              <a:gdLst/>
              <a:ahLst/>
              <a:cxnLst/>
              <a:rect l="l" t="t" r="r" b="b"/>
              <a:pathLst>
                <a:path w="6732" h="6731" extrusionOk="0">
                  <a:moveTo>
                    <a:pt x="3898" y="0"/>
                  </a:moveTo>
                  <a:lnTo>
                    <a:pt x="1949" y="650"/>
                  </a:lnTo>
                  <a:lnTo>
                    <a:pt x="2953" y="3838"/>
                  </a:lnTo>
                  <a:lnTo>
                    <a:pt x="4370" y="3366"/>
                  </a:lnTo>
                  <a:lnTo>
                    <a:pt x="3838" y="1831"/>
                  </a:lnTo>
                  <a:lnTo>
                    <a:pt x="4134" y="1949"/>
                  </a:lnTo>
                  <a:lnTo>
                    <a:pt x="4429" y="2126"/>
                  </a:lnTo>
                  <a:lnTo>
                    <a:pt x="4606" y="2421"/>
                  </a:lnTo>
                  <a:lnTo>
                    <a:pt x="4724" y="2716"/>
                  </a:lnTo>
                  <a:lnTo>
                    <a:pt x="4842" y="3070"/>
                  </a:lnTo>
                  <a:lnTo>
                    <a:pt x="4842" y="3366"/>
                  </a:lnTo>
                  <a:lnTo>
                    <a:pt x="4842" y="3661"/>
                  </a:lnTo>
                  <a:lnTo>
                    <a:pt x="4724" y="3897"/>
                  </a:lnTo>
                  <a:lnTo>
                    <a:pt x="4606" y="4074"/>
                  </a:lnTo>
                  <a:lnTo>
                    <a:pt x="4370" y="4310"/>
                  </a:lnTo>
                  <a:lnTo>
                    <a:pt x="4075" y="4428"/>
                  </a:lnTo>
                  <a:lnTo>
                    <a:pt x="3779" y="4605"/>
                  </a:lnTo>
                  <a:lnTo>
                    <a:pt x="3484" y="4664"/>
                  </a:lnTo>
                  <a:lnTo>
                    <a:pt x="2894" y="4664"/>
                  </a:lnTo>
                  <a:lnTo>
                    <a:pt x="2658" y="4605"/>
                  </a:lnTo>
                  <a:lnTo>
                    <a:pt x="2481" y="4487"/>
                  </a:lnTo>
                  <a:lnTo>
                    <a:pt x="2244" y="4310"/>
                  </a:lnTo>
                  <a:lnTo>
                    <a:pt x="2126" y="4133"/>
                  </a:lnTo>
                  <a:lnTo>
                    <a:pt x="2008" y="3838"/>
                  </a:lnTo>
                  <a:lnTo>
                    <a:pt x="1949" y="3543"/>
                  </a:lnTo>
                  <a:lnTo>
                    <a:pt x="1949" y="3307"/>
                  </a:lnTo>
                  <a:lnTo>
                    <a:pt x="2008" y="3070"/>
                  </a:lnTo>
                  <a:lnTo>
                    <a:pt x="2126" y="2893"/>
                  </a:lnTo>
                  <a:lnTo>
                    <a:pt x="1477" y="827"/>
                  </a:lnTo>
                  <a:lnTo>
                    <a:pt x="1005" y="1122"/>
                  </a:lnTo>
                  <a:lnTo>
                    <a:pt x="650" y="1417"/>
                  </a:lnTo>
                  <a:lnTo>
                    <a:pt x="355" y="1831"/>
                  </a:lnTo>
                  <a:lnTo>
                    <a:pt x="178" y="2303"/>
                  </a:lnTo>
                  <a:lnTo>
                    <a:pt x="60" y="2775"/>
                  </a:lnTo>
                  <a:lnTo>
                    <a:pt x="1" y="3307"/>
                  </a:lnTo>
                  <a:lnTo>
                    <a:pt x="60" y="3838"/>
                  </a:lnTo>
                  <a:lnTo>
                    <a:pt x="237" y="4428"/>
                  </a:lnTo>
                  <a:lnTo>
                    <a:pt x="414" y="4901"/>
                  </a:lnTo>
                  <a:lnTo>
                    <a:pt x="650" y="5314"/>
                  </a:lnTo>
                  <a:lnTo>
                    <a:pt x="887" y="5668"/>
                  </a:lnTo>
                  <a:lnTo>
                    <a:pt x="1182" y="5963"/>
                  </a:lnTo>
                  <a:lnTo>
                    <a:pt x="1477" y="6259"/>
                  </a:lnTo>
                  <a:lnTo>
                    <a:pt x="1831" y="6436"/>
                  </a:lnTo>
                  <a:lnTo>
                    <a:pt x="2244" y="6613"/>
                  </a:lnTo>
                  <a:lnTo>
                    <a:pt x="2658" y="6731"/>
                  </a:lnTo>
                  <a:lnTo>
                    <a:pt x="3484" y="6731"/>
                  </a:lnTo>
                  <a:lnTo>
                    <a:pt x="3957" y="6672"/>
                  </a:lnTo>
                  <a:lnTo>
                    <a:pt x="4429" y="6554"/>
                  </a:lnTo>
                  <a:lnTo>
                    <a:pt x="4842" y="6377"/>
                  </a:lnTo>
                  <a:lnTo>
                    <a:pt x="5255" y="6140"/>
                  </a:lnTo>
                  <a:lnTo>
                    <a:pt x="5610" y="5904"/>
                  </a:lnTo>
                  <a:lnTo>
                    <a:pt x="5905" y="5609"/>
                  </a:lnTo>
                  <a:lnTo>
                    <a:pt x="6200" y="5314"/>
                  </a:lnTo>
                  <a:lnTo>
                    <a:pt x="6377" y="4960"/>
                  </a:lnTo>
                  <a:lnTo>
                    <a:pt x="6554" y="4546"/>
                  </a:lnTo>
                  <a:lnTo>
                    <a:pt x="6672" y="4192"/>
                  </a:lnTo>
                  <a:lnTo>
                    <a:pt x="6731" y="3720"/>
                  </a:lnTo>
                  <a:lnTo>
                    <a:pt x="6731" y="3307"/>
                  </a:lnTo>
                  <a:lnTo>
                    <a:pt x="6672" y="2834"/>
                  </a:lnTo>
                  <a:lnTo>
                    <a:pt x="6495" y="2362"/>
                  </a:lnTo>
                  <a:lnTo>
                    <a:pt x="6318" y="1831"/>
                  </a:lnTo>
                  <a:lnTo>
                    <a:pt x="6082" y="1417"/>
                  </a:lnTo>
                  <a:lnTo>
                    <a:pt x="5787" y="1063"/>
                  </a:lnTo>
                  <a:lnTo>
                    <a:pt x="5433" y="709"/>
                  </a:lnTo>
                  <a:lnTo>
                    <a:pt x="5078" y="473"/>
                  </a:lnTo>
                  <a:lnTo>
                    <a:pt x="4665" y="296"/>
                  </a:lnTo>
                  <a:lnTo>
                    <a:pt x="4311" y="118"/>
                  </a:lnTo>
                  <a:lnTo>
                    <a:pt x="389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43" name="Google Shape;2343;p33"/>
            <p:cNvSpPr/>
            <p:nvPr/>
          </p:nvSpPr>
          <p:spPr>
            <a:xfrm>
              <a:off x="3731750" y="3235350"/>
              <a:ext cx="171250" cy="88575"/>
            </a:xfrm>
            <a:custGeom>
              <a:avLst/>
              <a:gdLst/>
              <a:ahLst/>
              <a:cxnLst/>
              <a:rect l="l" t="t" r="r" b="b"/>
              <a:pathLst>
                <a:path w="6850" h="3543" extrusionOk="0">
                  <a:moveTo>
                    <a:pt x="6377" y="0"/>
                  </a:moveTo>
                  <a:lnTo>
                    <a:pt x="1" y="1535"/>
                  </a:lnTo>
                  <a:lnTo>
                    <a:pt x="532" y="3542"/>
                  </a:lnTo>
                  <a:lnTo>
                    <a:pt x="6849" y="2007"/>
                  </a:lnTo>
                  <a:lnTo>
                    <a:pt x="63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44" name="Google Shape;2344;p33"/>
            <p:cNvSpPr/>
            <p:nvPr/>
          </p:nvSpPr>
          <p:spPr>
            <a:xfrm>
              <a:off x="3696325" y="3050850"/>
              <a:ext cx="186000" cy="181550"/>
            </a:xfrm>
            <a:custGeom>
              <a:avLst/>
              <a:gdLst/>
              <a:ahLst/>
              <a:cxnLst/>
              <a:rect l="l" t="t" r="r" b="b"/>
              <a:pathLst>
                <a:path w="7440" h="7262" extrusionOk="0">
                  <a:moveTo>
                    <a:pt x="6436" y="0"/>
                  </a:moveTo>
                  <a:lnTo>
                    <a:pt x="1" y="1063"/>
                  </a:lnTo>
                  <a:lnTo>
                    <a:pt x="355" y="3070"/>
                  </a:lnTo>
                  <a:lnTo>
                    <a:pt x="3602" y="2539"/>
                  </a:lnTo>
                  <a:lnTo>
                    <a:pt x="3602" y="2539"/>
                  </a:lnTo>
                  <a:lnTo>
                    <a:pt x="709" y="5196"/>
                  </a:lnTo>
                  <a:lnTo>
                    <a:pt x="1005" y="7262"/>
                  </a:lnTo>
                  <a:lnTo>
                    <a:pt x="7440" y="6199"/>
                  </a:lnTo>
                  <a:lnTo>
                    <a:pt x="7145" y="4192"/>
                  </a:lnTo>
                  <a:lnTo>
                    <a:pt x="3898" y="4723"/>
                  </a:lnTo>
                  <a:lnTo>
                    <a:pt x="6790" y="2066"/>
                  </a:lnTo>
                  <a:lnTo>
                    <a:pt x="64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45" name="Google Shape;2345;p33"/>
            <p:cNvSpPr/>
            <p:nvPr/>
          </p:nvSpPr>
          <p:spPr>
            <a:xfrm>
              <a:off x="3686000" y="2913575"/>
              <a:ext cx="169775" cy="118100"/>
            </a:xfrm>
            <a:custGeom>
              <a:avLst/>
              <a:gdLst/>
              <a:ahLst/>
              <a:cxnLst/>
              <a:rect l="l" t="t" r="r" b="b"/>
              <a:pathLst>
                <a:path w="6791" h="4724" extrusionOk="0">
                  <a:moveTo>
                    <a:pt x="6495" y="0"/>
                  </a:moveTo>
                  <a:lnTo>
                    <a:pt x="4842" y="119"/>
                  </a:lnTo>
                  <a:lnTo>
                    <a:pt x="5019" y="2362"/>
                  </a:lnTo>
                  <a:lnTo>
                    <a:pt x="4074" y="2421"/>
                  </a:lnTo>
                  <a:lnTo>
                    <a:pt x="3956" y="414"/>
                  </a:lnTo>
                  <a:lnTo>
                    <a:pt x="2421" y="532"/>
                  </a:lnTo>
                  <a:lnTo>
                    <a:pt x="2539" y="2539"/>
                  </a:lnTo>
                  <a:lnTo>
                    <a:pt x="1772" y="2598"/>
                  </a:lnTo>
                  <a:lnTo>
                    <a:pt x="1595" y="296"/>
                  </a:lnTo>
                  <a:lnTo>
                    <a:pt x="1" y="414"/>
                  </a:lnTo>
                  <a:lnTo>
                    <a:pt x="296" y="4724"/>
                  </a:lnTo>
                  <a:lnTo>
                    <a:pt x="6790" y="4310"/>
                  </a:lnTo>
                  <a:lnTo>
                    <a:pt x="64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46" name="Google Shape;2346;p33"/>
            <p:cNvSpPr/>
            <p:nvPr/>
          </p:nvSpPr>
          <p:spPr>
            <a:xfrm>
              <a:off x="3684525" y="2774825"/>
              <a:ext cx="165350" cy="112200"/>
            </a:xfrm>
            <a:custGeom>
              <a:avLst/>
              <a:gdLst/>
              <a:ahLst/>
              <a:cxnLst/>
              <a:rect l="l" t="t" r="r" b="b"/>
              <a:pathLst>
                <a:path w="6614" h="4488" extrusionOk="0">
                  <a:moveTo>
                    <a:pt x="60" y="1"/>
                  </a:moveTo>
                  <a:lnTo>
                    <a:pt x="1" y="4370"/>
                  </a:lnTo>
                  <a:lnTo>
                    <a:pt x="6554" y="4488"/>
                  </a:lnTo>
                  <a:lnTo>
                    <a:pt x="6613" y="119"/>
                  </a:lnTo>
                  <a:lnTo>
                    <a:pt x="4960" y="60"/>
                  </a:lnTo>
                  <a:lnTo>
                    <a:pt x="4901" y="2362"/>
                  </a:lnTo>
                  <a:lnTo>
                    <a:pt x="4015" y="2362"/>
                  </a:lnTo>
                  <a:lnTo>
                    <a:pt x="4015" y="355"/>
                  </a:lnTo>
                  <a:lnTo>
                    <a:pt x="2480" y="296"/>
                  </a:lnTo>
                  <a:lnTo>
                    <a:pt x="2480" y="2362"/>
                  </a:lnTo>
                  <a:lnTo>
                    <a:pt x="1654" y="2362"/>
                  </a:lnTo>
                  <a:lnTo>
                    <a:pt x="1713" y="60"/>
                  </a:lnTo>
                  <a:lnTo>
                    <a:pt x="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47" name="Google Shape;2347;p33"/>
            <p:cNvSpPr/>
            <p:nvPr/>
          </p:nvSpPr>
          <p:spPr>
            <a:xfrm>
              <a:off x="3687475" y="2602150"/>
              <a:ext cx="177150" cy="149100"/>
            </a:xfrm>
            <a:custGeom>
              <a:avLst/>
              <a:gdLst/>
              <a:ahLst/>
              <a:cxnLst/>
              <a:rect l="l" t="t" r="r" b="b"/>
              <a:pathLst>
                <a:path w="7086" h="5964" extrusionOk="0">
                  <a:moveTo>
                    <a:pt x="2658" y="2126"/>
                  </a:moveTo>
                  <a:lnTo>
                    <a:pt x="2894" y="2185"/>
                  </a:lnTo>
                  <a:lnTo>
                    <a:pt x="3012" y="2303"/>
                  </a:lnTo>
                  <a:lnTo>
                    <a:pt x="3130" y="2480"/>
                  </a:lnTo>
                  <a:lnTo>
                    <a:pt x="3130" y="2716"/>
                  </a:lnTo>
                  <a:lnTo>
                    <a:pt x="3012" y="3543"/>
                  </a:lnTo>
                  <a:lnTo>
                    <a:pt x="1949" y="3425"/>
                  </a:lnTo>
                  <a:lnTo>
                    <a:pt x="2008" y="2598"/>
                  </a:lnTo>
                  <a:lnTo>
                    <a:pt x="2067" y="2362"/>
                  </a:lnTo>
                  <a:lnTo>
                    <a:pt x="2185" y="2185"/>
                  </a:lnTo>
                  <a:lnTo>
                    <a:pt x="2421" y="2126"/>
                  </a:lnTo>
                  <a:close/>
                  <a:moveTo>
                    <a:pt x="2421" y="0"/>
                  </a:moveTo>
                  <a:lnTo>
                    <a:pt x="2126" y="59"/>
                  </a:lnTo>
                  <a:lnTo>
                    <a:pt x="1831" y="118"/>
                  </a:lnTo>
                  <a:lnTo>
                    <a:pt x="1595" y="177"/>
                  </a:lnTo>
                  <a:lnTo>
                    <a:pt x="1359" y="354"/>
                  </a:lnTo>
                  <a:lnTo>
                    <a:pt x="1122" y="473"/>
                  </a:lnTo>
                  <a:lnTo>
                    <a:pt x="945" y="709"/>
                  </a:lnTo>
                  <a:lnTo>
                    <a:pt x="768" y="945"/>
                  </a:lnTo>
                  <a:lnTo>
                    <a:pt x="591" y="1240"/>
                  </a:lnTo>
                  <a:lnTo>
                    <a:pt x="473" y="1535"/>
                  </a:lnTo>
                  <a:lnTo>
                    <a:pt x="414" y="1889"/>
                  </a:lnTo>
                  <a:lnTo>
                    <a:pt x="355" y="2244"/>
                  </a:lnTo>
                  <a:lnTo>
                    <a:pt x="1" y="5314"/>
                  </a:lnTo>
                  <a:lnTo>
                    <a:pt x="6495" y="5963"/>
                  </a:lnTo>
                  <a:lnTo>
                    <a:pt x="6731" y="3897"/>
                  </a:lnTo>
                  <a:lnTo>
                    <a:pt x="4370" y="3661"/>
                  </a:lnTo>
                  <a:lnTo>
                    <a:pt x="6849" y="2716"/>
                  </a:lnTo>
                  <a:lnTo>
                    <a:pt x="7085" y="473"/>
                  </a:lnTo>
                  <a:lnTo>
                    <a:pt x="4429" y="1594"/>
                  </a:lnTo>
                  <a:lnTo>
                    <a:pt x="4370" y="1299"/>
                  </a:lnTo>
                  <a:lnTo>
                    <a:pt x="4193" y="1004"/>
                  </a:lnTo>
                  <a:lnTo>
                    <a:pt x="4015" y="709"/>
                  </a:lnTo>
                  <a:lnTo>
                    <a:pt x="3838" y="473"/>
                  </a:lnTo>
                  <a:lnTo>
                    <a:pt x="3602" y="295"/>
                  </a:lnTo>
                  <a:lnTo>
                    <a:pt x="3307" y="177"/>
                  </a:lnTo>
                  <a:lnTo>
                    <a:pt x="3012" y="59"/>
                  </a:lnTo>
                  <a:lnTo>
                    <a:pt x="27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48" name="Google Shape;2348;p33"/>
            <p:cNvSpPr/>
            <p:nvPr/>
          </p:nvSpPr>
          <p:spPr>
            <a:xfrm>
              <a:off x="3717000" y="2388125"/>
              <a:ext cx="171250" cy="155000"/>
            </a:xfrm>
            <a:custGeom>
              <a:avLst/>
              <a:gdLst/>
              <a:ahLst/>
              <a:cxnLst/>
              <a:rect l="l" t="t" r="r" b="b"/>
              <a:pathLst>
                <a:path w="6850" h="6200" extrusionOk="0">
                  <a:moveTo>
                    <a:pt x="2952" y="2067"/>
                  </a:moveTo>
                  <a:lnTo>
                    <a:pt x="3189" y="2185"/>
                  </a:lnTo>
                  <a:lnTo>
                    <a:pt x="3307" y="2303"/>
                  </a:lnTo>
                  <a:lnTo>
                    <a:pt x="3425" y="2539"/>
                  </a:lnTo>
                  <a:lnTo>
                    <a:pt x="3366" y="2834"/>
                  </a:lnTo>
                  <a:lnTo>
                    <a:pt x="3248" y="3366"/>
                  </a:lnTo>
                  <a:lnTo>
                    <a:pt x="2067" y="3130"/>
                  </a:lnTo>
                  <a:lnTo>
                    <a:pt x="2185" y="2539"/>
                  </a:lnTo>
                  <a:lnTo>
                    <a:pt x="2303" y="2303"/>
                  </a:lnTo>
                  <a:lnTo>
                    <a:pt x="2480" y="2126"/>
                  </a:lnTo>
                  <a:lnTo>
                    <a:pt x="2657" y="2067"/>
                  </a:lnTo>
                  <a:close/>
                  <a:moveTo>
                    <a:pt x="2480" y="1"/>
                  </a:moveTo>
                  <a:lnTo>
                    <a:pt x="2067" y="119"/>
                  </a:lnTo>
                  <a:lnTo>
                    <a:pt x="1654" y="296"/>
                  </a:lnTo>
                  <a:lnTo>
                    <a:pt x="1299" y="591"/>
                  </a:lnTo>
                  <a:lnTo>
                    <a:pt x="1063" y="945"/>
                  </a:lnTo>
                  <a:lnTo>
                    <a:pt x="827" y="1418"/>
                  </a:lnTo>
                  <a:lnTo>
                    <a:pt x="650" y="1949"/>
                  </a:lnTo>
                  <a:lnTo>
                    <a:pt x="1" y="4724"/>
                  </a:lnTo>
                  <a:lnTo>
                    <a:pt x="6377" y="6200"/>
                  </a:lnTo>
                  <a:lnTo>
                    <a:pt x="6849" y="4192"/>
                  </a:lnTo>
                  <a:lnTo>
                    <a:pt x="4842" y="3720"/>
                  </a:lnTo>
                  <a:lnTo>
                    <a:pt x="5019" y="2953"/>
                  </a:lnTo>
                  <a:lnTo>
                    <a:pt x="5078" y="2598"/>
                  </a:lnTo>
                  <a:lnTo>
                    <a:pt x="5078" y="2244"/>
                  </a:lnTo>
                  <a:lnTo>
                    <a:pt x="5078" y="1890"/>
                  </a:lnTo>
                  <a:lnTo>
                    <a:pt x="5019" y="1595"/>
                  </a:lnTo>
                  <a:lnTo>
                    <a:pt x="4901" y="1299"/>
                  </a:lnTo>
                  <a:lnTo>
                    <a:pt x="4783" y="1004"/>
                  </a:lnTo>
                  <a:lnTo>
                    <a:pt x="4606" y="768"/>
                  </a:lnTo>
                  <a:lnTo>
                    <a:pt x="4428" y="591"/>
                  </a:lnTo>
                  <a:lnTo>
                    <a:pt x="4192" y="414"/>
                  </a:lnTo>
                  <a:lnTo>
                    <a:pt x="3956" y="237"/>
                  </a:lnTo>
                  <a:lnTo>
                    <a:pt x="3661" y="119"/>
                  </a:lnTo>
                  <a:lnTo>
                    <a:pt x="3366" y="60"/>
                  </a:lnTo>
                  <a:lnTo>
                    <a:pt x="28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49" name="Google Shape;2349;p33"/>
            <p:cNvSpPr/>
            <p:nvPr/>
          </p:nvSpPr>
          <p:spPr>
            <a:xfrm>
              <a:off x="3776050" y="2205100"/>
              <a:ext cx="166800" cy="168300"/>
            </a:xfrm>
            <a:custGeom>
              <a:avLst/>
              <a:gdLst/>
              <a:ahLst/>
              <a:cxnLst/>
              <a:rect l="l" t="t" r="r" b="b"/>
              <a:pathLst>
                <a:path w="6672" h="6732" extrusionOk="0">
                  <a:moveTo>
                    <a:pt x="3424" y="2067"/>
                  </a:moveTo>
                  <a:lnTo>
                    <a:pt x="3779" y="2126"/>
                  </a:lnTo>
                  <a:lnTo>
                    <a:pt x="4015" y="2303"/>
                  </a:lnTo>
                  <a:lnTo>
                    <a:pt x="4310" y="2421"/>
                  </a:lnTo>
                  <a:lnTo>
                    <a:pt x="4487" y="2598"/>
                  </a:lnTo>
                  <a:lnTo>
                    <a:pt x="4664" y="2835"/>
                  </a:lnTo>
                  <a:lnTo>
                    <a:pt x="4723" y="3012"/>
                  </a:lnTo>
                  <a:lnTo>
                    <a:pt x="4782" y="3307"/>
                  </a:lnTo>
                  <a:lnTo>
                    <a:pt x="4782" y="3543"/>
                  </a:lnTo>
                  <a:lnTo>
                    <a:pt x="4723" y="3838"/>
                  </a:lnTo>
                  <a:lnTo>
                    <a:pt x="4605" y="4074"/>
                  </a:lnTo>
                  <a:lnTo>
                    <a:pt x="4428" y="4311"/>
                  </a:lnTo>
                  <a:lnTo>
                    <a:pt x="4251" y="4488"/>
                  </a:lnTo>
                  <a:lnTo>
                    <a:pt x="4015" y="4606"/>
                  </a:lnTo>
                  <a:lnTo>
                    <a:pt x="3779" y="4665"/>
                  </a:lnTo>
                  <a:lnTo>
                    <a:pt x="3247" y="4665"/>
                  </a:lnTo>
                  <a:lnTo>
                    <a:pt x="2952" y="4547"/>
                  </a:lnTo>
                  <a:lnTo>
                    <a:pt x="2657" y="4429"/>
                  </a:lnTo>
                  <a:lnTo>
                    <a:pt x="2362" y="4311"/>
                  </a:lnTo>
                  <a:lnTo>
                    <a:pt x="2185" y="4133"/>
                  </a:lnTo>
                  <a:lnTo>
                    <a:pt x="2007" y="3897"/>
                  </a:lnTo>
                  <a:lnTo>
                    <a:pt x="1948" y="3661"/>
                  </a:lnTo>
                  <a:lnTo>
                    <a:pt x="1889" y="3425"/>
                  </a:lnTo>
                  <a:lnTo>
                    <a:pt x="1889" y="3189"/>
                  </a:lnTo>
                  <a:lnTo>
                    <a:pt x="1948" y="2894"/>
                  </a:lnTo>
                  <a:lnTo>
                    <a:pt x="2066" y="2598"/>
                  </a:lnTo>
                  <a:lnTo>
                    <a:pt x="2244" y="2421"/>
                  </a:lnTo>
                  <a:lnTo>
                    <a:pt x="2421" y="2244"/>
                  </a:lnTo>
                  <a:lnTo>
                    <a:pt x="2657" y="2126"/>
                  </a:lnTo>
                  <a:lnTo>
                    <a:pt x="2893" y="2067"/>
                  </a:lnTo>
                  <a:close/>
                  <a:moveTo>
                    <a:pt x="3070" y="1"/>
                  </a:moveTo>
                  <a:lnTo>
                    <a:pt x="2657" y="60"/>
                  </a:lnTo>
                  <a:lnTo>
                    <a:pt x="2244" y="178"/>
                  </a:lnTo>
                  <a:lnTo>
                    <a:pt x="1830" y="355"/>
                  </a:lnTo>
                  <a:lnTo>
                    <a:pt x="1476" y="532"/>
                  </a:lnTo>
                  <a:lnTo>
                    <a:pt x="1122" y="827"/>
                  </a:lnTo>
                  <a:lnTo>
                    <a:pt x="827" y="1122"/>
                  </a:lnTo>
                  <a:lnTo>
                    <a:pt x="531" y="1477"/>
                  </a:lnTo>
                  <a:lnTo>
                    <a:pt x="354" y="1890"/>
                  </a:lnTo>
                  <a:lnTo>
                    <a:pt x="177" y="2303"/>
                  </a:lnTo>
                  <a:lnTo>
                    <a:pt x="59" y="2717"/>
                  </a:lnTo>
                  <a:lnTo>
                    <a:pt x="0" y="3130"/>
                  </a:lnTo>
                  <a:lnTo>
                    <a:pt x="0" y="3602"/>
                  </a:lnTo>
                  <a:lnTo>
                    <a:pt x="59" y="4015"/>
                  </a:lnTo>
                  <a:lnTo>
                    <a:pt x="118" y="4429"/>
                  </a:lnTo>
                  <a:lnTo>
                    <a:pt x="295" y="4842"/>
                  </a:lnTo>
                  <a:lnTo>
                    <a:pt x="531" y="5196"/>
                  </a:lnTo>
                  <a:lnTo>
                    <a:pt x="768" y="5550"/>
                  </a:lnTo>
                  <a:lnTo>
                    <a:pt x="1063" y="5846"/>
                  </a:lnTo>
                  <a:lnTo>
                    <a:pt x="1417" y="6141"/>
                  </a:lnTo>
                  <a:lnTo>
                    <a:pt x="1830" y="6377"/>
                  </a:lnTo>
                  <a:lnTo>
                    <a:pt x="2244" y="6554"/>
                  </a:lnTo>
                  <a:lnTo>
                    <a:pt x="2716" y="6672"/>
                  </a:lnTo>
                  <a:lnTo>
                    <a:pt x="3188" y="6731"/>
                  </a:lnTo>
                  <a:lnTo>
                    <a:pt x="3601" y="6731"/>
                  </a:lnTo>
                  <a:lnTo>
                    <a:pt x="4015" y="6672"/>
                  </a:lnTo>
                  <a:lnTo>
                    <a:pt x="4487" y="6554"/>
                  </a:lnTo>
                  <a:lnTo>
                    <a:pt x="4841" y="6377"/>
                  </a:lnTo>
                  <a:lnTo>
                    <a:pt x="5196" y="6141"/>
                  </a:lnTo>
                  <a:lnTo>
                    <a:pt x="5550" y="5905"/>
                  </a:lnTo>
                  <a:lnTo>
                    <a:pt x="5845" y="5609"/>
                  </a:lnTo>
                  <a:lnTo>
                    <a:pt x="6140" y="5255"/>
                  </a:lnTo>
                  <a:lnTo>
                    <a:pt x="6317" y="4842"/>
                  </a:lnTo>
                  <a:lnTo>
                    <a:pt x="6494" y="4429"/>
                  </a:lnTo>
                  <a:lnTo>
                    <a:pt x="6613" y="4015"/>
                  </a:lnTo>
                  <a:lnTo>
                    <a:pt x="6672" y="3543"/>
                  </a:lnTo>
                  <a:lnTo>
                    <a:pt x="6672" y="3130"/>
                  </a:lnTo>
                  <a:lnTo>
                    <a:pt x="6672" y="2717"/>
                  </a:lnTo>
                  <a:lnTo>
                    <a:pt x="6553" y="2303"/>
                  </a:lnTo>
                  <a:lnTo>
                    <a:pt x="6376" y="1890"/>
                  </a:lnTo>
                  <a:lnTo>
                    <a:pt x="6140" y="1536"/>
                  </a:lnTo>
                  <a:lnTo>
                    <a:pt x="5904" y="1182"/>
                  </a:lnTo>
                  <a:lnTo>
                    <a:pt x="5609" y="827"/>
                  </a:lnTo>
                  <a:lnTo>
                    <a:pt x="5255" y="591"/>
                  </a:lnTo>
                  <a:lnTo>
                    <a:pt x="4841" y="355"/>
                  </a:lnTo>
                  <a:lnTo>
                    <a:pt x="4428" y="178"/>
                  </a:lnTo>
                  <a:lnTo>
                    <a:pt x="3956" y="60"/>
                  </a:lnTo>
                  <a:lnTo>
                    <a:pt x="35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50" name="Google Shape;2350;p33"/>
            <p:cNvSpPr/>
            <p:nvPr/>
          </p:nvSpPr>
          <p:spPr>
            <a:xfrm>
              <a:off x="3826225" y="2036850"/>
              <a:ext cx="206650" cy="177125"/>
            </a:xfrm>
            <a:custGeom>
              <a:avLst/>
              <a:gdLst/>
              <a:ahLst/>
              <a:cxnLst/>
              <a:rect l="l" t="t" r="r" b="b"/>
              <a:pathLst>
                <a:path w="8266" h="7085" extrusionOk="0">
                  <a:moveTo>
                    <a:pt x="3307" y="2067"/>
                  </a:moveTo>
                  <a:lnTo>
                    <a:pt x="3484" y="2126"/>
                  </a:lnTo>
                  <a:lnTo>
                    <a:pt x="3720" y="2303"/>
                  </a:lnTo>
                  <a:lnTo>
                    <a:pt x="3838" y="2480"/>
                  </a:lnTo>
                  <a:lnTo>
                    <a:pt x="3838" y="2657"/>
                  </a:lnTo>
                  <a:lnTo>
                    <a:pt x="3779" y="2893"/>
                  </a:lnTo>
                  <a:lnTo>
                    <a:pt x="3425" y="3661"/>
                  </a:lnTo>
                  <a:lnTo>
                    <a:pt x="2421" y="3188"/>
                  </a:lnTo>
                  <a:lnTo>
                    <a:pt x="2775" y="2480"/>
                  </a:lnTo>
                  <a:lnTo>
                    <a:pt x="2893" y="2244"/>
                  </a:lnTo>
                  <a:lnTo>
                    <a:pt x="3070" y="2126"/>
                  </a:lnTo>
                  <a:lnTo>
                    <a:pt x="3307" y="2067"/>
                  </a:lnTo>
                  <a:close/>
                  <a:moveTo>
                    <a:pt x="3130" y="0"/>
                  </a:moveTo>
                  <a:lnTo>
                    <a:pt x="2893" y="59"/>
                  </a:lnTo>
                  <a:lnTo>
                    <a:pt x="2598" y="177"/>
                  </a:lnTo>
                  <a:lnTo>
                    <a:pt x="2362" y="295"/>
                  </a:lnTo>
                  <a:lnTo>
                    <a:pt x="2067" y="473"/>
                  </a:lnTo>
                  <a:lnTo>
                    <a:pt x="1890" y="709"/>
                  </a:lnTo>
                  <a:lnTo>
                    <a:pt x="1654" y="945"/>
                  </a:lnTo>
                  <a:lnTo>
                    <a:pt x="1476" y="1240"/>
                  </a:lnTo>
                  <a:lnTo>
                    <a:pt x="1299" y="1594"/>
                  </a:lnTo>
                  <a:lnTo>
                    <a:pt x="0" y="4310"/>
                  </a:lnTo>
                  <a:lnTo>
                    <a:pt x="5904" y="7085"/>
                  </a:lnTo>
                  <a:lnTo>
                    <a:pt x="6790" y="5196"/>
                  </a:lnTo>
                  <a:lnTo>
                    <a:pt x="4665" y="4251"/>
                  </a:lnTo>
                  <a:lnTo>
                    <a:pt x="4665" y="4192"/>
                  </a:lnTo>
                  <a:lnTo>
                    <a:pt x="7321" y="4074"/>
                  </a:lnTo>
                  <a:lnTo>
                    <a:pt x="8266" y="2067"/>
                  </a:lnTo>
                  <a:lnTo>
                    <a:pt x="5373" y="2303"/>
                  </a:lnTo>
                  <a:lnTo>
                    <a:pt x="5373" y="1949"/>
                  </a:lnTo>
                  <a:lnTo>
                    <a:pt x="5373" y="1594"/>
                  </a:lnTo>
                  <a:lnTo>
                    <a:pt x="5255" y="1299"/>
                  </a:lnTo>
                  <a:lnTo>
                    <a:pt x="5137" y="1004"/>
                  </a:lnTo>
                  <a:lnTo>
                    <a:pt x="4960" y="768"/>
                  </a:lnTo>
                  <a:lnTo>
                    <a:pt x="4783" y="532"/>
                  </a:lnTo>
                  <a:lnTo>
                    <a:pt x="4546" y="354"/>
                  </a:lnTo>
                  <a:lnTo>
                    <a:pt x="4251" y="236"/>
                  </a:lnTo>
                  <a:lnTo>
                    <a:pt x="3956" y="118"/>
                  </a:lnTo>
                  <a:lnTo>
                    <a:pt x="3720" y="59"/>
                  </a:lnTo>
                  <a:lnTo>
                    <a:pt x="34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51" name="Google Shape;2351;p33"/>
            <p:cNvSpPr/>
            <p:nvPr/>
          </p:nvSpPr>
          <p:spPr>
            <a:xfrm>
              <a:off x="3897075" y="1875950"/>
              <a:ext cx="188950" cy="162400"/>
            </a:xfrm>
            <a:custGeom>
              <a:avLst/>
              <a:gdLst/>
              <a:ahLst/>
              <a:cxnLst/>
              <a:rect l="l" t="t" r="r" b="b"/>
              <a:pathLst>
                <a:path w="7558" h="6496" extrusionOk="0">
                  <a:moveTo>
                    <a:pt x="2775" y="1"/>
                  </a:moveTo>
                  <a:lnTo>
                    <a:pt x="0" y="4724"/>
                  </a:lnTo>
                  <a:lnTo>
                    <a:pt x="1417" y="5551"/>
                  </a:lnTo>
                  <a:lnTo>
                    <a:pt x="2303" y="4075"/>
                  </a:lnTo>
                  <a:lnTo>
                    <a:pt x="6495" y="6495"/>
                  </a:lnTo>
                  <a:lnTo>
                    <a:pt x="7557" y="4724"/>
                  </a:lnTo>
                  <a:lnTo>
                    <a:pt x="3307" y="2304"/>
                  </a:lnTo>
                  <a:lnTo>
                    <a:pt x="4192" y="769"/>
                  </a:lnTo>
                  <a:lnTo>
                    <a:pt x="277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52" name="Google Shape;2352;p33"/>
            <p:cNvSpPr/>
            <p:nvPr/>
          </p:nvSpPr>
          <p:spPr>
            <a:xfrm>
              <a:off x="3985625" y="1751975"/>
              <a:ext cx="162375" cy="187475"/>
            </a:xfrm>
            <a:custGeom>
              <a:avLst/>
              <a:gdLst/>
              <a:ahLst/>
              <a:cxnLst/>
              <a:rect l="l" t="t" r="r" b="b"/>
              <a:pathLst>
                <a:path w="6495" h="7499" extrusionOk="0">
                  <a:moveTo>
                    <a:pt x="2598" y="1"/>
                  </a:moveTo>
                  <a:lnTo>
                    <a:pt x="1" y="3779"/>
                  </a:lnTo>
                  <a:lnTo>
                    <a:pt x="5314" y="7499"/>
                  </a:lnTo>
                  <a:lnTo>
                    <a:pt x="6495" y="5787"/>
                  </a:lnTo>
                  <a:lnTo>
                    <a:pt x="4488" y="4429"/>
                  </a:lnTo>
                  <a:lnTo>
                    <a:pt x="5550" y="2894"/>
                  </a:lnTo>
                  <a:lnTo>
                    <a:pt x="4311" y="2008"/>
                  </a:lnTo>
                  <a:lnTo>
                    <a:pt x="3248" y="3543"/>
                  </a:lnTo>
                  <a:lnTo>
                    <a:pt x="2480" y="3012"/>
                  </a:lnTo>
                  <a:lnTo>
                    <a:pt x="3956" y="886"/>
                  </a:lnTo>
                  <a:lnTo>
                    <a:pt x="25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53" name="Google Shape;2353;p33"/>
            <p:cNvSpPr/>
            <p:nvPr/>
          </p:nvSpPr>
          <p:spPr>
            <a:xfrm>
              <a:off x="4103700" y="1626525"/>
              <a:ext cx="168300" cy="169750"/>
            </a:xfrm>
            <a:custGeom>
              <a:avLst/>
              <a:gdLst/>
              <a:ahLst/>
              <a:cxnLst/>
              <a:rect l="l" t="t" r="r" b="b"/>
              <a:pathLst>
                <a:path w="6732" h="6790" extrusionOk="0">
                  <a:moveTo>
                    <a:pt x="3425" y="2008"/>
                  </a:moveTo>
                  <a:lnTo>
                    <a:pt x="3661" y="2126"/>
                  </a:lnTo>
                  <a:lnTo>
                    <a:pt x="3956" y="2244"/>
                  </a:lnTo>
                  <a:lnTo>
                    <a:pt x="4193" y="2421"/>
                  </a:lnTo>
                  <a:lnTo>
                    <a:pt x="4429" y="2657"/>
                  </a:lnTo>
                  <a:lnTo>
                    <a:pt x="4606" y="2893"/>
                  </a:lnTo>
                  <a:lnTo>
                    <a:pt x="4724" y="3129"/>
                  </a:lnTo>
                  <a:lnTo>
                    <a:pt x="4783" y="3366"/>
                  </a:lnTo>
                  <a:lnTo>
                    <a:pt x="4783" y="3602"/>
                  </a:lnTo>
                  <a:lnTo>
                    <a:pt x="4724" y="3838"/>
                  </a:lnTo>
                  <a:lnTo>
                    <a:pt x="4665" y="4074"/>
                  </a:lnTo>
                  <a:lnTo>
                    <a:pt x="4488" y="4310"/>
                  </a:lnTo>
                  <a:lnTo>
                    <a:pt x="4252" y="4546"/>
                  </a:lnTo>
                  <a:lnTo>
                    <a:pt x="4075" y="4664"/>
                  </a:lnTo>
                  <a:lnTo>
                    <a:pt x="3838" y="4783"/>
                  </a:lnTo>
                  <a:lnTo>
                    <a:pt x="3307" y="4783"/>
                  </a:lnTo>
                  <a:lnTo>
                    <a:pt x="3071" y="4664"/>
                  </a:lnTo>
                  <a:lnTo>
                    <a:pt x="2776" y="4546"/>
                  </a:lnTo>
                  <a:lnTo>
                    <a:pt x="2540" y="4369"/>
                  </a:lnTo>
                  <a:lnTo>
                    <a:pt x="2303" y="4133"/>
                  </a:lnTo>
                  <a:lnTo>
                    <a:pt x="2126" y="3897"/>
                  </a:lnTo>
                  <a:lnTo>
                    <a:pt x="2008" y="3661"/>
                  </a:lnTo>
                  <a:lnTo>
                    <a:pt x="1949" y="3425"/>
                  </a:lnTo>
                  <a:lnTo>
                    <a:pt x="1949" y="3189"/>
                  </a:lnTo>
                  <a:lnTo>
                    <a:pt x="2008" y="2952"/>
                  </a:lnTo>
                  <a:lnTo>
                    <a:pt x="2067" y="2716"/>
                  </a:lnTo>
                  <a:lnTo>
                    <a:pt x="2244" y="2421"/>
                  </a:lnTo>
                  <a:lnTo>
                    <a:pt x="2480" y="2244"/>
                  </a:lnTo>
                  <a:lnTo>
                    <a:pt x="2717" y="2126"/>
                  </a:lnTo>
                  <a:lnTo>
                    <a:pt x="2953" y="2008"/>
                  </a:lnTo>
                  <a:close/>
                  <a:moveTo>
                    <a:pt x="3484" y="0"/>
                  </a:moveTo>
                  <a:lnTo>
                    <a:pt x="3071" y="59"/>
                  </a:lnTo>
                  <a:lnTo>
                    <a:pt x="2658" y="118"/>
                  </a:lnTo>
                  <a:lnTo>
                    <a:pt x="2244" y="237"/>
                  </a:lnTo>
                  <a:lnTo>
                    <a:pt x="1831" y="414"/>
                  </a:lnTo>
                  <a:lnTo>
                    <a:pt x="1477" y="650"/>
                  </a:lnTo>
                  <a:lnTo>
                    <a:pt x="1123" y="886"/>
                  </a:lnTo>
                  <a:lnTo>
                    <a:pt x="827" y="1240"/>
                  </a:lnTo>
                  <a:lnTo>
                    <a:pt x="532" y="1594"/>
                  </a:lnTo>
                  <a:lnTo>
                    <a:pt x="355" y="1949"/>
                  </a:lnTo>
                  <a:lnTo>
                    <a:pt x="178" y="2362"/>
                  </a:lnTo>
                  <a:lnTo>
                    <a:pt x="60" y="2775"/>
                  </a:lnTo>
                  <a:lnTo>
                    <a:pt x="1" y="3248"/>
                  </a:lnTo>
                  <a:lnTo>
                    <a:pt x="1" y="3661"/>
                  </a:lnTo>
                  <a:lnTo>
                    <a:pt x="60" y="4074"/>
                  </a:lnTo>
                  <a:lnTo>
                    <a:pt x="178" y="4487"/>
                  </a:lnTo>
                  <a:lnTo>
                    <a:pt x="355" y="4901"/>
                  </a:lnTo>
                  <a:lnTo>
                    <a:pt x="591" y="5255"/>
                  </a:lnTo>
                  <a:lnTo>
                    <a:pt x="827" y="5609"/>
                  </a:lnTo>
                  <a:lnTo>
                    <a:pt x="1182" y="5963"/>
                  </a:lnTo>
                  <a:lnTo>
                    <a:pt x="1595" y="6259"/>
                  </a:lnTo>
                  <a:lnTo>
                    <a:pt x="1949" y="6436"/>
                  </a:lnTo>
                  <a:lnTo>
                    <a:pt x="2362" y="6613"/>
                  </a:lnTo>
                  <a:lnTo>
                    <a:pt x="2776" y="6731"/>
                  </a:lnTo>
                  <a:lnTo>
                    <a:pt x="3248" y="6790"/>
                  </a:lnTo>
                  <a:lnTo>
                    <a:pt x="3661" y="6790"/>
                  </a:lnTo>
                  <a:lnTo>
                    <a:pt x="4075" y="6672"/>
                  </a:lnTo>
                  <a:lnTo>
                    <a:pt x="4488" y="6554"/>
                  </a:lnTo>
                  <a:lnTo>
                    <a:pt x="4901" y="6377"/>
                  </a:lnTo>
                  <a:lnTo>
                    <a:pt x="5255" y="6140"/>
                  </a:lnTo>
                  <a:lnTo>
                    <a:pt x="5610" y="5904"/>
                  </a:lnTo>
                  <a:lnTo>
                    <a:pt x="5905" y="5550"/>
                  </a:lnTo>
                  <a:lnTo>
                    <a:pt x="6200" y="5196"/>
                  </a:lnTo>
                  <a:lnTo>
                    <a:pt x="6436" y="4842"/>
                  </a:lnTo>
                  <a:lnTo>
                    <a:pt x="6554" y="4428"/>
                  </a:lnTo>
                  <a:lnTo>
                    <a:pt x="6672" y="4015"/>
                  </a:lnTo>
                  <a:lnTo>
                    <a:pt x="6731" y="3602"/>
                  </a:lnTo>
                  <a:lnTo>
                    <a:pt x="6731" y="3129"/>
                  </a:lnTo>
                  <a:lnTo>
                    <a:pt x="6672" y="2716"/>
                  </a:lnTo>
                  <a:lnTo>
                    <a:pt x="6554" y="2303"/>
                  </a:lnTo>
                  <a:lnTo>
                    <a:pt x="6377" y="1890"/>
                  </a:lnTo>
                  <a:lnTo>
                    <a:pt x="6141" y="1535"/>
                  </a:lnTo>
                  <a:lnTo>
                    <a:pt x="5905" y="1181"/>
                  </a:lnTo>
                  <a:lnTo>
                    <a:pt x="5551" y="827"/>
                  </a:lnTo>
                  <a:lnTo>
                    <a:pt x="5196" y="591"/>
                  </a:lnTo>
                  <a:lnTo>
                    <a:pt x="4783" y="355"/>
                  </a:lnTo>
                  <a:lnTo>
                    <a:pt x="4370" y="178"/>
                  </a:lnTo>
                  <a:lnTo>
                    <a:pt x="3956" y="59"/>
                  </a:lnTo>
                  <a:lnTo>
                    <a:pt x="34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54" name="Google Shape;2354;p33"/>
            <p:cNvSpPr/>
            <p:nvPr/>
          </p:nvSpPr>
          <p:spPr>
            <a:xfrm>
              <a:off x="4209975" y="1530575"/>
              <a:ext cx="186000" cy="153525"/>
            </a:xfrm>
            <a:custGeom>
              <a:avLst/>
              <a:gdLst/>
              <a:ahLst/>
              <a:cxnLst/>
              <a:rect l="l" t="t" r="r" b="b"/>
              <a:pathLst>
                <a:path w="7440" h="6141" extrusionOk="0">
                  <a:moveTo>
                    <a:pt x="1477" y="1"/>
                  </a:moveTo>
                  <a:lnTo>
                    <a:pt x="1" y="1477"/>
                  </a:lnTo>
                  <a:lnTo>
                    <a:pt x="4547" y="6141"/>
                  </a:lnTo>
                  <a:lnTo>
                    <a:pt x="7440" y="3307"/>
                  </a:lnTo>
                  <a:lnTo>
                    <a:pt x="6318" y="2185"/>
                  </a:lnTo>
                  <a:lnTo>
                    <a:pt x="4901" y="3602"/>
                  </a:lnTo>
                  <a:lnTo>
                    <a:pt x="14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55" name="Google Shape;2355;p33"/>
            <p:cNvSpPr/>
            <p:nvPr/>
          </p:nvSpPr>
          <p:spPr>
            <a:xfrm>
              <a:off x="4307400" y="1440550"/>
              <a:ext cx="144675" cy="156475"/>
            </a:xfrm>
            <a:custGeom>
              <a:avLst/>
              <a:gdLst/>
              <a:ahLst/>
              <a:cxnLst/>
              <a:rect l="l" t="t" r="r" b="b"/>
              <a:pathLst>
                <a:path w="5787" h="6259" extrusionOk="0">
                  <a:moveTo>
                    <a:pt x="1535" y="0"/>
                  </a:moveTo>
                  <a:lnTo>
                    <a:pt x="0" y="1358"/>
                  </a:lnTo>
                  <a:lnTo>
                    <a:pt x="4251" y="6259"/>
                  </a:lnTo>
                  <a:lnTo>
                    <a:pt x="5786" y="4960"/>
                  </a:lnTo>
                  <a:lnTo>
                    <a:pt x="15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56" name="Google Shape;2356;p33"/>
            <p:cNvSpPr/>
            <p:nvPr/>
          </p:nvSpPr>
          <p:spPr>
            <a:xfrm>
              <a:off x="4406275" y="1346075"/>
              <a:ext cx="168300" cy="168300"/>
            </a:xfrm>
            <a:custGeom>
              <a:avLst/>
              <a:gdLst/>
              <a:ahLst/>
              <a:cxnLst/>
              <a:rect l="l" t="t" r="r" b="b"/>
              <a:pathLst>
                <a:path w="6732" h="6732" extrusionOk="0">
                  <a:moveTo>
                    <a:pt x="3484" y="1949"/>
                  </a:moveTo>
                  <a:lnTo>
                    <a:pt x="3720" y="2067"/>
                  </a:lnTo>
                  <a:lnTo>
                    <a:pt x="3956" y="2185"/>
                  </a:lnTo>
                  <a:lnTo>
                    <a:pt x="4193" y="2363"/>
                  </a:lnTo>
                  <a:lnTo>
                    <a:pt x="4429" y="2599"/>
                  </a:lnTo>
                  <a:lnTo>
                    <a:pt x="4547" y="2894"/>
                  </a:lnTo>
                  <a:lnTo>
                    <a:pt x="4665" y="3130"/>
                  </a:lnTo>
                  <a:lnTo>
                    <a:pt x="4724" y="3425"/>
                  </a:lnTo>
                  <a:lnTo>
                    <a:pt x="4783" y="3661"/>
                  </a:lnTo>
                  <a:lnTo>
                    <a:pt x="4724" y="3898"/>
                  </a:lnTo>
                  <a:lnTo>
                    <a:pt x="4606" y="4134"/>
                  </a:lnTo>
                  <a:lnTo>
                    <a:pt x="4429" y="4370"/>
                  </a:lnTo>
                  <a:lnTo>
                    <a:pt x="4252" y="4547"/>
                  </a:lnTo>
                  <a:lnTo>
                    <a:pt x="3956" y="4665"/>
                  </a:lnTo>
                  <a:lnTo>
                    <a:pt x="3720" y="4783"/>
                  </a:lnTo>
                  <a:lnTo>
                    <a:pt x="3248" y="4783"/>
                  </a:lnTo>
                  <a:lnTo>
                    <a:pt x="3012" y="4665"/>
                  </a:lnTo>
                  <a:lnTo>
                    <a:pt x="2776" y="4547"/>
                  </a:lnTo>
                  <a:lnTo>
                    <a:pt x="2540" y="4370"/>
                  </a:lnTo>
                  <a:lnTo>
                    <a:pt x="2362" y="4134"/>
                  </a:lnTo>
                  <a:lnTo>
                    <a:pt x="2185" y="3838"/>
                  </a:lnTo>
                  <a:lnTo>
                    <a:pt x="2067" y="3602"/>
                  </a:lnTo>
                  <a:lnTo>
                    <a:pt x="2008" y="3307"/>
                  </a:lnTo>
                  <a:lnTo>
                    <a:pt x="2008" y="3071"/>
                  </a:lnTo>
                  <a:lnTo>
                    <a:pt x="2008" y="2835"/>
                  </a:lnTo>
                  <a:lnTo>
                    <a:pt x="2126" y="2599"/>
                  </a:lnTo>
                  <a:lnTo>
                    <a:pt x="2303" y="2363"/>
                  </a:lnTo>
                  <a:lnTo>
                    <a:pt x="2540" y="2185"/>
                  </a:lnTo>
                  <a:lnTo>
                    <a:pt x="2776" y="2067"/>
                  </a:lnTo>
                  <a:lnTo>
                    <a:pt x="3012" y="1949"/>
                  </a:lnTo>
                  <a:close/>
                  <a:moveTo>
                    <a:pt x="3012" y="1"/>
                  </a:moveTo>
                  <a:lnTo>
                    <a:pt x="2599" y="119"/>
                  </a:lnTo>
                  <a:lnTo>
                    <a:pt x="2185" y="237"/>
                  </a:lnTo>
                  <a:lnTo>
                    <a:pt x="1772" y="414"/>
                  </a:lnTo>
                  <a:lnTo>
                    <a:pt x="1418" y="650"/>
                  </a:lnTo>
                  <a:lnTo>
                    <a:pt x="1064" y="946"/>
                  </a:lnTo>
                  <a:lnTo>
                    <a:pt x="768" y="1300"/>
                  </a:lnTo>
                  <a:lnTo>
                    <a:pt x="473" y="1654"/>
                  </a:lnTo>
                  <a:lnTo>
                    <a:pt x="296" y="2008"/>
                  </a:lnTo>
                  <a:lnTo>
                    <a:pt x="119" y="2422"/>
                  </a:lnTo>
                  <a:lnTo>
                    <a:pt x="60" y="2835"/>
                  </a:lnTo>
                  <a:lnTo>
                    <a:pt x="1" y="3248"/>
                  </a:lnTo>
                  <a:lnTo>
                    <a:pt x="1" y="3720"/>
                  </a:lnTo>
                  <a:lnTo>
                    <a:pt x="60" y="4134"/>
                  </a:lnTo>
                  <a:lnTo>
                    <a:pt x="237" y="4547"/>
                  </a:lnTo>
                  <a:lnTo>
                    <a:pt x="414" y="4960"/>
                  </a:lnTo>
                  <a:lnTo>
                    <a:pt x="650" y="5374"/>
                  </a:lnTo>
                  <a:lnTo>
                    <a:pt x="945" y="5728"/>
                  </a:lnTo>
                  <a:lnTo>
                    <a:pt x="1300" y="6023"/>
                  </a:lnTo>
                  <a:lnTo>
                    <a:pt x="1654" y="6259"/>
                  </a:lnTo>
                  <a:lnTo>
                    <a:pt x="2067" y="6495"/>
                  </a:lnTo>
                  <a:lnTo>
                    <a:pt x="2481" y="6613"/>
                  </a:lnTo>
                  <a:lnTo>
                    <a:pt x="2894" y="6731"/>
                  </a:lnTo>
                  <a:lnTo>
                    <a:pt x="3720" y="6731"/>
                  </a:lnTo>
                  <a:lnTo>
                    <a:pt x="4193" y="6613"/>
                  </a:lnTo>
                  <a:lnTo>
                    <a:pt x="4606" y="6495"/>
                  </a:lnTo>
                  <a:lnTo>
                    <a:pt x="4960" y="6318"/>
                  </a:lnTo>
                  <a:lnTo>
                    <a:pt x="5373" y="6082"/>
                  </a:lnTo>
                  <a:lnTo>
                    <a:pt x="5728" y="5787"/>
                  </a:lnTo>
                  <a:lnTo>
                    <a:pt x="6023" y="5492"/>
                  </a:lnTo>
                  <a:lnTo>
                    <a:pt x="6259" y="5137"/>
                  </a:lnTo>
                  <a:lnTo>
                    <a:pt x="6436" y="4724"/>
                  </a:lnTo>
                  <a:lnTo>
                    <a:pt x="6613" y="4311"/>
                  </a:lnTo>
                  <a:lnTo>
                    <a:pt x="6731" y="3898"/>
                  </a:lnTo>
                  <a:lnTo>
                    <a:pt x="6731" y="3484"/>
                  </a:lnTo>
                  <a:lnTo>
                    <a:pt x="6731" y="3071"/>
                  </a:lnTo>
                  <a:lnTo>
                    <a:pt x="6672" y="2599"/>
                  </a:lnTo>
                  <a:lnTo>
                    <a:pt x="6495" y="2185"/>
                  </a:lnTo>
                  <a:lnTo>
                    <a:pt x="6318" y="1772"/>
                  </a:lnTo>
                  <a:lnTo>
                    <a:pt x="6082" y="1418"/>
                  </a:lnTo>
                  <a:lnTo>
                    <a:pt x="5787" y="1005"/>
                  </a:lnTo>
                  <a:lnTo>
                    <a:pt x="5432" y="709"/>
                  </a:lnTo>
                  <a:lnTo>
                    <a:pt x="5078" y="473"/>
                  </a:lnTo>
                  <a:lnTo>
                    <a:pt x="4724" y="296"/>
                  </a:lnTo>
                  <a:lnTo>
                    <a:pt x="4311" y="119"/>
                  </a:lnTo>
                  <a:lnTo>
                    <a:pt x="389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357" name="Google Shape;2357;p33"/>
          <p:cNvGrpSpPr/>
          <p:nvPr/>
        </p:nvGrpSpPr>
        <p:grpSpPr>
          <a:xfrm>
            <a:off x="8124246" y="1211301"/>
            <a:ext cx="599510" cy="352226"/>
            <a:chOff x="-1861775" y="1644025"/>
            <a:chExt cx="1612018" cy="947100"/>
          </a:xfrm>
        </p:grpSpPr>
        <p:sp>
          <p:nvSpPr>
            <p:cNvPr id="2358" name="Google Shape;2358;p33"/>
            <p:cNvSpPr/>
            <p:nvPr/>
          </p:nvSpPr>
          <p:spPr>
            <a:xfrm>
              <a:off x="-1861775" y="1879738"/>
              <a:ext cx="105300" cy="4758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59" name="Google Shape;2359;p33"/>
            <p:cNvSpPr/>
            <p:nvPr/>
          </p:nvSpPr>
          <p:spPr>
            <a:xfrm>
              <a:off x="-1693475" y="1748150"/>
              <a:ext cx="105300" cy="7389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60" name="Google Shape;2360;p33"/>
            <p:cNvSpPr/>
            <p:nvPr/>
          </p:nvSpPr>
          <p:spPr>
            <a:xfrm>
              <a:off x="-1525175" y="1644025"/>
              <a:ext cx="105300" cy="9471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61" name="Google Shape;2361;p33"/>
            <p:cNvSpPr/>
            <p:nvPr/>
          </p:nvSpPr>
          <p:spPr>
            <a:xfrm>
              <a:off x="-1356875" y="1748150"/>
              <a:ext cx="105300" cy="7389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62" name="Google Shape;2362;p33"/>
            <p:cNvSpPr/>
            <p:nvPr/>
          </p:nvSpPr>
          <p:spPr>
            <a:xfrm>
              <a:off x="-1188575" y="1879738"/>
              <a:ext cx="105300" cy="4758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63" name="Google Shape;2363;p33"/>
            <p:cNvSpPr/>
            <p:nvPr/>
          </p:nvSpPr>
          <p:spPr>
            <a:xfrm>
              <a:off x="-1028257" y="1879738"/>
              <a:ext cx="105300" cy="4758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64" name="Google Shape;2364;p33"/>
            <p:cNvSpPr/>
            <p:nvPr/>
          </p:nvSpPr>
          <p:spPr>
            <a:xfrm>
              <a:off x="-859957" y="1748150"/>
              <a:ext cx="105300" cy="7389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65" name="Google Shape;2365;p33"/>
            <p:cNvSpPr/>
            <p:nvPr/>
          </p:nvSpPr>
          <p:spPr>
            <a:xfrm>
              <a:off x="-691657" y="1644025"/>
              <a:ext cx="105300" cy="9471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66" name="Google Shape;2366;p33"/>
            <p:cNvSpPr/>
            <p:nvPr/>
          </p:nvSpPr>
          <p:spPr>
            <a:xfrm>
              <a:off x="-523357" y="1748150"/>
              <a:ext cx="105300" cy="7389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67" name="Google Shape;2367;p33"/>
            <p:cNvSpPr/>
            <p:nvPr/>
          </p:nvSpPr>
          <p:spPr>
            <a:xfrm>
              <a:off x="-355057" y="1879738"/>
              <a:ext cx="105300" cy="4758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368" name="Google Shape;2368;p33"/>
          <p:cNvGrpSpPr/>
          <p:nvPr/>
        </p:nvGrpSpPr>
        <p:grpSpPr>
          <a:xfrm>
            <a:off x="371382" y="4742470"/>
            <a:ext cx="8401240" cy="202500"/>
            <a:chOff x="480920" y="4742470"/>
            <a:chExt cx="8401240" cy="202500"/>
          </a:xfrm>
        </p:grpSpPr>
        <p:grpSp>
          <p:nvGrpSpPr>
            <p:cNvPr id="2369" name="Google Shape;2369;p33"/>
            <p:cNvGrpSpPr/>
            <p:nvPr/>
          </p:nvGrpSpPr>
          <p:grpSpPr>
            <a:xfrm rot="-5400000">
              <a:off x="6549675" y="2612485"/>
              <a:ext cx="202500" cy="4462470"/>
              <a:chOff x="214325" y="317672"/>
              <a:chExt cx="202500" cy="4462470"/>
            </a:xfrm>
          </p:grpSpPr>
          <p:sp>
            <p:nvSpPr>
              <p:cNvPr id="2370" name="Google Shape;2370;p33"/>
              <p:cNvSpPr/>
              <p:nvPr/>
            </p:nvSpPr>
            <p:spPr>
              <a:xfrm>
                <a:off x="214325" y="2309827"/>
                <a:ext cx="202500" cy="39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71" name="Google Shape;2371;p33"/>
              <p:cNvSpPr/>
              <p:nvPr/>
            </p:nvSpPr>
            <p:spPr>
              <a:xfrm>
                <a:off x="214325" y="2585715"/>
                <a:ext cx="119100" cy="39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72" name="Google Shape;2372;p33"/>
              <p:cNvSpPr/>
              <p:nvPr/>
            </p:nvSpPr>
            <p:spPr>
              <a:xfrm>
                <a:off x="214325" y="2759031"/>
                <a:ext cx="202500" cy="39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73" name="Google Shape;2373;p33"/>
              <p:cNvSpPr/>
              <p:nvPr/>
            </p:nvSpPr>
            <p:spPr>
              <a:xfrm>
                <a:off x="214325" y="3525485"/>
                <a:ext cx="119100" cy="39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74" name="Google Shape;2374;p33"/>
              <p:cNvSpPr/>
              <p:nvPr/>
            </p:nvSpPr>
            <p:spPr>
              <a:xfrm>
                <a:off x="214325" y="4054106"/>
                <a:ext cx="202500" cy="39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75" name="Google Shape;2375;p33"/>
              <p:cNvSpPr/>
              <p:nvPr/>
            </p:nvSpPr>
            <p:spPr>
              <a:xfrm>
                <a:off x="214325" y="4741142"/>
                <a:ext cx="202500" cy="39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76" name="Google Shape;2376;p33"/>
              <p:cNvSpPr/>
              <p:nvPr/>
            </p:nvSpPr>
            <p:spPr>
              <a:xfrm>
                <a:off x="214325" y="317672"/>
                <a:ext cx="119100" cy="39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77" name="Google Shape;2377;p33"/>
              <p:cNvSpPr/>
              <p:nvPr/>
            </p:nvSpPr>
            <p:spPr>
              <a:xfrm>
                <a:off x="214325" y="846294"/>
                <a:ext cx="202500" cy="39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78" name="Google Shape;2378;p33"/>
              <p:cNvSpPr/>
              <p:nvPr/>
            </p:nvSpPr>
            <p:spPr>
              <a:xfrm>
                <a:off x="214325" y="1533330"/>
                <a:ext cx="202500" cy="39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379" name="Google Shape;2379;p33"/>
            <p:cNvSpPr/>
            <p:nvPr/>
          </p:nvSpPr>
          <p:spPr>
            <a:xfrm rot="-5400000">
              <a:off x="399170" y="4824220"/>
              <a:ext cx="202500" cy="39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80" name="Google Shape;2380;p33"/>
            <p:cNvSpPr/>
            <p:nvPr/>
          </p:nvSpPr>
          <p:spPr>
            <a:xfrm rot="-5400000">
              <a:off x="716758" y="4865920"/>
              <a:ext cx="119100" cy="39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81" name="Google Shape;2381;p33"/>
            <p:cNvSpPr/>
            <p:nvPr/>
          </p:nvSpPr>
          <p:spPr>
            <a:xfrm rot="-5400000">
              <a:off x="848374" y="4824220"/>
              <a:ext cx="202500" cy="39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82" name="Google Shape;2382;p33"/>
            <p:cNvSpPr/>
            <p:nvPr/>
          </p:nvSpPr>
          <p:spPr>
            <a:xfrm rot="-5400000">
              <a:off x="1656527" y="4865920"/>
              <a:ext cx="119100" cy="39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83" name="Google Shape;2383;p33"/>
            <p:cNvSpPr/>
            <p:nvPr/>
          </p:nvSpPr>
          <p:spPr>
            <a:xfrm rot="-5400000">
              <a:off x="2143449" y="4824220"/>
              <a:ext cx="202500" cy="39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84" name="Google Shape;2384;p33"/>
            <p:cNvSpPr/>
            <p:nvPr/>
          </p:nvSpPr>
          <p:spPr>
            <a:xfrm rot="-5400000">
              <a:off x="2830485" y="4824220"/>
              <a:ext cx="202500" cy="39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385" name="Google Shape;2385;p33"/>
          <p:cNvGrpSpPr/>
          <p:nvPr/>
        </p:nvGrpSpPr>
        <p:grpSpPr>
          <a:xfrm>
            <a:off x="-610395" y="2565529"/>
            <a:ext cx="1834255" cy="1834975"/>
            <a:chOff x="3684525" y="1008100"/>
            <a:chExt cx="3697350" cy="3698800"/>
          </a:xfrm>
        </p:grpSpPr>
        <p:sp>
          <p:nvSpPr>
            <p:cNvPr id="2386" name="Google Shape;2386;p33"/>
            <p:cNvSpPr/>
            <p:nvPr/>
          </p:nvSpPr>
          <p:spPr>
            <a:xfrm>
              <a:off x="4642450" y="1210300"/>
              <a:ext cx="180075" cy="199275"/>
            </a:xfrm>
            <a:custGeom>
              <a:avLst/>
              <a:gdLst/>
              <a:ahLst/>
              <a:cxnLst/>
              <a:rect l="l" t="t" r="r" b="b"/>
              <a:pathLst>
                <a:path w="7203" h="7971" extrusionOk="0">
                  <a:moveTo>
                    <a:pt x="2067" y="2480"/>
                  </a:moveTo>
                  <a:lnTo>
                    <a:pt x="3424" y="3779"/>
                  </a:lnTo>
                  <a:lnTo>
                    <a:pt x="2362" y="4369"/>
                  </a:lnTo>
                  <a:lnTo>
                    <a:pt x="2067" y="2480"/>
                  </a:lnTo>
                  <a:close/>
                  <a:moveTo>
                    <a:pt x="2067" y="0"/>
                  </a:moveTo>
                  <a:lnTo>
                    <a:pt x="0" y="1122"/>
                  </a:lnTo>
                  <a:lnTo>
                    <a:pt x="945" y="7971"/>
                  </a:lnTo>
                  <a:lnTo>
                    <a:pt x="2834" y="6967"/>
                  </a:lnTo>
                  <a:lnTo>
                    <a:pt x="2657" y="5963"/>
                  </a:lnTo>
                  <a:lnTo>
                    <a:pt x="4546" y="4901"/>
                  </a:lnTo>
                  <a:lnTo>
                    <a:pt x="5314" y="5668"/>
                  </a:lnTo>
                  <a:lnTo>
                    <a:pt x="7203" y="4605"/>
                  </a:lnTo>
                  <a:lnTo>
                    <a:pt x="206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87" name="Google Shape;2387;p33"/>
            <p:cNvSpPr/>
            <p:nvPr/>
          </p:nvSpPr>
          <p:spPr>
            <a:xfrm>
              <a:off x="4778225" y="1114350"/>
              <a:ext cx="174200" cy="187475"/>
            </a:xfrm>
            <a:custGeom>
              <a:avLst/>
              <a:gdLst/>
              <a:ahLst/>
              <a:cxnLst/>
              <a:rect l="l" t="t" r="r" b="b"/>
              <a:pathLst>
                <a:path w="6968" h="7499" extrusionOk="0">
                  <a:moveTo>
                    <a:pt x="5373" y="1"/>
                  </a:moveTo>
                  <a:lnTo>
                    <a:pt x="3484" y="768"/>
                  </a:lnTo>
                  <a:lnTo>
                    <a:pt x="4842" y="4193"/>
                  </a:lnTo>
                  <a:lnTo>
                    <a:pt x="4960" y="4547"/>
                  </a:lnTo>
                  <a:lnTo>
                    <a:pt x="4901" y="4901"/>
                  </a:lnTo>
                  <a:lnTo>
                    <a:pt x="4842" y="5078"/>
                  </a:lnTo>
                  <a:lnTo>
                    <a:pt x="4724" y="5196"/>
                  </a:lnTo>
                  <a:lnTo>
                    <a:pt x="4606" y="5314"/>
                  </a:lnTo>
                  <a:lnTo>
                    <a:pt x="4370" y="5432"/>
                  </a:lnTo>
                  <a:lnTo>
                    <a:pt x="4193" y="5491"/>
                  </a:lnTo>
                  <a:lnTo>
                    <a:pt x="3838" y="5491"/>
                  </a:lnTo>
                  <a:lnTo>
                    <a:pt x="3720" y="5432"/>
                  </a:lnTo>
                  <a:lnTo>
                    <a:pt x="3425" y="5196"/>
                  </a:lnTo>
                  <a:lnTo>
                    <a:pt x="3248" y="4842"/>
                  </a:lnTo>
                  <a:lnTo>
                    <a:pt x="1890" y="1418"/>
                  </a:lnTo>
                  <a:lnTo>
                    <a:pt x="1" y="2185"/>
                  </a:lnTo>
                  <a:lnTo>
                    <a:pt x="1359" y="5550"/>
                  </a:lnTo>
                  <a:lnTo>
                    <a:pt x="1536" y="5964"/>
                  </a:lnTo>
                  <a:lnTo>
                    <a:pt x="1772" y="6318"/>
                  </a:lnTo>
                  <a:lnTo>
                    <a:pt x="2008" y="6672"/>
                  </a:lnTo>
                  <a:lnTo>
                    <a:pt x="2303" y="6908"/>
                  </a:lnTo>
                  <a:lnTo>
                    <a:pt x="2598" y="7145"/>
                  </a:lnTo>
                  <a:lnTo>
                    <a:pt x="2894" y="7263"/>
                  </a:lnTo>
                  <a:lnTo>
                    <a:pt x="3248" y="7381"/>
                  </a:lnTo>
                  <a:lnTo>
                    <a:pt x="3602" y="7440"/>
                  </a:lnTo>
                  <a:lnTo>
                    <a:pt x="3956" y="7499"/>
                  </a:lnTo>
                  <a:lnTo>
                    <a:pt x="4311" y="7440"/>
                  </a:lnTo>
                  <a:lnTo>
                    <a:pt x="4665" y="7381"/>
                  </a:lnTo>
                  <a:lnTo>
                    <a:pt x="5078" y="7204"/>
                  </a:lnTo>
                  <a:lnTo>
                    <a:pt x="5432" y="7026"/>
                  </a:lnTo>
                  <a:lnTo>
                    <a:pt x="5787" y="6849"/>
                  </a:lnTo>
                  <a:lnTo>
                    <a:pt x="6082" y="6613"/>
                  </a:lnTo>
                  <a:lnTo>
                    <a:pt x="6318" y="6377"/>
                  </a:lnTo>
                  <a:lnTo>
                    <a:pt x="6554" y="6082"/>
                  </a:lnTo>
                  <a:lnTo>
                    <a:pt x="6731" y="5728"/>
                  </a:lnTo>
                  <a:lnTo>
                    <a:pt x="6849" y="5432"/>
                  </a:lnTo>
                  <a:lnTo>
                    <a:pt x="6967" y="5019"/>
                  </a:lnTo>
                  <a:lnTo>
                    <a:pt x="6967" y="4665"/>
                  </a:lnTo>
                  <a:lnTo>
                    <a:pt x="6967" y="4252"/>
                  </a:lnTo>
                  <a:lnTo>
                    <a:pt x="6849" y="3838"/>
                  </a:lnTo>
                  <a:lnTo>
                    <a:pt x="6731" y="3425"/>
                  </a:lnTo>
                  <a:lnTo>
                    <a:pt x="53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88" name="Google Shape;2388;p33"/>
            <p:cNvSpPr/>
            <p:nvPr/>
          </p:nvSpPr>
          <p:spPr>
            <a:xfrm>
              <a:off x="4955350" y="1077450"/>
              <a:ext cx="172725" cy="178625"/>
            </a:xfrm>
            <a:custGeom>
              <a:avLst/>
              <a:gdLst/>
              <a:ahLst/>
              <a:cxnLst/>
              <a:rect l="l" t="t" r="r" b="b"/>
              <a:pathLst>
                <a:path w="6909" h="7145" extrusionOk="0">
                  <a:moveTo>
                    <a:pt x="3543" y="1831"/>
                  </a:moveTo>
                  <a:lnTo>
                    <a:pt x="3838" y="1890"/>
                  </a:lnTo>
                  <a:lnTo>
                    <a:pt x="4074" y="1949"/>
                  </a:lnTo>
                  <a:lnTo>
                    <a:pt x="4310" y="2126"/>
                  </a:lnTo>
                  <a:lnTo>
                    <a:pt x="4487" y="2362"/>
                  </a:lnTo>
                  <a:lnTo>
                    <a:pt x="4665" y="2599"/>
                  </a:lnTo>
                  <a:lnTo>
                    <a:pt x="4783" y="2894"/>
                  </a:lnTo>
                  <a:lnTo>
                    <a:pt x="4842" y="3248"/>
                  </a:lnTo>
                  <a:lnTo>
                    <a:pt x="4842" y="3543"/>
                  </a:lnTo>
                  <a:lnTo>
                    <a:pt x="4783" y="3779"/>
                  </a:lnTo>
                  <a:lnTo>
                    <a:pt x="4665" y="4075"/>
                  </a:lnTo>
                  <a:lnTo>
                    <a:pt x="4487" y="4252"/>
                  </a:lnTo>
                  <a:lnTo>
                    <a:pt x="4310" y="4429"/>
                  </a:lnTo>
                  <a:lnTo>
                    <a:pt x="4015" y="4606"/>
                  </a:lnTo>
                  <a:lnTo>
                    <a:pt x="3720" y="4724"/>
                  </a:lnTo>
                  <a:lnTo>
                    <a:pt x="3248" y="4842"/>
                  </a:lnTo>
                  <a:lnTo>
                    <a:pt x="2480" y="2067"/>
                  </a:lnTo>
                  <a:lnTo>
                    <a:pt x="2952" y="1890"/>
                  </a:lnTo>
                  <a:lnTo>
                    <a:pt x="3248" y="1831"/>
                  </a:lnTo>
                  <a:close/>
                  <a:moveTo>
                    <a:pt x="3543" y="1"/>
                  </a:moveTo>
                  <a:lnTo>
                    <a:pt x="3071" y="60"/>
                  </a:lnTo>
                  <a:lnTo>
                    <a:pt x="2598" y="119"/>
                  </a:lnTo>
                  <a:lnTo>
                    <a:pt x="0" y="886"/>
                  </a:lnTo>
                  <a:lnTo>
                    <a:pt x="1772" y="7145"/>
                  </a:lnTo>
                  <a:lnTo>
                    <a:pt x="4428" y="6436"/>
                  </a:lnTo>
                  <a:lnTo>
                    <a:pt x="4842" y="6259"/>
                  </a:lnTo>
                  <a:lnTo>
                    <a:pt x="5314" y="6023"/>
                  </a:lnTo>
                  <a:lnTo>
                    <a:pt x="5668" y="5787"/>
                  </a:lnTo>
                  <a:lnTo>
                    <a:pt x="6022" y="5491"/>
                  </a:lnTo>
                  <a:lnTo>
                    <a:pt x="6318" y="5196"/>
                  </a:lnTo>
                  <a:lnTo>
                    <a:pt x="6495" y="4842"/>
                  </a:lnTo>
                  <a:lnTo>
                    <a:pt x="6672" y="4488"/>
                  </a:lnTo>
                  <a:lnTo>
                    <a:pt x="6849" y="4075"/>
                  </a:lnTo>
                  <a:lnTo>
                    <a:pt x="6908" y="3661"/>
                  </a:lnTo>
                  <a:lnTo>
                    <a:pt x="6908" y="3189"/>
                  </a:lnTo>
                  <a:lnTo>
                    <a:pt x="6849" y="2776"/>
                  </a:lnTo>
                  <a:lnTo>
                    <a:pt x="6790" y="2362"/>
                  </a:lnTo>
                  <a:lnTo>
                    <a:pt x="6613" y="1890"/>
                  </a:lnTo>
                  <a:lnTo>
                    <a:pt x="6436" y="1536"/>
                  </a:lnTo>
                  <a:lnTo>
                    <a:pt x="6200" y="1182"/>
                  </a:lnTo>
                  <a:lnTo>
                    <a:pt x="5904" y="827"/>
                  </a:lnTo>
                  <a:lnTo>
                    <a:pt x="5609" y="591"/>
                  </a:lnTo>
                  <a:lnTo>
                    <a:pt x="5255" y="355"/>
                  </a:lnTo>
                  <a:lnTo>
                    <a:pt x="4842" y="178"/>
                  </a:lnTo>
                  <a:lnTo>
                    <a:pt x="4428" y="60"/>
                  </a:lnTo>
                  <a:lnTo>
                    <a:pt x="40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89" name="Google Shape;2389;p33"/>
            <p:cNvSpPr/>
            <p:nvPr/>
          </p:nvSpPr>
          <p:spPr>
            <a:xfrm>
              <a:off x="5139850" y="1040550"/>
              <a:ext cx="82675" cy="169775"/>
            </a:xfrm>
            <a:custGeom>
              <a:avLst/>
              <a:gdLst/>
              <a:ahLst/>
              <a:cxnLst/>
              <a:rect l="l" t="t" r="r" b="b"/>
              <a:pathLst>
                <a:path w="3307" h="6791" extrusionOk="0">
                  <a:moveTo>
                    <a:pt x="2008" y="1"/>
                  </a:moveTo>
                  <a:lnTo>
                    <a:pt x="0" y="414"/>
                  </a:lnTo>
                  <a:lnTo>
                    <a:pt x="1299" y="6790"/>
                  </a:lnTo>
                  <a:lnTo>
                    <a:pt x="3307" y="6377"/>
                  </a:lnTo>
                  <a:lnTo>
                    <a:pt x="200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90" name="Google Shape;2390;p33"/>
            <p:cNvSpPr/>
            <p:nvPr/>
          </p:nvSpPr>
          <p:spPr>
            <a:xfrm>
              <a:off x="5237250" y="1018425"/>
              <a:ext cx="168300" cy="168275"/>
            </a:xfrm>
            <a:custGeom>
              <a:avLst/>
              <a:gdLst/>
              <a:ahLst/>
              <a:cxnLst/>
              <a:rect l="l" t="t" r="r" b="b"/>
              <a:pathLst>
                <a:path w="6732" h="6731" extrusionOk="0">
                  <a:moveTo>
                    <a:pt x="3484" y="1890"/>
                  </a:moveTo>
                  <a:lnTo>
                    <a:pt x="3720" y="1949"/>
                  </a:lnTo>
                  <a:lnTo>
                    <a:pt x="3957" y="2067"/>
                  </a:lnTo>
                  <a:lnTo>
                    <a:pt x="4193" y="2185"/>
                  </a:lnTo>
                  <a:lnTo>
                    <a:pt x="4370" y="2362"/>
                  </a:lnTo>
                  <a:lnTo>
                    <a:pt x="4488" y="2598"/>
                  </a:lnTo>
                  <a:lnTo>
                    <a:pt x="4606" y="2893"/>
                  </a:lnTo>
                  <a:lnTo>
                    <a:pt x="4665" y="3188"/>
                  </a:lnTo>
                  <a:lnTo>
                    <a:pt x="4665" y="3543"/>
                  </a:lnTo>
                  <a:lnTo>
                    <a:pt x="4606" y="3779"/>
                  </a:lnTo>
                  <a:lnTo>
                    <a:pt x="4547" y="4074"/>
                  </a:lnTo>
                  <a:lnTo>
                    <a:pt x="4429" y="4310"/>
                  </a:lnTo>
                  <a:lnTo>
                    <a:pt x="4252" y="4487"/>
                  </a:lnTo>
                  <a:lnTo>
                    <a:pt x="4075" y="4605"/>
                  </a:lnTo>
                  <a:lnTo>
                    <a:pt x="3839" y="4723"/>
                  </a:lnTo>
                  <a:lnTo>
                    <a:pt x="3543" y="4782"/>
                  </a:lnTo>
                  <a:lnTo>
                    <a:pt x="3012" y="4782"/>
                  </a:lnTo>
                  <a:lnTo>
                    <a:pt x="2776" y="4664"/>
                  </a:lnTo>
                  <a:lnTo>
                    <a:pt x="2540" y="4546"/>
                  </a:lnTo>
                  <a:lnTo>
                    <a:pt x="2363" y="4310"/>
                  </a:lnTo>
                  <a:lnTo>
                    <a:pt x="2244" y="4074"/>
                  </a:lnTo>
                  <a:lnTo>
                    <a:pt x="2185" y="3838"/>
                  </a:lnTo>
                  <a:lnTo>
                    <a:pt x="2126" y="3484"/>
                  </a:lnTo>
                  <a:lnTo>
                    <a:pt x="2067" y="3188"/>
                  </a:lnTo>
                  <a:lnTo>
                    <a:pt x="2126" y="2893"/>
                  </a:lnTo>
                  <a:lnTo>
                    <a:pt x="2185" y="2657"/>
                  </a:lnTo>
                  <a:lnTo>
                    <a:pt x="2303" y="2421"/>
                  </a:lnTo>
                  <a:lnTo>
                    <a:pt x="2481" y="2244"/>
                  </a:lnTo>
                  <a:lnTo>
                    <a:pt x="2658" y="2067"/>
                  </a:lnTo>
                  <a:lnTo>
                    <a:pt x="2894" y="1949"/>
                  </a:lnTo>
                  <a:lnTo>
                    <a:pt x="3189" y="1890"/>
                  </a:lnTo>
                  <a:close/>
                  <a:moveTo>
                    <a:pt x="3425" y="0"/>
                  </a:moveTo>
                  <a:lnTo>
                    <a:pt x="2953" y="59"/>
                  </a:lnTo>
                  <a:lnTo>
                    <a:pt x="2540" y="118"/>
                  </a:lnTo>
                  <a:lnTo>
                    <a:pt x="2126" y="236"/>
                  </a:lnTo>
                  <a:lnTo>
                    <a:pt x="1713" y="414"/>
                  </a:lnTo>
                  <a:lnTo>
                    <a:pt x="1359" y="650"/>
                  </a:lnTo>
                  <a:lnTo>
                    <a:pt x="1005" y="945"/>
                  </a:lnTo>
                  <a:lnTo>
                    <a:pt x="709" y="1240"/>
                  </a:lnTo>
                  <a:lnTo>
                    <a:pt x="473" y="1594"/>
                  </a:lnTo>
                  <a:lnTo>
                    <a:pt x="296" y="2008"/>
                  </a:lnTo>
                  <a:lnTo>
                    <a:pt x="119" y="2421"/>
                  </a:lnTo>
                  <a:lnTo>
                    <a:pt x="60" y="2834"/>
                  </a:lnTo>
                  <a:lnTo>
                    <a:pt x="1" y="3306"/>
                  </a:lnTo>
                  <a:lnTo>
                    <a:pt x="60" y="3779"/>
                  </a:lnTo>
                  <a:lnTo>
                    <a:pt x="119" y="4192"/>
                  </a:lnTo>
                  <a:lnTo>
                    <a:pt x="237" y="4664"/>
                  </a:lnTo>
                  <a:lnTo>
                    <a:pt x="473" y="5019"/>
                  </a:lnTo>
                  <a:lnTo>
                    <a:pt x="709" y="5432"/>
                  </a:lnTo>
                  <a:lnTo>
                    <a:pt x="1005" y="5727"/>
                  </a:lnTo>
                  <a:lnTo>
                    <a:pt x="1300" y="6022"/>
                  </a:lnTo>
                  <a:lnTo>
                    <a:pt x="1654" y="6258"/>
                  </a:lnTo>
                  <a:lnTo>
                    <a:pt x="2067" y="6436"/>
                  </a:lnTo>
                  <a:lnTo>
                    <a:pt x="2481" y="6613"/>
                  </a:lnTo>
                  <a:lnTo>
                    <a:pt x="2894" y="6672"/>
                  </a:lnTo>
                  <a:lnTo>
                    <a:pt x="3307" y="6731"/>
                  </a:lnTo>
                  <a:lnTo>
                    <a:pt x="3779" y="6672"/>
                  </a:lnTo>
                  <a:lnTo>
                    <a:pt x="4193" y="6613"/>
                  </a:lnTo>
                  <a:lnTo>
                    <a:pt x="4606" y="6495"/>
                  </a:lnTo>
                  <a:lnTo>
                    <a:pt x="5019" y="6317"/>
                  </a:lnTo>
                  <a:lnTo>
                    <a:pt x="5374" y="6081"/>
                  </a:lnTo>
                  <a:lnTo>
                    <a:pt x="5728" y="5786"/>
                  </a:lnTo>
                  <a:lnTo>
                    <a:pt x="6023" y="5491"/>
                  </a:lnTo>
                  <a:lnTo>
                    <a:pt x="6259" y="5137"/>
                  </a:lnTo>
                  <a:lnTo>
                    <a:pt x="6436" y="4723"/>
                  </a:lnTo>
                  <a:lnTo>
                    <a:pt x="6613" y="4310"/>
                  </a:lnTo>
                  <a:lnTo>
                    <a:pt x="6672" y="3897"/>
                  </a:lnTo>
                  <a:lnTo>
                    <a:pt x="6731" y="3425"/>
                  </a:lnTo>
                  <a:lnTo>
                    <a:pt x="6672" y="2952"/>
                  </a:lnTo>
                  <a:lnTo>
                    <a:pt x="6613" y="2480"/>
                  </a:lnTo>
                  <a:lnTo>
                    <a:pt x="6495" y="2067"/>
                  </a:lnTo>
                  <a:lnTo>
                    <a:pt x="6259" y="1653"/>
                  </a:lnTo>
                  <a:lnTo>
                    <a:pt x="6023" y="1299"/>
                  </a:lnTo>
                  <a:lnTo>
                    <a:pt x="5787" y="945"/>
                  </a:lnTo>
                  <a:lnTo>
                    <a:pt x="5433" y="709"/>
                  </a:lnTo>
                  <a:lnTo>
                    <a:pt x="5078" y="473"/>
                  </a:lnTo>
                  <a:lnTo>
                    <a:pt x="4724" y="236"/>
                  </a:lnTo>
                  <a:lnTo>
                    <a:pt x="4311" y="118"/>
                  </a:lnTo>
                  <a:lnTo>
                    <a:pt x="3839" y="59"/>
                  </a:lnTo>
                  <a:lnTo>
                    <a:pt x="34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91" name="Google Shape;2391;p33"/>
            <p:cNvSpPr/>
            <p:nvPr/>
          </p:nvSpPr>
          <p:spPr>
            <a:xfrm>
              <a:off x="5488175" y="1008100"/>
              <a:ext cx="112200" cy="165325"/>
            </a:xfrm>
            <a:custGeom>
              <a:avLst/>
              <a:gdLst/>
              <a:ahLst/>
              <a:cxnLst/>
              <a:rect l="l" t="t" r="r" b="b"/>
              <a:pathLst>
                <a:path w="4488" h="6613" extrusionOk="0">
                  <a:moveTo>
                    <a:pt x="119" y="0"/>
                  </a:moveTo>
                  <a:lnTo>
                    <a:pt x="1" y="6494"/>
                  </a:lnTo>
                  <a:lnTo>
                    <a:pt x="4370" y="6612"/>
                  </a:lnTo>
                  <a:lnTo>
                    <a:pt x="4370" y="4959"/>
                  </a:lnTo>
                  <a:lnTo>
                    <a:pt x="2067" y="4900"/>
                  </a:lnTo>
                  <a:lnTo>
                    <a:pt x="2126" y="4015"/>
                  </a:lnTo>
                  <a:lnTo>
                    <a:pt x="4133" y="4015"/>
                  </a:lnTo>
                  <a:lnTo>
                    <a:pt x="4133" y="2480"/>
                  </a:lnTo>
                  <a:lnTo>
                    <a:pt x="2126" y="2480"/>
                  </a:lnTo>
                  <a:lnTo>
                    <a:pt x="2126" y="1653"/>
                  </a:lnTo>
                  <a:lnTo>
                    <a:pt x="4429" y="1712"/>
                  </a:lnTo>
                  <a:lnTo>
                    <a:pt x="4488" y="59"/>
                  </a:lnTo>
                  <a:lnTo>
                    <a:pt x="1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92" name="Google Shape;2392;p33"/>
            <p:cNvSpPr/>
            <p:nvPr/>
          </p:nvSpPr>
          <p:spPr>
            <a:xfrm>
              <a:off x="5623975" y="1009575"/>
              <a:ext cx="171225" cy="178600"/>
            </a:xfrm>
            <a:custGeom>
              <a:avLst/>
              <a:gdLst/>
              <a:ahLst/>
              <a:cxnLst/>
              <a:rect l="l" t="t" r="r" b="b"/>
              <a:pathLst>
                <a:path w="6849" h="7144" extrusionOk="0">
                  <a:moveTo>
                    <a:pt x="650" y="0"/>
                  </a:moveTo>
                  <a:lnTo>
                    <a:pt x="0" y="6494"/>
                  </a:lnTo>
                  <a:lnTo>
                    <a:pt x="2008" y="6730"/>
                  </a:lnTo>
                  <a:lnTo>
                    <a:pt x="2362" y="3424"/>
                  </a:lnTo>
                  <a:lnTo>
                    <a:pt x="4192" y="6908"/>
                  </a:lnTo>
                  <a:lnTo>
                    <a:pt x="6199" y="7144"/>
                  </a:lnTo>
                  <a:lnTo>
                    <a:pt x="6849" y="649"/>
                  </a:lnTo>
                  <a:lnTo>
                    <a:pt x="4782" y="413"/>
                  </a:lnTo>
                  <a:lnTo>
                    <a:pt x="4487" y="3779"/>
                  </a:lnTo>
                  <a:lnTo>
                    <a:pt x="2657" y="236"/>
                  </a:lnTo>
                  <a:lnTo>
                    <a:pt x="6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93" name="Google Shape;2393;p33"/>
            <p:cNvSpPr/>
            <p:nvPr/>
          </p:nvSpPr>
          <p:spPr>
            <a:xfrm>
              <a:off x="5818800" y="1044975"/>
              <a:ext cx="162375" cy="166825"/>
            </a:xfrm>
            <a:custGeom>
              <a:avLst/>
              <a:gdLst/>
              <a:ahLst/>
              <a:cxnLst/>
              <a:rect l="l" t="t" r="r" b="b"/>
              <a:pathLst>
                <a:path w="6495" h="6673" extrusionOk="0">
                  <a:moveTo>
                    <a:pt x="3011" y="1"/>
                  </a:moveTo>
                  <a:lnTo>
                    <a:pt x="2598" y="60"/>
                  </a:lnTo>
                  <a:lnTo>
                    <a:pt x="2185" y="119"/>
                  </a:lnTo>
                  <a:lnTo>
                    <a:pt x="1772" y="296"/>
                  </a:lnTo>
                  <a:lnTo>
                    <a:pt x="1417" y="473"/>
                  </a:lnTo>
                  <a:lnTo>
                    <a:pt x="1122" y="768"/>
                  </a:lnTo>
                  <a:lnTo>
                    <a:pt x="827" y="1064"/>
                  </a:lnTo>
                  <a:lnTo>
                    <a:pt x="532" y="1418"/>
                  </a:lnTo>
                  <a:lnTo>
                    <a:pt x="355" y="1772"/>
                  </a:lnTo>
                  <a:lnTo>
                    <a:pt x="178" y="2185"/>
                  </a:lnTo>
                  <a:lnTo>
                    <a:pt x="59" y="2658"/>
                  </a:lnTo>
                  <a:lnTo>
                    <a:pt x="0" y="3130"/>
                  </a:lnTo>
                  <a:lnTo>
                    <a:pt x="0" y="3602"/>
                  </a:lnTo>
                  <a:lnTo>
                    <a:pt x="0" y="4016"/>
                  </a:lnTo>
                  <a:lnTo>
                    <a:pt x="119" y="4429"/>
                  </a:lnTo>
                  <a:lnTo>
                    <a:pt x="237" y="4842"/>
                  </a:lnTo>
                  <a:lnTo>
                    <a:pt x="473" y="5196"/>
                  </a:lnTo>
                  <a:lnTo>
                    <a:pt x="709" y="5492"/>
                  </a:lnTo>
                  <a:lnTo>
                    <a:pt x="1004" y="5787"/>
                  </a:lnTo>
                  <a:lnTo>
                    <a:pt x="1358" y="6082"/>
                  </a:lnTo>
                  <a:lnTo>
                    <a:pt x="1713" y="6318"/>
                  </a:lnTo>
                  <a:lnTo>
                    <a:pt x="2185" y="6436"/>
                  </a:lnTo>
                  <a:lnTo>
                    <a:pt x="2657" y="6613"/>
                  </a:lnTo>
                  <a:lnTo>
                    <a:pt x="3189" y="6672"/>
                  </a:lnTo>
                  <a:lnTo>
                    <a:pt x="3661" y="6672"/>
                  </a:lnTo>
                  <a:lnTo>
                    <a:pt x="4133" y="6613"/>
                  </a:lnTo>
                  <a:lnTo>
                    <a:pt x="4605" y="6436"/>
                  </a:lnTo>
                  <a:lnTo>
                    <a:pt x="4960" y="6259"/>
                  </a:lnTo>
                  <a:lnTo>
                    <a:pt x="5373" y="6023"/>
                  </a:lnTo>
                  <a:lnTo>
                    <a:pt x="5668" y="5787"/>
                  </a:lnTo>
                  <a:lnTo>
                    <a:pt x="5963" y="5492"/>
                  </a:lnTo>
                  <a:lnTo>
                    <a:pt x="6436" y="3484"/>
                  </a:lnTo>
                  <a:lnTo>
                    <a:pt x="3130" y="2776"/>
                  </a:lnTo>
                  <a:lnTo>
                    <a:pt x="2834" y="4193"/>
                  </a:lnTo>
                  <a:lnTo>
                    <a:pt x="4428" y="4547"/>
                  </a:lnTo>
                  <a:lnTo>
                    <a:pt x="4192" y="4724"/>
                  </a:lnTo>
                  <a:lnTo>
                    <a:pt x="3897" y="4842"/>
                  </a:lnTo>
                  <a:lnTo>
                    <a:pt x="3543" y="4901"/>
                  </a:lnTo>
                  <a:lnTo>
                    <a:pt x="3189" y="4901"/>
                  </a:lnTo>
                  <a:lnTo>
                    <a:pt x="2893" y="4783"/>
                  </a:lnTo>
                  <a:lnTo>
                    <a:pt x="2598" y="4665"/>
                  </a:lnTo>
                  <a:lnTo>
                    <a:pt x="2362" y="4488"/>
                  </a:lnTo>
                  <a:lnTo>
                    <a:pt x="2185" y="4252"/>
                  </a:lnTo>
                  <a:lnTo>
                    <a:pt x="2126" y="4016"/>
                  </a:lnTo>
                  <a:lnTo>
                    <a:pt x="2067" y="3779"/>
                  </a:lnTo>
                  <a:lnTo>
                    <a:pt x="2067" y="3425"/>
                  </a:lnTo>
                  <a:lnTo>
                    <a:pt x="2067" y="3071"/>
                  </a:lnTo>
                  <a:lnTo>
                    <a:pt x="2185" y="2776"/>
                  </a:lnTo>
                  <a:lnTo>
                    <a:pt x="2303" y="2540"/>
                  </a:lnTo>
                  <a:lnTo>
                    <a:pt x="2421" y="2304"/>
                  </a:lnTo>
                  <a:lnTo>
                    <a:pt x="2598" y="2126"/>
                  </a:lnTo>
                  <a:lnTo>
                    <a:pt x="2834" y="2008"/>
                  </a:lnTo>
                  <a:lnTo>
                    <a:pt x="3070" y="1949"/>
                  </a:lnTo>
                  <a:lnTo>
                    <a:pt x="3307" y="1890"/>
                  </a:lnTo>
                  <a:lnTo>
                    <a:pt x="3602" y="1949"/>
                  </a:lnTo>
                  <a:lnTo>
                    <a:pt x="3897" y="2008"/>
                  </a:lnTo>
                  <a:lnTo>
                    <a:pt x="4074" y="2126"/>
                  </a:lnTo>
                  <a:lnTo>
                    <a:pt x="4251" y="2304"/>
                  </a:lnTo>
                  <a:lnTo>
                    <a:pt x="4369" y="2540"/>
                  </a:lnTo>
                  <a:lnTo>
                    <a:pt x="6495" y="2953"/>
                  </a:lnTo>
                  <a:lnTo>
                    <a:pt x="6495" y="2422"/>
                  </a:lnTo>
                  <a:lnTo>
                    <a:pt x="6377" y="1949"/>
                  </a:lnTo>
                  <a:lnTo>
                    <a:pt x="6200" y="1536"/>
                  </a:lnTo>
                  <a:lnTo>
                    <a:pt x="5904" y="1123"/>
                  </a:lnTo>
                  <a:lnTo>
                    <a:pt x="5550" y="768"/>
                  </a:lnTo>
                  <a:lnTo>
                    <a:pt x="5078" y="473"/>
                  </a:lnTo>
                  <a:lnTo>
                    <a:pt x="4546" y="237"/>
                  </a:lnTo>
                  <a:lnTo>
                    <a:pt x="3956" y="119"/>
                  </a:lnTo>
                  <a:lnTo>
                    <a:pt x="34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94" name="Google Shape;2394;p33"/>
            <p:cNvSpPr/>
            <p:nvPr/>
          </p:nvSpPr>
          <p:spPr>
            <a:xfrm>
              <a:off x="5984100" y="1075975"/>
              <a:ext cx="95975" cy="171250"/>
            </a:xfrm>
            <a:custGeom>
              <a:avLst/>
              <a:gdLst/>
              <a:ahLst/>
              <a:cxnLst/>
              <a:rect l="l" t="t" r="r" b="b"/>
              <a:pathLst>
                <a:path w="3839" h="6850" extrusionOk="0">
                  <a:moveTo>
                    <a:pt x="1831" y="1"/>
                  </a:moveTo>
                  <a:lnTo>
                    <a:pt x="1" y="6259"/>
                  </a:lnTo>
                  <a:lnTo>
                    <a:pt x="1949" y="6849"/>
                  </a:lnTo>
                  <a:lnTo>
                    <a:pt x="3838" y="591"/>
                  </a:lnTo>
                  <a:lnTo>
                    <a:pt x="18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95" name="Google Shape;2395;p33"/>
            <p:cNvSpPr/>
            <p:nvPr/>
          </p:nvSpPr>
          <p:spPr>
            <a:xfrm>
              <a:off x="6062325" y="1102550"/>
              <a:ext cx="205200" cy="208150"/>
            </a:xfrm>
            <a:custGeom>
              <a:avLst/>
              <a:gdLst/>
              <a:ahLst/>
              <a:cxnLst/>
              <a:rect l="l" t="t" r="r" b="b"/>
              <a:pathLst>
                <a:path w="8208" h="8326" extrusionOk="0">
                  <a:moveTo>
                    <a:pt x="2362" y="1"/>
                  </a:moveTo>
                  <a:lnTo>
                    <a:pt x="1" y="6082"/>
                  </a:lnTo>
                  <a:lnTo>
                    <a:pt x="1949" y="6790"/>
                  </a:lnTo>
                  <a:lnTo>
                    <a:pt x="3130" y="3779"/>
                  </a:lnTo>
                  <a:lnTo>
                    <a:pt x="3957" y="7617"/>
                  </a:lnTo>
                  <a:lnTo>
                    <a:pt x="5846" y="8325"/>
                  </a:lnTo>
                  <a:lnTo>
                    <a:pt x="8207" y="2244"/>
                  </a:lnTo>
                  <a:lnTo>
                    <a:pt x="6259" y="1476"/>
                  </a:lnTo>
                  <a:lnTo>
                    <a:pt x="5078" y="4606"/>
                  </a:lnTo>
                  <a:lnTo>
                    <a:pt x="4252" y="709"/>
                  </a:lnTo>
                  <a:lnTo>
                    <a:pt x="23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96" name="Google Shape;2396;p33"/>
            <p:cNvSpPr/>
            <p:nvPr/>
          </p:nvSpPr>
          <p:spPr>
            <a:xfrm>
              <a:off x="6236500" y="1177825"/>
              <a:ext cx="169775" cy="194850"/>
            </a:xfrm>
            <a:custGeom>
              <a:avLst/>
              <a:gdLst/>
              <a:ahLst/>
              <a:cxnLst/>
              <a:rect l="l" t="t" r="r" b="b"/>
              <a:pathLst>
                <a:path w="6791" h="7794" extrusionOk="0">
                  <a:moveTo>
                    <a:pt x="2893" y="0"/>
                  </a:moveTo>
                  <a:lnTo>
                    <a:pt x="1" y="5845"/>
                  </a:lnTo>
                  <a:lnTo>
                    <a:pt x="3897" y="7794"/>
                  </a:lnTo>
                  <a:lnTo>
                    <a:pt x="4606" y="6318"/>
                  </a:lnTo>
                  <a:lnTo>
                    <a:pt x="2539" y="5314"/>
                  </a:lnTo>
                  <a:lnTo>
                    <a:pt x="2953" y="4487"/>
                  </a:lnTo>
                  <a:lnTo>
                    <a:pt x="4783" y="5373"/>
                  </a:lnTo>
                  <a:lnTo>
                    <a:pt x="5432" y="4015"/>
                  </a:lnTo>
                  <a:lnTo>
                    <a:pt x="3661" y="3071"/>
                  </a:lnTo>
                  <a:lnTo>
                    <a:pt x="4015" y="2362"/>
                  </a:lnTo>
                  <a:lnTo>
                    <a:pt x="6082" y="3366"/>
                  </a:lnTo>
                  <a:lnTo>
                    <a:pt x="6790" y="1949"/>
                  </a:lnTo>
                  <a:lnTo>
                    <a:pt x="28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97" name="Google Shape;2397;p33"/>
            <p:cNvSpPr/>
            <p:nvPr/>
          </p:nvSpPr>
          <p:spPr>
            <a:xfrm>
              <a:off x="6356050" y="1245725"/>
              <a:ext cx="177150" cy="194850"/>
            </a:xfrm>
            <a:custGeom>
              <a:avLst/>
              <a:gdLst/>
              <a:ahLst/>
              <a:cxnLst/>
              <a:rect l="l" t="t" r="r" b="b"/>
              <a:pathLst>
                <a:path w="7086" h="7794" extrusionOk="0">
                  <a:moveTo>
                    <a:pt x="3366" y="0"/>
                  </a:moveTo>
                  <a:lnTo>
                    <a:pt x="1" y="5550"/>
                  </a:lnTo>
                  <a:lnTo>
                    <a:pt x="3779" y="7793"/>
                  </a:lnTo>
                  <a:lnTo>
                    <a:pt x="4606" y="6436"/>
                  </a:lnTo>
                  <a:lnTo>
                    <a:pt x="2598" y="5255"/>
                  </a:lnTo>
                  <a:lnTo>
                    <a:pt x="3071" y="4428"/>
                  </a:lnTo>
                  <a:lnTo>
                    <a:pt x="4842" y="5491"/>
                  </a:lnTo>
                  <a:lnTo>
                    <a:pt x="5609" y="4192"/>
                  </a:lnTo>
                  <a:lnTo>
                    <a:pt x="3897" y="3129"/>
                  </a:lnTo>
                  <a:lnTo>
                    <a:pt x="4311" y="2421"/>
                  </a:lnTo>
                  <a:lnTo>
                    <a:pt x="6259" y="3602"/>
                  </a:lnTo>
                  <a:lnTo>
                    <a:pt x="7085" y="2244"/>
                  </a:lnTo>
                  <a:lnTo>
                    <a:pt x="33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98" name="Google Shape;2398;p33"/>
            <p:cNvSpPr/>
            <p:nvPr/>
          </p:nvSpPr>
          <p:spPr>
            <a:xfrm>
              <a:off x="6472650" y="1323950"/>
              <a:ext cx="186000" cy="212550"/>
            </a:xfrm>
            <a:custGeom>
              <a:avLst/>
              <a:gdLst/>
              <a:ahLst/>
              <a:cxnLst/>
              <a:rect l="l" t="t" r="r" b="b"/>
              <a:pathLst>
                <a:path w="7440" h="8502" extrusionOk="0">
                  <a:moveTo>
                    <a:pt x="4488" y="2598"/>
                  </a:moveTo>
                  <a:lnTo>
                    <a:pt x="5137" y="3070"/>
                  </a:lnTo>
                  <a:lnTo>
                    <a:pt x="5314" y="3248"/>
                  </a:lnTo>
                  <a:lnTo>
                    <a:pt x="5373" y="3425"/>
                  </a:lnTo>
                  <a:lnTo>
                    <a:pt x="5373" y="3661"/>
                  </a:lnTo>
                  <a:lnTo>
                    <a:pt x="5255" y="3838"/>
                  </a:lnTo>
                  <a:lnTo>
                    <a:pt x="5078" y="4015"/>
                  </a:lnTo>
                  <a:lnTo>
                    <a:pt x="4901" y="4133"/>
                  </a:lnTo>
                  <a:lnTo>
                    <a:pt x="4724" y="4074"/>
                  </a:lnTo>
                  <a:lnTo>
                    <a:pt x="4488" y="3956"/>
                  </a:lnTo>
                  <a:lnTo>
                    <a:pt x="3838" y="3484"/>
                  </a:lnTo>
                  <a:lnTo>
                    <a:pt x="4488" y="2598"/>
                  </a:lnTo>
                  <a:close/>
                  <a:moveTo>
                    <a:pt x="3838" y="0"/>
                  </a:moveTo>
                  <a:lnTo>
                    <a:pt x="1" y="5255"/>
                  </a:lnTo>
                  <a:lnTo>
                    <a:pt x="1654" y="6495"/>
                  </a:lnTo>
                  <a:lnTo>
                    <a:pt x="3012" y="4605"/>
                  </a:lnTo>
                  <a:lnTo>
                    <a:pt x="2658" y="7203"/>
                  </a:lnTo>
                  <a:lnTo>
                    <a:pt x="4429" y="8502"/>
                  </a:lnTo>
                  <a:lnTo>
                    <a:pt x="4783" y="5668"/>
                  </a:lnTo>
                  <a:lnTo>
                    <a:pt x="5137" y="5727"/>
                  </a:lnTo>
                  <a:lnTo>
                    <a:pt x="5432" y="5786"/>
                  </a:lnTo>
                  <a:lnTo>
                    <a:pt x="5728" y="5786"/>
                  </a:lnTo>
                  <a:lnTo>
                    <a:pt x="6023" y="5668"/>
                  </a:lnTo>
                  <a:lnTo>
                    <a:pt x="6318" y="5550"/>
                  </a:lnTo>
                  <a:lnTo>
                    <a:pt x="6613" y="5432"/>
                  </a:lnTo>
                  <a:lnTo>
                    <a:pt x="6849" y="5196"/>
                  </a:lnTo>
                  <a:lnTo>
                    <a:pt x="7027" y="4960"/>
                  </a:lnTo>
                  <a:lnTo>
                    <a:pt x="7204" y="4723"/>
                  </a:lnTo>
                  <a:lnTo>
                    <a:pt x="7322" y="4487"/>
                  </a:lnTo>
                  <a:lnTo>
                    <a:pt x="7381" y="4192"/>
                  </a:lnTo>
                  <a:lnTo>
                    <a:pt x="7440" y="3897"/>
                  </a:lnTo>
                  <a:lnTo>
                    <a:pt x="7440" y="3661"/>
                  </a:lnTo>
                  <a:lnTo>
                    <a:pt x="7440" y="3366"/>
                  </a:lnTo>
                  <a:lnTo>
                    <a:pt x="7322" y="3070"/>
                  </a:lnTo>
                  <a:lnTo>
                    <a:pt x="7204" y="2834"/>
                  </a:lnTo>
                  <a:lnTo>
                    <a:pt x="7027" y="2539"/>
                  </a:lnTo>
                  <a:lnTo>
                    <a:pt x="6849" y="2244"/>
                  </a:lnTo>
                  <a:lnTo>
                    <a:pt x="6554" y="2008"/>
                  </a:lnTo>
                  <a:lnTo>
                    <a:pt x="6259" y="1772"/>
                  </a:lnTo>
                  <a:lnTo>
                    <a:pt x="38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99" name="Google Shape;2399;p33"/>
            <p:cNvSpPr/>
            <p:nvPr/>
          </p:nvSpPr>
          <p:spPr>
            <a:xfrm>
              <a:off x="6639450" y="1464175"/>
              <a:ext cx="186000" cy="153525"/>
            </a:xfrm>
            <a:custGeom>
              <a:avLst/>
              <a:gdLst/>
              <a:ahLst/>
              <a:cxnLst/>
              <a:rect l="l" t="t" r="r" b="b"/>
              <a:pathLst>
                <a:path w="7440" h="6141" extrusionOk="0">
                  <a:moveTo>
                    <a:pt x="4782" y="2598"/>
                  </a:moveTo>
                  <a:lnTo>
                    <a:pt x="5255" y="3011"/>
                  </a:lnTo>
                  <a:lnTo>
                    <a:pt x="5432" y="3188"/>
                  </a:lnTo>
                  <a:lnTo>
                    <a:pt x="5491" y="3424"/>
                  </a:lnTo>
                  <a:lnTo>
                    <a:pt x="5432" y="3661"/>
                  </a:lnTo>
                  <a:lnTo>
                    <a:pt x="5314" y="3838"/>
                  </a:lnTo>
                  <a:lnTo>
                    <a:pt x="5078" y="4015"/>
                  </a:lnTo>
                  <a:lnTo>
                    <a:pt x="4841" y="4074"/>
                  </a:lnTo>
                  <a:lnTo>
                    <a:pt x="4664" y="4015"/>
                  </a:lnTo>
                  <a:lnTo>
                    <a:pt x="4428" y="3838"/>
                  </a:lnTo>
                  <a:lnTo>
                    <a:pt x="4015" y="3483"/>
                  </a:lnTo>
                  <a:lnTo>
                    <a:pt x="4782" y="2598"/>
                  </a:lnTo>
                  <a:close/>
                  <a:moveTo>
                    <a:pt x="4428" y="0"/>
                  </a:moveTo>
                  <a:lnTo>
                    <a:pt x="0" y="4782"/>
                  </a:lnTo>
                  <a:lnTo>
                    <a:pt x="1476" y="6140"/>
                  </a:lnTo>
                  <a:lnTo>
                    <a:pt x="2893" y="4664"/>
                  </a:lnTo>
                  <a:lnTo>
                    <a:pt x="3484" y="5196"/>
                  </a:lnTo>
                  <a:lnTo>
                    <a:pt x="3779" y="5432"/>
                  </a:lnTo>
                  <a:lnTo>
                    <a:pt x="4074" y="5609"/>
                  </a:lnTo>
                  <a:lnTo>
                    <a:pt x="4369" y="5786"/>
                  </a:lnTo>
                  <a:lnTo>
                    <a:pt x="4664" y="5904"/>
                  </a:lnTo>
                  <a:lnTo>
                    <a:pt x="4960" y="5963"/>
                  </a:lnTo>
                  <a:lnTo>
                    <a:pt x="5550" y="5963"/>
                  </a:lnTo>
                  <a:lnTo>
                    <a:pt x="5845" y="5904"/>
                  </a:lnTo>
                  <a:lnTo>
                    <a:pt x="6081" y="5786"/>
                  </a:lnTo>
                  <a:lnTo>
                    <a:pt x="6317" y="5668"/>
                  </a:lnTo>
                  <a:lnTo>
                    <a:pt x="6554" y="5491"/>
                  </a:lnTo>
                  <a:lnTo>
                    <a:pt x="6790" y="5255"/>
                  </a:lnTo>
                  <a:lnTo>
                    <a:pt x="7085" y="4900"/>
                  </a:lnTo>
                  <a:lnTo>
                    <a:pt x="7321" y="4487"/>
                  </a:lnTo>
                  <a:lnTo>
                    <a:pt x="7439" y="4074"/>
                  </a:lnTo>
                  <a:lnTo>
                    <a:pt x="7439" y="3661"/>
                  </a:lnTo>
                  <a:lnTo>
                    <a:pt x="7380" y="3188"/>
                  </a:lnTo>
                  <a:lnTo>
                    <a:pt x="7203" y="2775"/>
                  </a:lnTo>
                  <a:lnTo>
                    <a:pt x="6908" y="2362"/>
                  </a:lnTo>
                  <a:lnTo>
                    <a:pt x="6495" y="1948"/>
                  </a:lnTo>
                  <a:lnTo>
                    <a:pt x="44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00" name="Google Shape;2400;p33"/>
            <p:cNvSpPr/>
            <p:nvPr/>
          </p:nvSpPr>
          <p:spPr>
            <a:xfrm>
              <a:off x="6782625" y="1611750"/>
              <a:ext cx="168275" cy="168300"/>
            </a:xfrm>
            <a:custGeom>
              <a:avLst/>
              <a:gdLst/>
              <a:ahLst/>
              <a:cxnLst/>
              <a:rect l="l" t="t" r="r" b="b"/>
              <a:pathLst>
                <a:path w="6731" h="6732" extrusionOk="0">
                  <a:moveTo>
                    <a:pt x="3542" y="1949"/>
                  </a:moveTo>
                  <a:lnTo>
                    <a:pt x="3779" y="2008"/>
                  </a:lnTo>
                  <a:lnTo>
                    <a:pt x="4015" y="2067"/>
                  </a:lnTo>
                  <a:lnTo>
                    <a:pt x="4251" y="2185"/>
                  </a:lnTo>
                  <a:lnTo>
                    <a:pt x="4428" y="2422"/>
                  </a:lnTo>
                  <a:lnTo>
                    <a:pt x="4605" y="2658"/>
                  </a:lnTo>
                  <a:lnTo>
                    <a:pt x="4723" y="2894"/>
                  </a:lnTo>
                  <a:lnTo>
                    <a:pt x="4782" y="3130"/>
                  </a:lnTo>
                  <a:lnTo>
                    <a:pt x="4782" y="3366"/>
                  </a:lnTo>
                  <a:lnTo>
                    <a:pt x="4723" y="3602"/>
                  </a:lnTo>
                  <a:lnTo>
                    <a:pt x="4605" y="3898"/>
                  </a:lnTo>
                  <a:lnTo>
                    <a:pt x="4428" y="4075"/>
                  </a:lnTo>
                  <a:lnTo>
                    <a:pt x="4192" y="4311"/>
                  </a:lnTo>
                  <a:lnTo>
                    <a:pt x="3956" y="4547"/>
                  </a:lnTo>
                  <a:lnTo>
                    <a:pt x="3720" y="4665"/>
                  </a:lnTo>
                  <a:lnTo>
                    <a:pt x="3424" y="4724"/>
                  </a:lnTo>
                  <a:lnTo>
                    <a:pt x="3188" y="4783"/>
                  </a:lnTo>
                  <a:lnTo>
                    <a:pt x="2952" y="4724"/>
                  </a:lnTo>
                  <a:lnTo>
                    <a:pt x="2716" y="4665"/>
                  </a:lnTo>
                  <a:lnTo>
                    <a:pt x="2480" y="4547"/>
                  </a:lnTo>
                  <a:lnTo>
                    <a:pt x="2244" y="4311"/>
                  </a:lnTo>
                  <a:lnTo>
                    <a:pt x="2125" y="4075"/>
                  </a:lnTo>
                  <a:lnTo>
                    <a:pt x="2007" y="3839"/>
                  </a:lnTo>
                  <a:lnTo>
                    <a:pt x="1948" y="3602"/>
                  </a:lnTo>
                  <a:lnTo>
                    <a:pt x="1948" y="3366"/>
                  </a:lnTo>
                  <a:lnTo>
                    <a:pt x="2007" y="3071"/>
                  </a:lnTo>
                  <a:lnTo>
                    <a:pt x="2125" y="2835"/>
                  </a:lnTo>
                  <a:lnTo>
                    <a:pt x="2303" y="2658"/>
                  </a:lnTo>
                  <a:lnTo>
                    <a:pt x="2539" y="2422"/>
                  </a:lnTo>
                  <a:lnTo>
                    <a:pt x="2775" y="2185"/>
                  </a:lnTo>
                  <a:lnTo>
                    <a:pt x="3011" y="2067"/>
                  </a:lnTo>
                  <a:lnTo>
                    <a:pt x="3306" y="2008"/>
                  </a:lnTo>
                  <a:lnTo>
                    <a:pt x="3542" y="1949"/>
                  </a:lnTo>
                  <a:close/>
                  <a:moveTo>
                    <a:pt x="3188" y="1"/>
                  </a:moveTo>
                  <a:lnTo>
                    <a:pt x="2716" y="60"/>
                  </a:lnTo>
                  <a:lnTo>
                    <a:pt x="2303" y="178"/>
                  </a:lnTo>
                  <a:lnTo>
                    <a:pt x="1889" y="296"/>
                  </a:lnTo>
                  <a:lnTo>
                    <a:pt x="1535" y="532"/>
                  </a:lnTo>
                  <a:lnTo>
                    <a:pt x="1122" y="828"/>
                  </a:lnTo>
                  <a:lnTo>
                    <a:pt x="827" y="1182"/>
                  </a:lnTo>
                  <a:lnTo>
                    <a:pt x="531" y="1536"/>
                  </a:lnTo>
                  <a:lnTo>
                    <a:pt x="295" y="1890"/>
                  </a:lnTo>
                  <a:lnTo>
                    <a:pt x="177" y="2304"/>
                  </a:lnTo>
                  <a:lnTo>
                    <a:pt x="59" y="2717"/>
                  </a:lnTo>
                  <a:lnTo>
                    <a:pt x="0" y="3130"/>
                  </a:lnTo>
                  <a:lnTo>
                    <a:pt x="0" y="3602"/>
                  </a:lnTo>
                  <a:lnTo>
                    <a:pt x="59" y="4016"/>
                  </a:lnTo>
                  <a:lnTo>
                    <a:pt x="177" y="4429"/>
                  </a:lnTo>
                  <a:lnTo>
                    <a:pt x="354" y="4842"/>
                  </a:lnTo>
                  <a:lnTo>
                    <a:pt x="531" y="5196"/>
                  </a:lnTo>
                  <a:lnTo>
                    <a:pt x="827" y="5551"/>
                  </a:lnTo>
                  <a:lnTo>
                    <a:pt x="1122" y="5905"/>
                  </a:lnTo>
                  <a:lnTo>
                    <a:pt x="1476" y="6141"/>
                  </a:lnTo>
                  <a:lnTo>
                    <a:pt x="1889" y="6377"/>
                  </a:lnTo>
                  <a:lnTo>
                    <a:pt x="2244" y="6554"/>
                  </a:lnTo>
                  <a:lnTo>
                    <a:pt x="2657" y="6672"/>
                  </a:lnTo>
                  <a:lnTo>
                    <a:pt x="3129" y="6731"/>
                  </a:lnTo>
                  <a:lnTo>
                    <a:pt x="3542" y="6731"/>
                  </a:lnTo>
                  <a:lnTo>
                    <a:pt x="3956" y="6672"/>
                  </a:lnTo>
                  <a:lnTo>
                    <a:pt x="4369" y="6554"/>
                  </a:lnTo>
                  <a:lnTo>
                    <a:pt x="4782" y="6377"/>
                  </a:lnTo>
                  <a:lnTo>
                    <a:pt x="5196" y="6200"/>
                  </a:lnTo>
                  <a:lnTo>
                    <a:pt x="5550" y="5905"/>
                  </a:lnTo>
                  <a:lnTo>
                    <a:pt x="5904" y="5551"/>
                  </a:lnTo>
                  <a:lnTo>
                    <a:pt x="6199" y="5196"/>
                  </a:lnTo>
                  <a:lnTo>
                    <a:pt x="6376" y="4842"/>
                  </a:lnTo>
                  <a:lnTo>
                    <a:pt x="6553" y="4429"/>
                  </a:lnTo>
                  <a:lnTo>
                    <a:pt x="6672" y="4016"/>
                  </a:lnTo>
                  <a:lnTo>
                    <a:pt x="6731" y="3602"/>
                  </a:lnTo>
                  <a:lnTo>
                    <a:pt x="6731" y="3130"/>
                  </a:lnTo>
                  <a:lnTo>
                    <a:pt x="6672" y="2717"/>
                  </a:lnTo>
                  <a:lnTo>
                    <a:pt x="6553" y="2304"/>
                  </a:lnTo>
                  <a:lnTo>
                    <a:pt x="6376" y="1890"/>
                  </a:lnTo>
                  <a:lnTo>
                    <a:pt x="6140" y="1536"/>
                  </a:lnTo>
                  <a:lnTo>
                    <a:pt x="5904" y="1182"/>
                  </a:lnTo>
                  <a:lnTo>
                    <a:pt x="5550" y="828"/>
                  </a:lnTo>
                  <a:lnTo>
                    <a:pt x="5196" y="591"/>
                  </a:lnTo>
                  <a:lnTo>
                    <a:pt x="4841" y="355"/>
                  </a:lnTo>
                  <a:lnTo>
                    <a:pt x="4428" y="178"/>
                  </a:lnTo>
                  <a:lnTo>
                    <a:pt x="4015" y="60"/>
                  </a:lnTo>
                  <a:lnTo>
                    <a:pt x="360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01" name="Google Shape;2401;p33"/>
            <p:cNvSpPr/>
            <p:nvPr/>
          </p:nvSpPr>
          <p:spPr>
            <a:xfrm>
              <a:off x="6874125" y="1740175"/>
              <a:ext cx="191900" cy="206650"/>
            </a:xfrm>
            <a:custGeom>
              <a:avLst/>
              <a:gdLst/>
              <a:ahLst/>
              <a:cxnLst/>
              <a:rect l="l" t="t" r="r" b="b"/>
              <a:pathLst>
                <a:path w="7676" h="8266" extrusionOk="0">
                  <a:moveTo>
                    <a:pt x="5137" y="2657"/>
                  </a:moveTo>
                  <a:lnTo>
                    <a:pt x="5609" y="3307"/>
                  </a:lnTo>
                  <a:lnTo>
                    <a:pt x="5727" y="3543"/>
                  </a:lnTo>
                  <a:lnTo>
                    <a:pt x="5727" y="3720"/>
                  </a:lnTo>
                  <a:lnTo>
                    <a:pt x="5668" y="3956"/>
                  </a:lnTo>
                  <a:lnTo>
                    <a:pt x="5491" y="4074"/>
                  </a:lnTo>
                  <a:lnTo>
                    <a:pt x="5255" y="4192"/>
                  </a:lnTo>
                  <a:lnTo>
                    <a:pt x="5078" y="4192"/>
                  </a:lnTo>
                  <a:lnTo>
                    <a:pt x="4842" y="4133"/>
                  </a:lnTo>
                  <a:lnTo>
                    <a:pt x="4665" y="3956"/>
                  </a:lnTo>
                  <a:lnTo>
                    <a:pt x="4192" y="3248"/>
                  </a:lnTo>
                  <a:lnTo>
                    <a:pt x="5137" y="2657"/>
                  </a:lnTo>
                  <a:close/>
                  <a:moveTo>
                    <a:pt x="5314" y="0"/>
                  </a:moveTo>
                  <a:lnTo>
                    <a:pt x="1" y="3720"/>
                  </a:lnTo>
                  <a:lnTo>
                    <a:pt x="1181" y="5373"/>
                  </a:lnTo>
                  <a:lnTo>
                    <a:pt x="3130" y="4074"/>
                  </a:lnTo>
                  <a:lnTo>
                    <a:pt x="1890" y="6436"/>
                  </a:lnTo>
                  <a:lnTo>
                    <a:pt x="3189" y="8266"/>
                  </a:lnTo>
                  <a:lnTo>
                    <a:pt x="4428" y="5668"/>
                  </a:lnTo>
                  <a:lnTo>
                    <a:pt x="4724" y="5845"/>
                  </a:lnTo>
                  <a:lnTo>
                    <a:pt x="5019" y="5963"/>
                  </a:lnTo>
                  <a:lnTo>
                    <a:pt x="5314" y="6081"/>
                  </a:lnTo>
                  <a:lnTo>
                    <a:pt x="5904" y="6081"/>
                  </a:lnTo>
                  <a:lnTo>
                    <a:pt x="6200" y="5963"/>
                  </a:lnTo>
                  <a:lnTo>
                    <a:pt x="6495" y="5904"/>
                  </a:lnTo>
                  <a:lnTo>
                    <a:pt x="6790" y="5727"/>
                  </a:lnTo>
                  <a:lnTo>
                    <a:pt x="7026" y="5550"/>
                  </a:lnTo>
                  <a:lnTo>
                    <a:pt x="7203" y="5314"/>
                  </a:lnTo>
                  <a:lnTo>
                    <a:pt x="7380" y="5078"/>
                  </a:lnTo>
                  <a:lnTo>
                    <a:pt x="7498" y="4842"/>
                  </a:lnTo>
                  <a:lnTo>
                    <a:pt x="7617" y="4605"/>
                  </a:lnTo>
                  <a:lnTo>
                    <a:pt x="7676" y="4310"/>
                  </a:lnTo>
                  <a:lnTo>
                    <a:pt x="7676" y="4015"/>
                  </a:lnTo>
                  <a:lnTo>
                    <a:pt x="7617" y="3720"/>
                  </a:lnTo>
                  <a:lnTo>
                    <a:pt x="7558" y="3425"/>
                  </a:lnTo>
                  <a:lnTo>
                    <a:pt x="7439" y="3070"/>
                  </a:lnTo>
                  <a:lnTo>
                    <a:pt x="7321" y="2775"/>
                  </a:lnTo>
                  <a:lnTo>
                    <a:pt x="7085" y="2480"/>
                  </a:lnTo>
                  <a:lnTo>
                    <a:pt x="53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02" name="Google Shape;2402;p33"/>
            <p:cNvSpPr/>
            <p:nvPr/>
          </p:nvSpPr>
          <p:spPr>
            <a:xfrm>
              <a:off x="6983350" y="1877450"/>
              <a:ext cx="187475" cy="162375"/>
            </a:xfrm>
            <a:custGeom>
              <a:avLst/>
              <a:gdLst/>
              <a:ahLst/>
              <a:cxnLst/>
              <a:rect l="l" t="t" r="r" b="b"/>
              <a:pathLst>
                <a:path w="7499" h="6495" extrusionOk="0">
                  <a:moveTo>
                    <a:pt x="4783" y="0"/>
                  </a:moveTo>
                  <a:lnTo>
                    <a:pt x="3366" y="768"/>
                  </a:lnTo>
                  <a:lnTo>
                    <a:pt x="4251" y="2244"/>
                  </a:lnTo>
                  <a:lnTo>
                    <a:pt x="0" y="4723"/>
                  </a:lnTo>
                  <a:lnTo>
                    <a:pt x="1004" y="6494"/>
                  </a:lnTo>
                  <a:lnTo>
                    <a:pt x="5255" y="4015"/>
                  </a:lnTo>
                  <a:lnTo>
                    <a:pt x="6081" y="5550"/>
                  </a:lnTo>
                  <a:lnTo>
                    <a:pt x="7498" y="4723"/>
                  </a:lnTo>
                  <a:lnTo>
                    <a:pt x="47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03" name="Google Shape;2403;p33"/>
            <p:cNvSpPr/>
            <p:nvPr/>
          </p:nvSpPr>
          <p:spPr>
            <a:xfrm>
              <a:off x="7039425" y="2028000"/>
              <a:ext cx="196350" cy="129900"/>
            </a:xfrm>
            <a:custGeom>
              <a:avLst/>
              <a:gdLst/>
              <a:ahLst/>
              <a:cxnLst/>
              <a:rect l="l" t="t" r="r" b="b"/>
              <a:pathLst>
                <a:path w="7854" h="5196" extrusionOk="0">
                  <a:moveTo>
                    <a:pt x="5905" y="0"/>
                  </a:moveTo>
                  <a:lnTo>
                    <a:pt x="1" y="2716"/>
                  </a:lnTo>
                  <a:lnTo>
                    <a:pt x="827" y="4605"/>
                  </a:lnTo>
                  <a:lnTo>
                    <a:pt x="3071" y="3542"/>
                  </a:lnTo>
                  <a:lnTo>
                    <a:pt x="3838" y="5195"/>
                  </a:lnTo>
                  <a:lnTo>
                    <a:pt x="5255" y="4546"/>
                  </a:lnTo>
                  <a:lnTo>
                    <a:pt x="4488" y="2893"/>
                  </a:lnTo>
                  <a:lnTo>
                    <a:pt x="5314" y="2539"/>
                  </a:lnTo>
                  <a:lnTo>
                    <a:pt x="6377" y="4841"/>
                  </a:lnTo>
                  <a:lnTo>
                    <a:pt x="7853" y="4133"/>
                  </a:lnTo>
                  <a:lnTo>
                    <a:pt x="59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04" name="Google Shape;2404;p33"/>
            <p:cNvSpPr/>
            <p:nvPr/>
          </p:nvSpPr>
          <p:spPr>
            <a:xfrm>
              <a:off x="7117650" y="2185925"/>
              <a:ext cx="168300" cy="168275"/>
            </a:xfrm>
            <a:custGeom>
              <a:avLst/>
              <a:gdLst/>
              <a:ahLst/>
              <a:cxnLst/>
              <a:rect l="l" t="t" r="r" b="b"/>
              <a:pathLst>
                <a:path w="6732" h="6731" extrusionOk="0">
                  <a:moveTo>
                    <a:pt x="3780" y="2067"/>
                  </a:moveTo>
                  <a:lnTo>
                    <a:pt x="4075" y="2126"/>
                  </a:lnTo>
                  <a:lnTo>
                    <a:pt x="4252" y="2244"/>
                  </a:lnTo>
                  <a:lnTo>
                    <a:pt x="4488" y="2421"/>
                  </a:lnTo>
                  <a:lnTo>
                    <a:pt x="4606" y="2598"/>
                  </a:lnTo>
                  <a:lnTo>
                    <a:pt x="4724" y="2893"/>
                  </a:lnTo>
                  <a:lnTo>
                    <a:pt x="4783" y="3188"/>
                  </a:lnTo>
                  <a:lnTo>
                    <a:pt x="4842" y="3424"/>
                  </a:lnTo>
                  <a:lnTo>
                    <a:pt x="4783" y="3661"/>
                  </a:lnTo>
                  <a:lnTo>
                    <a:pt x="4665" y="3897"/>
                  </a:lnTo>
                  <a:lnTo>
                    <a:pt x="4547" y="4133"/>
                  </a:lnTo>
                  <a:lnTo>
                    <a:pt x="4311" y="4310"/>
                  </a:lnTo>
                  <a:lnTo>
                    <a:pt x="4075" y="4428"/>
                  </a:lnTo>
                  <a:lnTo>
                    <a:pt x="3780" y="4546"/>
                  </a:lnTo>
                  <a:lnTo>
                    <a:pt x="3484" y="4664"/>
                  </a:lnTo>
                  <a:lnTo>
                    <a:pt x="2953" y="4664"/>
                  </a:lnTo>
                  <a:lnTo>
                    <a:pt x="2658" y="4605"/>
                  </a:lnTo>
                  <a:lnTo>
                    <a:pt x="2481" y="4487"/>
                  </a:lnTo>
                  <a:lnTo>
                    <a:pt x="2244" y="4310"/>
                  </a:lnTo>
                  <a:lnTo>
                    <a:pt x="2126" y="4133"/>
                  </a:lnTo>
                  <a:lnTo>
                    <a:pt x="2008" y="3838"/>
                  </a:lnTo>
                  <a:lnTo>
                    <a:pt x="1949" y="3543"/>
                  </a:lnTo>
                  <a:lnTo>
                    <a:pt x="1890" y="3306"/>
                  </a:lnTo>
                  <a:lnTo>
                    <a:pt x="1949" y="3070"/>
                  </a:lnTo>
                  <a:lnTo>
                    <a:pt x="2067" y="2834"/>
                  </a:lnTo>
                  <a:lnTo>
                    <a:pt x="2185" y="2598"/>
                  </a:lnTo>
                  <a:lnTo>
                    <a:pt x="2422" y="2421"/>
                  </a:lnTo>
                  <a:lnTo>
                    <a:pt x="2658" y="2303"/>
                  </a:lnTo>
                  <a:lnTo>
                    <a:pt x="2953" y="2185"/>
                  </a:lnTo>
                  <a:lnTo>
                    <a:pt x="3248" y="2067"/>
                  </a:lnTo>
                  <a:close/>
                  <a:moveTo>
                    <a:pt x="3130" y="0"/>
                  </a:moveTo>
                  <a:lnTo>
                    <a:pt x="2717" y="59"/>
                  </a:lnTo>
                  <a:lnTo>
                    <a:pt x="2244" y="177"/>
                  </a:lnTo>
                  <a:lnTo>
                    <a:pt x="1831" y="354"/>
                  </a:lnTo>
                  <a:lnTo>
                    <a:pt x="1418" y="591"/>
                  </a:lnTo>
                  <a:lnTo>
                    <a:pt x="1064" y="886"/>
                  </a:lnTo>
                  <a:lnTo>
                    <a:pt x="768" y="1181"/>
                  </a:lnTo>
                  <a:lnTo>
                    <a:pt x="532" y="1535"/>
                  </a:lnTo>
                  <a:lnTo>
                    <a:pt x="296" y="1949"/>
                  </a:lnTo>
                  <a:lnTo>
                    <a:pt x="178" y="2303"/>
                  </a:lnTo>
                  <a:lnTo>
                    <a:pt x="60" y="2716"/>
                  </a:lnTo>
                  <a:lnTo>
                    <a:pt x="1" y="3188"/>
                  </a:lnTo>
                  <a:lnTo>
                    <a:pt x="1" y="3602"/>
                  </a:lnTo>
                  <a:lnTo>
                    <a:pt x="60" y="4074"/>
                  </a:lnTo>
                  <a:lnTo>
                    <a:pt x="178" y="4487"/>
                  </a:lnTo>
                  <a:lnTo>
                    <a:pt x="355" y="4900"/>
                  </a:lnTo>
                  <a:lnTo>
                    <a:pt x="591" y="5255"/>
                  </a:lnTo>
                  <a:lnTo>
                    <a:pt x="887" y="5609"/>
                  </a:lnTo>
                  <a:lnTo>
                    <a:pt x="1182" y="5904"/>
                  </a:lnTo>
                  <a:lnTo>
                    <a:pt x="1536" y="6199"/>
                  </a:lnTo>
                  <a:lnTo>
                    <a:pt x="1890" y="6376"/>
                  </a:lnTo>
                  <a:lnTo>
                    <a:pt x="2304" y="6554"/>
                  </a:lnTo>
                  <a:lnTo>
                    <a:pt x="2717" y="6672"/>
                  </a:lnTo>
                  <a:lnTo>
                    <a:pt x="3130" y="6731"/>
                  </a:lnTo>
                  <a:lnTo>
                    <a:pt x="3602" y="6731"/>
                  </a:lnTo>
                  <a:lnTo>
                    <a:pt x="4016" y="6672"/>
                  </a:lnTo>
                  <a:lnTo>
                    <a:pt x="4488" y="6495"/>
                  </a:lnTo>
                  <a:lnTo>
                    <a:pt x="4901" y="6317"/>
                  </a:lnTo>
                  <a:lnTo>
                    <a:pt x="5315" y="6140"/>
                  </a:lnTo>
                  <a:lnTo>
                    <a:pt x="5669" y="5845"/>
                  </a:lnTo>
                  <a:lnTo>
                    <a:pt x="5964" y="5550"/>
                  </a:lnTo>
                  <a:lnTo>
                    <a:pt x="6200" y="5196"/>
                  </a:lnTo>
                  <a:lnTo>
                    <a:pt x="6436" y="4782"/>
                  </a:lnTo>
                  <a:lnTo>
                    <a:pt x="6554" y="4428"/>
                  </a:lnTo>
                  <a:lnTo>
                    <a:pt x="6672" y="4015"/>
                  </a:lnTo>
                  <a:lnTo>
                    <a:pt x="6731" y="3543"/>
                  </a:lnTo>
                  <a:lnTo>
                    <a:pt x="6731" y="3129"/>
                  </a:lnTo>
                  <a:lnTo>
                    <a:pt x="6613" y="2716"/>
                  </a:lnTo>
                  <a:lnTo>
                    <a:pt x="6495" y="2244"/>
                  </a:lnTo>
                  <a:lnTo>
                    <a:pt x="6318" y="1830"/>
                  </a:lnTo>
                  <a:lnTo>
                    <a:pt x="6141" y="1476"/>
                  </a:lnTo>
                  <a:lnTo>
                    <a:pt x="5846" y="1122"/>
                  </a:lnTo>
                  <a:lnTo>
                    <a:pt x="5551" y="827"/>
                  </a:lnTo>
                  <a:lnTo>
                    <a:pt x="5196" y="532"/>
                  </a:lnTo>
                  <a:lnTo>
                    <a:pt x="4842" y="295"/>
                  </a:lnTo>
                  <a:lnTo>
                    <a:pt x="4429" y="177"/>
                  </a:lnTo>
                  <a:lnTo>
                    <a:pt x="4016" y="59"/>
                  </a:lnTo>
                  <a:lnTo>
                    <a:pt x="36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05" name="Google Shape;2405;p33"/>
            <p:cNvSpPr/>
            <p:nvPr/>
          </p:nvSpPr>
          <p:spPr>
            <a:xfrm>
              <a:off x="7157525" y="2361550"/>
              <a:ext cx="171225" cy="137300"/>
            </a:xfrm>
            <a:custGeom>
              <a:avLst/>
              <a:gdLst/>
              <a:ahLst/>
              <a:cxnLst/>
              <a:rect l="l" t="t" r="r" b="b"/>
              <a:pathLst>
                <a:path w="6849" h="5492" extrusionOk="0">
                  <a:moveTo>
                    <a:pt x="6317" y="1"/>
                  </a:moveTo>
                  <a:lnTo>
                    <a:pt x="0" y="1595"/>
                  </a:lnTo>
                  <a:lnTo>
                    <a:pt x="1004" y="5492"/>
                  </a:lnTo>
                  <a:lnTo>
                    <a:pt x="2480" y="5078"/>
                  </a:lnTo>
                  <a:lnTo>
                    <a:pt x="2007" y="3189"/>
                  </a:lnTo>
                  <a:lnTo>
                    <a:pt x="6849" y="2008"/>
                  </a:lnTo>
                  <a:lnTo>
                    <a:pt x="63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06" name="Google Shape;2406;p33"/>
            <p:cNvSpPr/>
            <p:nvPr/>
          </p:nvSpPr>
          <p:spPr>
            <a:xfrm>
              <a:off x="7187025" y="2492925"/>
              <a:ext cx="169775" cy="79725"/>
            </a:xfrm>
            <a:custGeom>
              <a:avLst/>
              <a:gdLst/>
              <a:ahLst/>
              <a:cxnLst/>
              <a:rect l="l" t="t" r="r" b="b"/>
              <a:pathLst>
                <a:path w="6791" h="3189" extrusionOk="0">
                  <a:moveTo>
                    <a:pt x="6377" y="0"/>
                  </a:moveTo>
                  <a:lnTo>
                    <a:pt x="1" y="1181"/>
                  </a:lnTo>
                  <a:lnTo>
                    <a:pt x="355" y="3188"/>
                  </a:lnTo>
                  <a:lnTo>
                    <a:pt x="6790" y="2008"/>
                  </a:lnTo>
                  <a:lnTo>
                    <a:pt x="63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07" name="Google Shape;2407;p33"/>
            <p:cNvSpPr/>
            <p:nvPr/>
          </p:nvSpPr>
          <p:spPr>
            <a:xfrm>
              <a:off x="7207700" y="2588850"/>
              <a:ext cx="168275" cy="168300"/>
            </a:xfrm>
            <a:custGeom>
              <a:avLst/>
              <a:gdLst/>
              <a:ahLst/>
              <a:cxnLst/>
              <a:rect l="l" t="t" r="r" b="b"/>
              <a:pathLst>
                <a:path w="6731" h="6732" extrusionOk="0">
                  <a:moveTo>
                    <a:pt x="3543" y="2067"/>
                  </a:moveTo>
                  <a:lnTo>
                    <a:pt x="3838" y="2126"/>
                  </a:lnTo>
                  <a:lnTo>
                    <a:pt x="4133" y="2185"/>
                  </a:lnTo>
                  <a:lnTo>
                    <a:pt x="4369" y="2303"/>
                  </a:lnTo>
                  <a:lnTo>
                    <a:pt x="4546" y="2481"/>
                  </a:lnTo>
                  <a:lnTo>
                    <a:pt x="4664" y="2717"/>
                  </a:lnTo>
                  <a:lnTo>
                    <a:pt x="4783" y="2953"/>
                  </a:lnTo>
                  <a:lnTo>
                    <a:pt x="4842" y="3248"/>
                  </a:lnTo>
                  <a:lnTo>
                    <a:pt x="4842" y="3543"/>
                  </a:lnTo>
                  <a:lnTo>
                    <a:pt x="4783" y="3779"/>
                  </a:lnTo>
                  <a:lnTo>
                    <a:pt x="4664" y="4016"/>
                  </a:lnTo>
                  <a:lnTo>
                    <a:pt x="4546" y="4193"/>
                  </a:lnTo>
                  <a:lnTo>
                    <a:pt x="4310" y="4370"/>
                  </a:lnTo>
                  <a:lnTo>
                    <a:pt x="4074" y="4488"/>
                  </a:lnTo>
                  <a:lnTo>
                    <a:pt x="3838" y="4606"/>
                  </a:lnTo>
                  <a:lnTo>
                    <a:pt x="3484" y="4665"/>
                  </a:lnTo>
                  <a:lnTo>
                    <a:pt x="3189" y="4665"/>
                  </a:lnTo>
                  <a:lnTo>
                    <a:pt x="2893" y="4606"/>
                  </a:lnTo>
                  <a:lnTo>
                    <a:pt x="2657" y="4547"/>
                  </a:lnTo>
                  <a:lnTo>
                    <a:pt x="2421" y="4429"/>
                  </a:lnTo>
                  <a:lnTo>
                    <a:pt x="2244" y="4252"/>
                  </a:lnTo>
                  <a:lnTo>
                    <a:pt x="2067" y="4075"/>
                  </a:lnTo>
                  <a:lnTo>
                    <a:pt x="2008" y="3779"/>
                  </a:lnTo>
                  <a:lnTo>
                    <a:pt x="1949" y="3543"/>
                  </a:lnTo>
                  <a:lnTo>
                    <a:pt x="1949" y="3248"/>
                  </a:lnTo>
                  <a:lnTo>
                    <a:pt x="2008" y="2953"/>
                  </a:lnTo>
                  <a:lnTo>
                    <a:pt x="2067" y="2717"/>
                  </a:lnTo>
                  <a:lnTo>
                    <a:pt x="2244" y="2540"/>
                  </a:lnTo>
                  <a:lnTo>
                    <a:pt x="2421" y="2362"/>
                  </a:lnTo>
                  <a:lnTo>
                    <a:pt x="2657" y="2244"/>
                  </a:lnTo>
                  <a:lnTo>
                    <a:pt x="2952" y="2185"/>
                  </a:lnTo>
                  <a:lnTo>
                    <a:pt x="3248" y="2126"/>
                  </a:lnTo>
                  <a:lnTo>
                    <a:pt x="3543" y="2067"/>
                  </a:lnTo>
                  <a:close/>
                  <a:moveTo>
                    <a:pt x="3484" y="1"/>
                  </a:moveTo>
                  <a:lnTo>
                    <a:pt x="3011" y="60"/>
                  </a:lnTo>
                  <a:lnTo>
                    <a:pt x="2598" y="119"/>
                  </a:lnTo>
                  <a:lnTo>
                    <a:pt x="2126" y="237"/>
                  </a:lnTo>
                  <a:lnTo>
                    <a:pt x="1713" y="414"/>
                  </a:lnTo>
                  <a:lnTo>
                    <a:pt x="1358" y="650"/>
                  </a:lnTo>
                  <a:lnTo>
                    <a:pt x="1004" y="946"/>
                  </a:lnTo>
                  <a:lnTo>
                    <a:pt x="768" y="1241"/>
                  </a:lnTo>
                  <a:lnTo>
                    <a:pt x="473" y="1595"/>
                  </a:lnTo>
                  <a:lnTo>
                    <a:pt x="296" y="2008"/>
                  </a:lnTo>
                  <a:lnTo>
                    <a:pt x="178" y="2421"/>
                  </a:lnTo>
                  <a:lnTo>
                    <a:pt x="59" y="2835"/>
                  </a:lnTo>
                  <a:lnTo>
                    <a:pt x="0" y="3248"/>
                  </a:lnTo>
                  <a:lnTo>
                    <a:pt x="59" y="3720"/>
                  </a:lnTo>
                  <a:lnTo>
                    <a:pt x="118" y="4193"/>
                  </a:lnTo>
                  <a:lnTo>
                    <a:pt x="237" y="4606"/>
                  </a:lnTo>
                  <a:lnTo>
                    <a:pt x="414" y="4960"/>
                  </a:lnTo>
                  <a:lnTo>
                    <a:pt x="650" y="5373"/>
                  </a:lnTo>
                  <a:lnTo>
                    <a:pt x="945" y="5669"/>
                  </a:lnTo>
                  <a:lnTo>
                    <a:pt x="1240" y="5964"/>
                  </a:lnTo>
                  <a:lnTo>
                    <a:pt x="1594" y="6259"/>
                  </a:lnTo>
                  <a:lnTo>
                    <a:pt x="1949" y="6436"/>
                  </a:lnTo>
                  <a:lnTo>
                    <a:pt x="2362" y="6613"/>
                  </a:lnTo>
                  <a:lnTo>
                    <a:pt x="2834" y="6672"/>
                  </a:lnTo>
                  <a:lnTo>
                    <a:pt x="3248" y="6731"/>
                  </a:lnTo>
                  <a:lnTo>
                    <a:pt x="3720" y="6672"/>
                  </a:lnTo>
                  <a:lnTo>
                    <a:pt x="4192" y="6613"/>
                  </a:lnTo>
                  <a:lnTo>
                    <a:pt x="4605" y="6495"/>
                  </a:lnTo>
                  <a:lnTo>
                    <a:pt x="5019" y="6318"/>
                  </a:lnTo>
                  <a:lnTo>
                    <a:pt x="5373" y="6082"/>
                  </a:lnTo>
                  <a:lnTo>
                    <a:pt x="5727" y="5787"/>
                  </a:lnTo>
                  <a:lnTo>
                    <a:pt x="6022" y="5492"/>
                  </a:lnTo>
                  <a:lnTo>
                    <a:pt x="6259" y="5137"/>
                  </a:lnTo>
                  <a:lnTo>
                    <a:pt x="6436" y="4724"/>
                  </a:lnTo>
                  <a:lnTo>
                    <a:pt x="6613" y="4370"/>
                  </a:lnTo>
                  <a:lnTo>
                    <a:pt x="6672" y="3897"/>
                  </a:lnTo>
                  <a:lnTo>
                    <a:pt x="6731" y="3484"/>
                  </a:lnTo>
                  <a:lnTo>
                    <a:pt x="6731" y="3012"/>
                  </a:lnTo>
                  <a:lnTo>
                    <a:pt x="6613" y="2599"/>
                  </a:lnTo>
                  <a:lnTo>
                    <a:pt x="6495" y="2185"/>
                  </a:lnTo>
                  <a:lnTo>
                    <a:pt x="6318" y="1772"/>
                  </a:lnTo>
                  <a:lnTo>
                    <a:pt x="6081" y="1418"/>
                  </a:lnTo>
                  <a:lnTo>
                    <a:pt x="5845" y="1064"/>
                  </a:lnTo>
                  <a:lnTo>
                    <a:pt x="5550" y="768"/>
                  </a:lnTo>
                  <a:lnTo>
                    <a:pt x="5196" y="532"/>
                  </a:lnTo>
                  <a:lnTo>
                    <a:pt x="4783" y="296"/>
                  </a:lnTo>
                  <a:lnTo>
                    <a:pt x="4369" y="119"/>
                  </a:lnTo>
                  <a:lnTo>
                    <a:pt x="3956" y="60"/>
                  </a:lnTo>
                  <a:lnTo>
                    <a:pt x="34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08" name="Google Shape;2408;p33"/>
            <p:cNvSpPr/>
            <p:nvPr/>
          </p:nvSpPr>
          <p:spPr>
            <a:xfrm>
              <a:off x="7215075" y="2826500"/>
              <a:ext cx="166800" cy="178600"/>
            </a:xfrm>
            <a:custGeom>
              <a:avLst/>
              <a:gdLst/>
              <a:ahLst/>
              <a:cxnLst/>
              <a:rect l="l" t="t" r="r" b="b"/>
              <a:pathLst>
                <a:path w="6672" h="7144" extrusionOk="0">
                  <a:moveTo>
                    <a:pt x="2657" y="3070"/>
                  </a:moveTo>
                  <a:lnTo>
                    <a:pt x="4488" y="3720"/>
                  </a:lnTo>
                  <a:lnTo>
                    <a:pt x="2657" y="4251"/>
                  </a:lnTo>
                  <a:lnTo>
                    <a:pt x="2657" y="3070"/>
                  </a:lnTo>
                  <a:close/>
                  <a:moveTo>
                    <a:pt x="237" y="0"/>
                  </a:moveTo>
                  <a:lnTo>
                    <a:pt x="178" y="2185"/>
                  </a:lnTo>
                  <a:lnTo>
                    <a:pt x="1181" y="2539"/>
                  </a:lnTo>
                  <a:lnTo>
                    <a:pt x="1063" y="4664"/>
                  </a:lnTo>
                  <a:lnTo>
                    <a:pt x="119" y="4959"/>
                  </a:lnTo>
                  <a:lnTo>
                    <a:pt x="1" y="7144"/>
                  </a:lnTo>
                  <a:lnTo>
                    <a:pt x="1" y="7144"/>
                  </a:lnTo>
                  <a:lnTo>
                    <a:pt x="6613" y="4959"/>
                  </a:lnTo>
                  <a:lnTo>
                    <a:pt x="6672" y="2598"/>
                  </a:lnTo>
                  <a:lnTo>
                    <a:pt x="2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09" name="Google Shape;2409;p33"/>
            <p:cNvSpPr/>
            <p:nvPr/>
          </p:nvSpPr>
          <p:spPr>
            <a:xfrm>
              <a:off x="7200325" y="3030175"/>
              <a:ext cx="174175" cy="156475"/>
            </a:xfrm>
            <a:custGeom>
              <a:avLst/>
              <a:gdLst/>
              <a:ahLst/>
              <a:cxnLst/>
              <a:rect l="l" t="t" r="r" b="b"/>
              <a:pathLst>
                <a:path w="6967" h="6259" extrusionOk="0">
                  <a:moveTo>
                    <a:pt x="2480" y="1"/>
                  </a:moveTo>
                  <a:lnTo>
                    <a:pt x="2067" y="60"/>
                  </a:lnTo>
                  <a:lnTo>
                    <a:pt x="1712" y="178"/>
                  </a:lnTo>
                  <a:lnTo>
                    <a:pt x="1358" y="355"/>
                  </a:lnTo>
                  <a:lnTo>
                    <a:pt x="1063" y="532"/>
                  </a:lnTo>
                  <a:lnTo>
                    <a:pt x="827" y="768"/>
                  </a:lnTo>
                  <a:lnTo>
                    <a:pt x="591" y="1063"/>
                  </a:lnTo>
                  <a:lnTo>
                    <a:pt x="413" y="1358"/>
                  </a:lnTo>
                  <a:lnTo>
                    <a:pt x="236" y="1713"/>
                  </a:lnTo>
                  <a:lnTo>
                    <a:pt x="118" y="2067"/>
                  </a:lnTo>
                  <a:lnTo>
                    <a:pt x="59" y="2480"/>
                  </a:lnTo>
                  <a:lnTo>
                    <a:pt x="0" y="2834"/>
                  </a:lnTo>
                  <a:lnTo>
                    <a:pt x="59" y="3248"/>
                  </a:lnTo>
                  <a:lnTo>
                    <a:pt x="59" y="3602"/>
                  </a:lnTo>
                  <a:lnTo>
                    <a:pt x="177" y="4015"/>
                  </a:lnTo>
                  <a:lnTo>
                    <a:pt x="295" y="4310"/>
                  </a:lnTo>
                  <a:lnTo>
                    <a:pt x="532" y="4665"/>
                  </a:lnTo>
                  <a:lnTo>
                    <a:pt x="709" y="4901"/>
                  </a:lnTo>
                  <a:lnTo>
                    <a:pt x="1004" y="5196"/>
                  </a:lnTo>
                  <a:lnTo>
                    <a:pt x="1358" y="5373"/>
                  </a:lnTo>
                  <a:lnTo>
                    <a:pt x="1712" y="5550"/>
                  </a:lnTo>
                  <a:lnTo>
                    <a:pt x="2067" y="5668"/>
                  </a:lnTo>
                  <a:lnTo>
                    <a:pt x="2539" y="5786"/>
                  </a:lnTo>
                  <a:lnTo>
                    <a:pt x="6199" y="6259"/>
                  </a:lnTo>
                  <a:lnTo>
                    <a:pt x="6435" y="4251"/>
                  </a:lnTo>
                  <a:lnTo>
                    <a:pt x="2834" y="3779"/>
                  </a:lnTo>
                  <a:lnTo>
                    <a:pt x="2421" y="3661"/>
                  </a:lnTo>
                  <a:lnTo>
                    <a:pt x="2126" y="3425"/>
                  </a:lnTo>
                  <a:lnTo>
                    <a:pt x="2067" y="3307"/>
                  </a:lnTo>
                  <a:lnTo>
                    <a:pt x="2008" y="3130"/>
                  </a:lnTo>
                  <a:lnTo>
                    <a:pt x="1948" y="2953"/>
                  </a:lnTo>
                  <a:lnTo>
                    <a:pt x="1948" y="2775"/>
                  </a:lnTo>
                  <a:lnTo>
                    <a:pt x="2008" y="2539"/>
                  </a:lnTo>
                  <a:lnTo>
                    <a:pt x="2067" y="2421"/>
                  </a:lnTo>
                  <a:lnTo>
                    <a:pt x="2185" y="2244"/>
                  </a:lnTo>
                  <a:lnTo>
                    <a:pt x="2303" y="2185"/>
                  </a:lnTo>
                  <a:lnTo>
                    <a:pt x="2657" y="2067"/>
                  </a:lnTo>
                  <a:lnTo>
                    <a:pt x="3070" y="2067"/>
                  </a:lnTo>
                  <a:lnTo>
                    <a:pt x="6672" y="2598"/>
                  </a:lnTo>
                  <a:lnTo>
                    <a:pt x="6967" y="591"/>
                  </a:lnTo>
                  <a:lnTo>
                    <a:pt x="3306" y="60"/>
                  </a:lnTo>
                  <a:lnTo>
                    <a:pt x="28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10" name="Google Shape;2410;p33"/>
            <p:cNvSpPr/>
            <p:nvPr/>
          </p:nvSpPr>
          <p:spPr>
            <a:xfrm>
              <a:off x="7167850" y="3192525"/>
              <a:ext cx="178625" cy="171250"/>
            </a:xfrm>
            <a:custGeom>
              <a:avLst/>
              <a:gdLst/>
              <a:ahLst/>
              <a:cxnLst/>
              <a:rect l="l" t="t" r="r" b="b"/>
              <a:pathLst>
                <a:path w="7145" h="6850" extrusionOk="0">
                  <a:moveTo>
                    <a:pt x="2067" y="2421"/>
                  </a:moveTo>
                  <a:lnTo>
                    <a:pt x="4901" y="3130"/>
                  </a:lnTo>
                  <a:lnTo>
                    <a:pt x="4783" y="3602"/>
                  </a:lnTo>
                  <a:lnTo>
                    <a:pt x="4664" y="3957"/>
                  </a:lnTo>
                  <a:lnTo>
                    <a:pt x="4546" y="4193"/>
                  </a:lnTo>
                  <a:lnTo>
                    <a:pt x="4369" y="4429"/>
                  </a:lnTo>
                  <a:lnTo>
                    <a:pt x="4133" y="4606"/>
                  </a:lnTo>
                  <a:lnTo>
                    <a:pt x="3897" y="4724"/>
                  </a:lnTo>
                  <a:lnTo>
                    <a:pt x="3661" y="4783"/>
                  </a:lnTo>
                  <a:lnTo>
                    <a:pt x="3307" y="4783"/>
                  </a:lnTo>
                  <a:lnTo>
                    <a:pt x="3011" y="4724"/>
                  </a:lnTo>
                  <a:lnTo>
                    <a:pt x="2716" y="4606"/>
                  </a:lnTo>
                  <a:lnTo>
                    <a:pt x="2421" y="4488"/>
                  </a:lnTo>
                  <a:lnTo>
                    <a:pt x="2244" y="4311"/>
                  </a:lnTo>
                  <a:lnTo>
                    <a:pt x="2067" y="4075"/>
                  </a:lnTo>
                  <a:lnTo>
                    <a:pt x="1949" y="3838"/>
                  </a:lnTo>
                  <a:lnTo>
                    <a:pt x="1890" y="3543"/>
                  </a:lnTo>
                  <a:lnTo>
                    <a:pt x="1890" y="3248"/>
                  </a:lnTo>
                  <a:lnTo>
                    <a:pt x="1949" y="2894"/>
                  </a:lnTo>
                  <a:lnTo>
                    <a:pt x="2067" y="2421"/>
                  </a:lnTo>
                  <a:close/>
                  <a:moveTo>
                    <a:pt x="827" y="1"/>
                  </a:moveTo>
                  <a:lnTo>
                    <a:pt x="118" y="2658"/>
                  </a:lnTo>
                  <a:lnTo>
                    <a:pt x="59" y="3130"/>
                  </a:lnTo>
                  <a:lnTo>
                    <a:pt x="0" y="3602"/>
                  </a:lnTo>
                  <a:lnTo>
                    <a:pt x="59" y="4075"/>
                  </a:lnTo>
                  <a:lnTo>
                    <a:pt x="118" y="4488"/>
                  </a:lnTo>
                  <a:lnTo>
                    <a:pt x="296" y="4901"/>
                  </a:lnTo>
                  <a:lnTo>
                    <a:pt x="473" y="5255"/>
                  </a:lnTo>
                  <a:lnTo>
                    <a:pt x="709" y="5610"/>
                  </a:lnTo>
                  <a:lnTo>
                    <a:pt x="1004" y="5905"/>
                  </a:lnTo>
                  <a:lnTo>
                    <a:pt x="1299" y="6200"/>
                  </a:lnTo>
                  <a:lnTo>
                    <a:pt x="1653" y="6436"/>
                  </a:lnTo>
                  <a:lnTo>
                    <a:pt x="2067" y="6613"/>
                  </a:lnTo>
                  <a:lnTo>
                    <a:pt x="2480" y="6731"/>
                  </a:lnTo>
                  <a:lnTo>
                    <a:pt x="2952" y="6849"/>
                  </a:lnTo>
                  <a:lnTo>
                    <a:pt x="3838" y="6849"/>
                  </a:lnTo>
                  <a:lnTo>
                    <a:pt x="4251" y="6731"/>
                  </a:lnTo>
                  <a:lnTo>
                    <a:pt x="4605" y="6613"/>
                  </a:lnTo>
                  <a:lnTo>
                    <a:pt x="5019" y="6377"/>
                  </a:lnTo>
                  <a:lnTo>
                    <a:pt x="5314" y="6141"/>
                  </a:lnTo>
                  <a:lnTo>
                    <a:pt x="5668" y="5846"/>
                  </a:lnTo>
                  <a:lnTo>
                    <a:pt x="5904" y="5492"/>
                  </a:lnTo>
                  <a:lnTo>
                    <a:pt x="6140" y="5137"/>
                  </a:lnTo>
                  <a:lnTo>
                    <a:pt x="6318" y="4724"/>
                  </a:lnTo>
                  <a:lnTo>
                    <a:pt x="6495" y="4252"/>
                  </a:lnTo>
                  <a:lnTo>
                    <a:pt x="7144" y="1595"/>
                  </a:lnTo>
                  <a:lnTo>
                    <a:pt x="8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11" name="Google Shape;2411;p33"/>
            <p:cNvSpPr/>
            <p:nvPr/>
          </p:nvSpPr>
          <p:spPr>
            <a:xfrm>
              <a:off x="7125050" y="3365225"/>
              <a:ext cx="171225" cy="100400"/>
            </a:xfrm>
            <a:custGeom>
              <a:avLst/>
              <a:gdLst/>
              <a:ahLst/>
              <a:cxnLst/>
              <a:rect l="l" t="t" r="r" b="b"/>
              <a:pathLst>
                <a:path w="6849" h="4016" extrusionOk="0">
                  <a:moveTo>
                    <a:pt x="650" y="0"/>
                  </a:moveTo>
                  <a:lnTo>
                    <a:pt x="0" y="1949"/>
                  </a:lnTo>
                  <a:lnTo>
                    <a:pt x="6199" y="4015"/>
                  </a:lnTo>
                  <a:lnTo>
                    <a:pt x="6849" y="2067"/>
                  </a:lnTo>
                  <a:lnTo>
                    <a:pt x="6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12" name="Google Shape;2412;p33"/>
            <p:cNvSpPr/>
            <p:nvPr/>
          </p:nvSpPr>
          <p:spPr>
            <a:xfrm>
              <a:off x="7077800" y="3464125"/>
              <a:ext cx="168300" cy="168275"/>
            </a:xfrm>
            <a:custGeom>
              <a:avLst/>
              <a:gdLst/>
              <a:ahLst/>
              <a:cxnLst/>
              <a:rect l="l" t="t" r="r" b="b"/>
              <a:pathLst>
                <a:path w="6732" h="6731" extrusionOk="0">
                  <a:moveTo>
                    <a:pt x="3248" y="2066"/>
                  </a:moveTo>
                  <a:lnTo>
                    <a:pt x="3543" y="2125"/>
                  </a:lnTo>
                  <a:lnTo>
                    <a:pt x="3838" y="2185"/>
                  </a:lnTo>
                  <a:lnTo>
                    <a:pt x="4134" y="2362"/>
                  </a:lnTo>
                  <a:lnTo>
                    <a:pt x="4370" y="2539"/>
                  </a:lnTo>
                  <a:lnTo>
                    <a:pt x="4547" y="2716"/>
                  </a:lnTo>
                  <a:lnTo>
                    <a:pt x="4724" y="2952"/>
                  </a:lnTo>
                  <a:lnTo>
                    <a:pt x="4783" y="3188"/>
                  </a:lnTo>
                  <a:lnTo>
                    <a:pt x="4783" y="3424"/>
                  </a:lnTo>
                  <a:lnTo>
                    <a:pt x="4783" y="3661"/>
                  </a:lnTo>
                  <a:lnTo>
                    <a:pt x="4665" y="3956"/>
                  </a:lnTo>
                  <a:lnTo>
                    <a:pt x="4547" y="4192"/>
                  </a:lnTo>
                  <a:lnTo>
                    <a:pt x="4370" y="4428"/>
                  </a:lnTo>
                  <a:lnTo>
                    <a:pt x="4193" y="4546"/>
                  </a:lnTo>
                  <a:lnTo>
                    <a:pt x="3957" y="4664"/>
                  </a:lnTo>
                  <a:lnTo>
                    <a:pt x="3720" y="4723"/>
                  </a:lnTo>
                  <a:lnTo>
                    <a:pt x="3425" y="4723"/>
                  </a:lnTo>
                  <a:lnTo>
                    <a:pt x="3130" y="4664"/>
                  </a:lnTo>
                  <a:lnTo>
                    <a:pt x="2835" y="4546"/>
                  </a:lnTo>
                  <a:lnTo>
                    <a:pt x="2540" y="4428"/>
                  </a:lnTo>
                  <a:lnTo>
                    <a:pt x="2362" y="4251"/>
                  </a:lnTo>
                  <a:lnTo>
                    <a:pt x="2126" y="4074"/>
                  </a:lnTo>
                  <a:lnTo>
                    <a:pt x="2008" y="3838"/>
                  </a:lnTo>
                  <a:lnTo>
                    <a:pt x="1949" y="3601"/>
                  </a:lnTo>
                  <a:lnTo>
                    <a:pt x="1890" y="3365"/>
                  </a:lnTo>
                  <a:lnTo>
                    <a:pt x="1949" y="3070"/>
                  </a:lnTo>
                  <a:lnTo>
                    <a:pt x="2008" y="2834"/>
                  </a:lnTo>
                  <a:lnTo>
                    <a:pt x="2126" y="2539"/>
                  </a:lnTo>
                  <a:lnTo>
                    <a:pt x="2303" y="2362"/>
                  </a:lnTo>
                  <a:lnTo>
                    <a:pt x="2540" y="2185"/>
                  </a:lnTo>
                  <a:lnTo>
                    <a:pt x="2776" y="2066"/>
                  </a:lnTo>
                  <a:close/>
                  <a:moveTo>
                    <a:pt x="2894" y="0"/>
                  </a:moveTo>
                  <a:lnTo>
                    <a:pt x="2481" y="118"/>
                  </a:lnTo>
                  <a:lnTo>
                    <a:pt x="2067" y="236"/>
                  </a:lnTo>
                  <a:lnTo>
                    <a:pt x="1654" y="413"/>
                  </a:lnTo>
                  <a:lnTo>
                    <a:pt x="1300" y="709"/>
                  </a:lnTo>
                  <a:lnTo>
                    <a:pt x="1005" y="945"/>
                  </a:lnTo>
                  <a:lnTo>
                    <a:pt x="709" y="1299"/>
                  </a:lnTo>
                  <a:lnTo>
                    <a:pt x="473" y="1653"/>
                  </a:lnTo>
                  <a:lnTo>
                    <a:pt x="237" y="2066"/>
                  </a:lnTo>
                  <a:lnTo>
                    <a:pt x="119" y="2480"/>
                  </a:lnTo>
                  <a:lnTo>
                    <a:pt x="1" y="2893"/>
                  </a:lnTo>
                  <a:lnTo>
                    <a:pt x="1" y="3365"/>
                  </a:lnTo>
                  <a:lnTo>
                    <a:pt x="1" y="3779"/>
                  </a:lnTo>
                  <a:lnTo>
                    <a:pt x="60" y="4192"/>
                  </a:lnTo>
                  <a:lnTo>
                    <a:pt x="237" y="4605"/>
                  </a:lnTo>
                  <a:lnTo>
                    <a:pt x="414" y="5018"/>
                  </a:lnTo>
                  <a:lnTo>
                    <a:pt x="650" y="5373"/>
                  </a:lnTo>
                  <a:lnTo>
                    <a:pt x="887" y="5727"/>
                  </a:lnTo>
                  <a:lnTo>
                    <a:pt x="1241" y="6022"/>
                  </a:lnTo>
                  <a:lnTo>
                    <a:pt x="1595" y="6258"/>
                  </a:lnTo>
                  <a:lnTo>
                    <a:pt x="2067" y="6435"/>
                  </a:lnTo>
                  <a:lnTo>
                    <a:pt x="2481" y="6612"/>
                  </a:lnTo>
                  <a:lnTo>
                    <a:pt x="2894" y="6731"/>
                  </a:lnTo>
                  <a:lnTo>
                    <a:pt x="3779" y="6731"/>
                  </a:lnTo>
                  <a:lnTo>
                    <a:pt x="4252" y="6612"/>
                  </a:lnTo>
                  <a:lnTo>
                    <a:pt x="4606" y="6494"/>
                  </a:lnTo>
                  <a:lnTo>
                    <a:pt x="5019" y="6317"/>
                  </a:lnTo>
                  <a:lnTo>
                    <a:pt x="5374" y="6081"/>
                  </a:lnTo>
                  <a:lnTo>
                    <a:pt x="5669" y="5786"/>
                  </a:lnTo>
                  <a:lnTo>
                    <a:pt x="5964" y="5432"/>
                  </a:lnTo>
                  <a:lnTo>
                    <a:pt x="6200" y="5077"/>
                  </a:lnTo>
                  <a:lnTo>
                    <a:pt x="6436" y="4664"/>
                  </a:lnTo>
                  <a:lnTo>
                    <a:pt x="6554" y="4251"/>
                  </a:lnTo>
                  <a:lnTo>
                    <a:pt x="6672" y="3838"/>
                  </a:lnTo>
                  <a:lnTo>
                    <a:pt x="6731" y="3424"/>
                  </a:lnTo>
                  <a:lnTo>
                    <a:pt x="6672" y="2952"/>
                  </a:lnTo>
                  <a:lnTo>
                    <a:pt x="6613" y="2539"/>
                  </a:lnTo>
                  <a:lnTo>
                    <a:pt x="6495" y="2125"/>
                  </a:lnTo>
                  <a:lnTo>
                    <a:pt x="6318" y="1771"/>
                  </a:lnTo>
                  <a:lnTo>
                    <a:pt x="6082" y="1358"/>
                  </a:lnTo>
                  <a:lnTo>
                    <a:pt x="5787" y="1063"/>
                  </a:lnTo>
                  <a:lnTo>
                    <a:pt x="5433" y="768"/>
                  </a:lnTo>
                  <a:lnTo>
                    <a:pt x="5078" y="472"/>
                  </a:lnTo>
                  <a:lnTo>
                    <a:pt x="4665" y="295"/>
                  </a:lnTo>
                  <a:lnTo>
                    <a:pt x="4193" y="118"/>
                  </a:lnTo>
                  <a:lnTo>
                    <a:pt x="3779" y="59"/>
                  </a:lnTo>
                  <a:lnTo>
                    <a:pt x="33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13" name="Google Shape;2413;p33"/>
            <p:cNvSpPr/>
            <p:nvPr/>
          </p:nvSpPr>
          <p:spPr>
            <a:xfrm>
              <a:off x="6964150" y="3658950"/>
              <a:ext cx="194875" cy="175650"/>
            </a:xfrm>
            <a:custGeom>
              <a:avLst/>
              <a:gdLst/>
              <a:ahLst/>
              <a:cxnLst/>
              <a:rect l="l" t="t" r="r" b="b"/>
              <a:pathLst>
                <a:path w="7795" h="7026" extrusionOk="0">
                  <a:moveTo>
                    <a:pt x="2185" y="0"/>
                  </a:moveTo>
                  <a:lnTo>
                    <a:pt x="1" y="3720"/>
                  </a:lnTo>
                  <a:lnTo>
                    <a:pt x="1359" y="4546"/>
                  </a:lnTo>
                  <a:lnTo>
                    <a:pt x="2540" y="2598"/>
                  </a:lnTo>
                  <a:lnTo>
                    <a:pt x="3366" y="3011"/>
                  </a:lnTo>
                  <a:lnTo>
                    <a:pt x="2303" y="4782"/>
                  </a:lnTo>
                  <a:lnTo>
                    <a:pt x="3661" y="5550"/>
                  </a:lnTo>
                  <a:lnTo>
                    <a:pt x="4665" y="3838"/>
                  </a:lnTo>
                  <a:lnTo>
                    <a:pt x="5373" y="4192"/>
                  </a:lnTo>
                  <a:lnTo>
                    <a:pt x="4193" y="6199"/>
                  </a:lnTo>
                  <a:lnTo>
                    <a:pt x="5610" y="7026"/>
                  </a:lnTo>
                  <a:lnTo>
                    <a:pt x="7794" y="3247"/>
                  </a:lnTo>
                  <a:lnTo>
                    <a:pt x="218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14" name="Google Shape;2414;p33"/>
            <p:cNvSpPr/>
            <p:nvPr/>
          </p:nvSpPr>
          <p:spPr>
            <a:xfrm>
              <a:off x="6859375" y="3775550"/>
              <a:ext cx="222900" cy="221425"/>
            </a:xfrm>
            <a:custGeom>
              <a:avLst/>
              <a:gdLst/>
              <a:ahLst/>
              <a:cxnLst/>
              <a:rect l="l" t="t" r="r" b="b"/>
              <a:pathLst>
                <a:path w="8916" h="8857" extrusionOk="0">
                  <a:moveTo>
                    <a:pt x="3602" y="0"/>
                  </a:moveTo>
                  <a:lnTo>
                    <a:pt x="2421" y="1653"/>
                  </a:lnTo>
                  <a:lnTo>
                    <a:pt x="5077" y="3543"/>
                  </a:lnTo>
                  <a:lnTo>
                    <a:pt x="5077" y="3543"/>
                  </a:lnTo>
                  <a:lnTo>
                    <a:pt x="1181" y="3425"/>
                  </a:lnTo>
                  <a:lnTo>
                    <a:pt x="0" y="5078"/>
                  </a:lnTo>
                  <a:lnTo>
                    <a:pt x="5255" y="8856"/>
                  </a:lnTo>
                  <a:lnTo>
                    <a:pt x="6494" y="7203"/>
                  </a:lnTo>
                  <a:lnTo>
                    <a:pt x="3779" y="5255"/>
                  </a:lnTo>
                  <a:lnTo>
                    <a:pt x="7734" y="5432"/>
                  </a:lnTo>
                  <a:lnTo>
                    <a:pt x="8915" y="3779"/>
                  </a:lnTo>
                  <a:lnTo>
                    <a:pt x="36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15" name="Google Shape;2415;p33"/>
            <p:cNvSpPr/>
            <p:nvPr/>
          </p:nvSpPr>
          <p:spPr>
            <a:xfrm>
              <a:off x="6764900" y="3952675"/>
              <a:ext cx="169775" cy="169750"/>
            </a:xfrm>
            <a:custGeom>
              <a:avLst/>
              <a:gdLst/>
              <a:ahLst/>
              <a:cxnLst/>
              <a:rect l="l" t="t" r="r" b="b"/>
              <a:pathLst>
                <a:path w="6791" h="6790" extrusionOk="0">
                  <a:moveTo>
                    <a:pt x="3189" y="0"/>
                  </a:moveTo>
                  <a:lnTo>
                    <a:pt x="2775" y="59"/>
                  </a:lnTo>
                  <a:lnTo>
                    <a:pt x="2362" y="177"/>
                  </a:lnTo>
                  <a:lnTo>
                    <a:pt x="2008" y="354"/>
                  </a:lnTo>
                  <a:lnTo>
                    <a:pt x="1595" y="590"/>
                  </a:lnTo>
                  <a:lnTo>
                    <a:pt x="1240" y="886"/>
                  </a:lnTo>
                  <a:lnTo>
                    <a:pt x="886" y="1181"/>
                  </a:lnTo>
                  <a:lnTo>
                    <a:pt x="532" y="1653"/>
                  </a:lnTo>
                  <a:lnTo>
                    <a:pt x="296" y="2066"/>
                  </a:lnTo>
                  <a:lnTo>
                    <a:pt x="119" y="2539"/>
                  </a:lnTo>
                  <a:lnTo>
                    <a:pt x="1" y="2952"/>
                  </a:lnTo>
                  <a:lnTo>
                    <a:pt x="1" y="3424"/>
                  </a:lnTo>
                  <a:lnTo>
                    <a:pt x="1" y="3838"/>
                  </a:lnTo>
                  <a:lnTo>
                    <a:pt x="60" y="4251"/>
                  </a:lnTo>
                  <a:lnTo>
                    <a:pt x="178" y="4664"/>
                  </a:lnTo>
                  <a:lnTo>
                    <a:pt x="1713" y="6022"/>
                  </a:lnTo>
                  <a:lnTo>
                    <a:pt x="3897" y="3542"/>
                  </a:lnTo>
                  <a:lnTo>
                    <a:pt x="2834" y="2598"/>
                  </a:lnTo>
                  <a:lnTo>
                    <a:pt x="1772" y="3779"/>
                  </a:lnTo>
                  <a:lnTo>
                    <a:pt x="1713" y="3483"/>
                  </a:lnTo>
                  <a:lnTo>
                    <a:pt x="1772" y="3129"/>
                  </a:lnTo>
                  <a:lnTo>
                    <a:pt x="1890" y="2834"/>
                  </a:lnTo>
                  <a:lnTo>
                    <a:pt x="2067" y="2598"/>
                  </a:lnTo>
                  <a:lnTo>
                    <a:pt x="2362" y="2303"/>
                  </a:lnTo>
                  <a:lnTo>
                    <a:pt x="2598" y="2125"/>
                  </a:lnTo>
                  <a:lnTo>
                    <a:pt x="2834" y="2066"/>
                  </a:lnTo>
                  <a:lnTo>
                    <a:pt x="3130" y="2007"/>
                  </a:lnTo>
                  <a:lnTo>
                    <a:pt x="3366" y="2007"/>
                  </a:lnTo>
                  <a:lnTo>
                    <a:pt x="3661" y="2125"/>
                  </a:lnTo>
                  <a:lnTo>
                    <a:pt x="3897" y="2244"/>
                  </a:lnTo>
                  <a:lnTo>
                    <a:pt x="4192" y="2480"/>
                  </a:lnTo>
                  <a:lnTo>
                    <a:pt x="4429" y="2716"/>
                  </a:lnTo>
                  <a:lnTo>
                    <a:pt x="4606" y="2952"/>
                  </a:lnTo>
                  <a:lnTo>
                    <a:pt x="4724" y="3188"/>
                  </a:lnTo>
                  <a:lnTo>
                    <a:pt x="4783" y="3424"/>
                  </a:lnTo>
                  <a:lnTo>
                    <a:pt x="4783" y="3660"/>
                  </a:lnTo>
                  <a:lnTo>
                    <a:pt x="4724" y="3897"/>
                  </a:lnTo>
                  <a:lnTo>
                    <a:pt x="4606" y="4133"/>
                  </a:lnTo>
                  <a:lnTo>
                    <a:pt x="4429" y="4369"/>
                  </a:lnTo>
                  <a:lnTo>
                    <a:pt x="4251" y="4546"/>
                  </a:lnTo>
                  <a:lnTo>
                    <a:pt x="4015" y="4664"/>
                  </a:lnTo>
                  <a:lnTo>
                    <a:pt x="3779" y="4723"/>
                  </a:lnTo>
                  <a:lnTo>
                    <a:pt x="3543" y="4723"/>
                  </a:lnTo>
                  <a:lnTo>
                    <a:pt x="2126" y="6376"/>
                  </a:lnTo>
                  <a:lnTo>
                    <a:pt x="2539" y="6612"/>
                  </a:lnTo>
                  <a:lnTo>
                    <a:pt x="3012" y="6730"/>
                  </a:lnTo>
                  <a:lnTo>
                    <a:pt x="3484" y="6790"/>
                  </a:lnTo>
                  <a:lnTo>
                    <a:pt x="4015" y="6730"/>
                  </a:lnTo>
                  <a:lnTo>
                    <a:pt x="4488" y="6612"/>
                  </a:lnTo>
                  <a:lnTo>
                    <a:pt x="4960" y="6376"/>
                  </a:lnTo>
                  <a:lnTo>
                    <a:pt x="5432" y="6022"/>
                  </a:lnTo>
                  <a:lnTo>
                    <a:pt x="5845" y="5609"/>
                  </a:lnTo>
                  <a:lnTo>
                    <a:pt x="6141" y="5255"/>
                  </a:lnTo>
                  <a:lnTo>
                    <a:pt x="6377" y="4841"/>
                  </a:lnTo>
                  <a:lnTo>
                    <a:pt x="6554" y="4428"/>
                  </a:lnTo>
                  <a:lnTo>
                    <a:pt x="6731" y="4015"/>
                  </a:lnTo>
                  <a:lnTo>
                    <a:pt x="6790" y="3601"/>
                  </a:lnTo>
                  <a:lnTo>
                    <a:pt x="6790" y="3188"/>
                  </a:lnTo>
                  <a:lnTo>
                    <a:pt x="6731" y="2775"/>
                  </a:lnTo>
                  <a:lnTo>
                    <a:pt x="6613" y="2421"/>
                  </a:lnTo>
                  <a:lnTo>
                    <a:pt x="6436" y="2007"/>
                  </a:lnTo>
                  <a:lnTo>
                    <a:pt x="6200" y="1653"/>
                  </a:lnTo>
                  <a:lnTo>
                    <a:pt x="5905" y="1299"/>
                  </a:lnTo>
                  <a:lnTo>
                    <a:pt x="5550" y="945"/>
                  </a:lnTo>
                  <a:lnTo>
                    <a:pt x="5196" y="649"/>
                  </a:lnTo>
                  <a:lnTo>
                    <a:pt x="4842" y="413"/>
                  </a:lnTo>
                  <a:lnTo>
                    <a:pt x="4429" y="236"/>
                  </a:lnTo>
                  <a:lnTo>
                    <a:pt x="4015" y="118"/>
                  </a:lnTo>
                  <a:lnTo>
                    <a:pt x="36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16" name="Google Shape;2416;p33"/>
            <p:cNvSpPr/>
            <p:nvPr/>
          </p:nvSpPr>
          <p:spPr>
            <a:xfrm>
              <a:off x="6680775" y="4057450"/>
              <a:ext cx="149100" cy="153525"/>
            </a:xfrm>
            <a:custGeom>
              <a:avLst/>
              <a:gdLst/>
              <a:ahLst/>
              <a:cxnLst/>
              <a:rect l="l" t="t" r="r" b="b"/>
              <a:pathLst>
                <a:path w="5964" h="6141" extrusionOk="0">
                  <a:moveTo>
                    <a:pt x="1476" y="1"/>
                  </a:moveTo>
                  <a:lnTo>
                    <a:pt x="0" y="1418"/>
                  </a:lnTo>
                  <a:lnTo>
                    <a:pt x="4487" y="6141"/>
                  </a:lnTo>
                  <a:lnTo>
                    <a:pt x="5963" y="4724"/>
                  </a:lnTo>
                  <a:lnTo>
                    <a:pt x="147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17" name="Google Shape;2417;p33"/>
            <p:cNvSpPr/>
            <p:nvPr/>
          </p:nvSpPr>
          <p:spPr>
            <a:xfrm>
              <a:off x="6537600" y="4115025"/>
              <a:ext cx="224375" cy="225850"/>
            </a:xfrm>
            <a:custGeom>
              <a:avLst/>
              <a:gdLst/>
              <a:ahLst/>
              <a:cxnLst/>
              <a:rect l="l" t="t" r="r" b="b"/>
              <a:pathLst>
                <a:path w="8975" h="9034" extrusionOk="0">
                  <a:moveTo>
                    <a:pt x="4842" y="0"/>
                  </a:moveTo>
                  <a:lnTo>
                    <a:pt x="3248" y="1299"/>
                  </a:lnTo>
                  <a:lnTo>
                    <a:pt x="5373" y="3838"/>
                  </a:lnTo>
                  <a:lnTo>
                    <a:pt x="1595" y="2657"/>
                  </a:lnTo>
                  <a:lnTo>
                    <a:pt x="1" y="3956"/>
                  </a:lnTo>
                  <a:lnTo>
                    <a:pt x="4133" y="9033"/>
                  </a:lnTo>
                  <a:lnTo>
                    <a:pt x="5727" y="7734"/>
                  </a:lnTo>
                  <a:lnTo>
                    <a:pt x="3602" y="5137"/>
                  </a:lnTo>
                  <a:lnTo>
                    <a:pt x="7380" y="6318"/>
                  </a:lnTo>
                  <a:lnTo>
                    <a:pt x="8975" y="5078"/>
                  </a:lnTo>
                  <a:lnTo>
                    <a:pt x="48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18" name="Google Shape;2418;p33"/>
            <p:cNvSpPr/>
            <p:nvPr/>
          </p:nvSpPr>
          <p:spPr>
            <a:xfrm>
              <a:off x="6422475" y="4230150"/>
              <a:ext cx="181575" cy="196325"/>
            </a:xfrm>
            <a:custGeom>
              <a:avLst/>
              <a:gdLst/>
              <a:ahLst/>
              <a:cxnLst/>
              <a:rect l="l" t="t" r="r" b="b"/>
              <a:pathLst>
                <a:path w="7263" h="7853" extrusionOk="0">
                  <a:moveTo>
                    <a:pt x="3602" y="0"/>
                  </a:moveTo>
                  <a:lnTo>
                    <a:pt x="0" y="2421"/>
                  </a:lnTo>
                  <a:lnTo>
                    <a:pt x="886" y="3779"/>
                  </a:lnTo>
                  <a:lnTo>
                    <a:pt x="2834" y="2539"/>
                  </a:lnTo>
                  <a:lnTo>
                    <a:pt x="3366" y="3307"/>
                  </a:lnTo>
                  <a:lnTo>
                    <a:pt x="1654" y="4428"/>
                  </a:lnTo>
                  <a:lnTo>
                    <a:pt x="2539" y="5668"/>
                  </a:lnTo>
                  <a:lnTo>
                    <a:pt x="4192" y="4546"/>
                  </a:lnTo>
                  <a:lnTo>
                    <a:pt x="4665" y="5196"/>
                  </a:lnTo>
                  <a:lnTo>
                    <a:pt x="2716" y="6495"/>
                  </a:lnTo>
                  <a:lnTo>
                    <a:pt x="3661" y="7853"/>
                  </a:lnTo>
                  <a:lnTo>
                    <a:pt x="7262" y="5432"/>
                  </a:lnTo>
                  <a:lnTo>
                    <a:pt x="36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19" name="Google Shape;2419;p33"/>
            <p:cNvSpPr/>
            <p:nvPr/>
          </p:nvSpPr>
          <p:spPr>
            <a:xfrm>
              <a:off x="6304400" y="4305425"/>
              <a:ext cx="174175" cy="194850"/>
            </a:xfrm>
            <a:custGeom>
              <a:avLst/>
              <a:gdLst/>
              <a:ahLst/>
              <a:cxnLst/>
              <a:rect l="l" t="t" r="r" b="b"/>
              <a:pathLst>
                <a:path w="6967" h="7794" extrusionOk="0">
                  <a:moveTo>
                    <a:pt x="3838" y="0"/>
                  </a:moveTo>
                  <a:lnTo>
                    <a:pt x="0" y="2126"/>
                  </a:lnTo>
                  <a:lnTo>
                    <a:pt x="827" y="3543"/>
                  </a:lnTo>
                  <a:lnTo>
                    <a:pt x="2834" y="2421"/>
                  </a:lnTo>
                  <a:lnTo>
                    <a:pt x="3248" y="3188"/>
                  </a:lnTo>
                  <a:lnTo>
                    <a:pt x="1476" y="4192"/>
                  </a:lnTo>
                  <a:lnTo>
                    <a:pt x="2244" y="5550"/>
                  </a:lnTo>
                  <a:lnTo>
                    <a:pt x="4015" y="4546"/>
                  </a:lnTo>
                  <a:lnTo>
                    <a:pt x="4428" y="5255"/>
                  </a:lnTo>
                  <a:lnTo>
                    <a:pt x="2421" y="6377"/>
                  </a:lnTo>
                  <a:lnTo>
                    <a:pt x="3188" y="7794"/>
                  </a:lnTo>
                  <a:lnTo>
                    <a:pt x="6967" y="5668"/>
                  </a:lnTo>
                  <a:lnTo>
                    <a:pt x="38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20" name="Google Shape;2420;p33"/>
            <p:cNvSpPr/>
            <p:nvPr/>
          </p:nvSpPr>
          <p:spPr>
            <a:xfrm>
              <a:off x="6155325" y="4370375"/>
              <a:ext cx="191900" cy="187475"/>
            </a:xfrm>
            <a:custGeom>
              <a:avLst/>
              <a:gdLst/>
              <a:ahLst/>
              <a:cxnLst/>
              <a:rect l="l" t="t" r="r" b="b"/>
              <a:pathLst>
                <a:path w="7676" h="7499" extrusionOk="0">
                  <a:moveTo>
                    <a:pt x="4664" y="4192"/>
                  </a:moveTo>
                  <a:lnTo>
                    <a:pt x="5137" y="5196"/>
                  </a:lnTo>
                  <a:lnTo>
                    <a:pt x="4369" y="5550"/>
                  </a:lnTo>
                  <a:lnTo>
                    <a:pt x="4133" y="5609"/>
                  </a:lnTo>
                  <a:lnTo>
                    <a:pt x="3956" y="5609"/>
                  </a:lnTo>
                  <a:lnTo>
                    <a:pt x="3779" y="5491"/>
                  </a:lnTo>
                  <a:lnTo>
                    <a:pt x="3602" y="5255"/>
                  </a:lnTo>
                  <a:lnTo>
                    <a:pt x="3543" y="5018"/>
                  </a:lnTo>
                  <a:lnTo>
                    <a:pt x="3602" y="4841"/>
                  </a:lnTo>
                  <a:lnTo>
                    <a:pt x="3720" y="4664"/>
                  </a:lnTo>
                  <a:lnTo>
                    <a:pt x="3956" y="4546"/>
                  </a:lnTo>
                  <a:lnTo>
                    <a:pt x="4664" y="4192"/>
                  </a:lnTo>
                  <a:close/>
                  <a:moveTo>
                    <a:pt x="5019" y="0"/>
                  </a:moveTo>
                  <a:lnTo>
                    <a:pt x="3189" y="827"/>
                  </a:lnTo>
                  <a:lnTo>
                    <a:pt x="4133" y="2952"/>
                  </a:lnTo>
                  <a:lnTo>
                    <a:pt x="2067" y="1358"/>
                  </a:lnTo>
                  <a:lnTo>
                    <a:pt x="0" y="2244"/>
                  </a:lnTo>
                  <a:lnTo>
                    <a:pt x="2303" y="3956"/>
                  </a:lnTo>
                  <a:lnTo>
                    <a:pt x="2067" y="4192"/>
                  </a:lnTo>
                  <a:lnTo>
                    <a:pt x="1890" y="4487"/>
                  </a:lnTo>
                  <a:lnTo>
                    <a:pt x="1713" y="4723"/>
                  </a:lnTo>
                  <a:lnTo>
                    <a:pt x="1653" y="5018"/>
                  </a:lnTo>
                  <a:lnTo>
                    <a:pt x="1594" y="5373"/>
                  </a:lnTo>
                  <a:lnTo>
                    <a:pt x="1594" y="5668"/>
                  </a:lnTo>
                  <a:lnTo>
                    <a:pt x="1653" y="5963"/>
                  </a:lnTo>
                  <a:lnTo>
                    <a:pt x="1772" y="6258"/>
                  </a:lnTo>
                  <a:lnTo>
                    <a:pt x="1949" y="6494"/>
                  </a:lnTo>
                  <a:lnTo>
                    <a:pt x="2067" y="6731"/>
                  </a:lnTo>
                  <a:lnTo>
                    <a:pt x="2303" y="6967"/>
                  </a:lnTo>
                  <a:lnTo>
                    <a:pt x="2480" y="7144"/>
                  </a:lnTo>
                  <a:lnTo>
                    <a:pt x="2716" y="7262"/>
                  </a:lnTo>
                  <a:lnTo>
                    <a:pt x="3011" y="7380"/>
                  </a:lnTo>
                  <a:lnTo>
                    <a:pt x="3248" y="7439"/>
                  </a:lnTo>
                  <a:lnTo>
                    <a:pt x="3602" y="7498"/>
                  </a:lnTo>
                  <a:lnTo>
                    <a:pt x="3897" y="7498"/>
                  </a:lnTo>
                  <a:lnTo>
                    <a:pt x="4251" y="7439"/>
                  </a:lnTo>
                  <a:lnTo>
                    <a:pt x="4546" y="7321"/>
                  </a:lnTo>
                  <a:lnTo>
                    <a:pt x="4901" y="7203"/>
                  </a:lnTo>
                  <a:lnTo>
                    <a:pt x="7675" y="5963"/>
                  </a:lnTo>
                  <a:lnTo>
                    <a:pt x="50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21" name="Google Shape;2421;p33"/>
            <p:cNvSpPr/>
            <p:nvPr/>
          </p:nvSpPr>
          <p:spPr>
            <a:xfrm>
              <a:off x="5988525" y="4451550"/>
              <a:ext cx="146150" cy="180075"/>
            </a:xfrm>
            <a:custGeom>
              <a:avLst/>
              <a:gdLst/>
              <a:ahLst/>
              <a:cxnLst/>
              <a:rect l="l" t="t" r="r" b="b"/>
              <a:pathLst>
                <a:path w="5846" h="7203" extrusionOk="0">
                  <a:moveTo>
                    <a:pt x="3071" y="4133"/>
                  </a:moveTo>
                  <a:lnTo>
                    <a:pt x="3425" y="5255"/>
                  </a:lnTo>
                  <a:lnTo>
                    <a:pt x="2894" y="5432"/>
                  </a:lnTo>
                  <a:lnTo>
                    <a:pt x="2599" y="5491"/>
                  </a:lnTo>
                  <a:lnTo>
                    <a:pt x="2363" y="5432"/>
                  </a:lnTo>
                  <a:lnTo>
                    <a:pt x="2244" y="5255"/>
                  </a:lnTo>
                  <a:lnTo>
                    <a:pt x="2126" y="5019"/>
                  </a:lnTo>
                  <a:lnTo>
                    <a:pt x="2067" y="4782"/>
                  </a:lnTo>
                  <a:lnTo>
                    <a:pt x="2126" y="4546"/>
                  </a:lnTo>
                  <a:lnTo>
                    <a:pt x="2303" y="4369"/>
                  </a:lnTo>
                  <a:lnTo>
                    <a:pt x="2540" y="4251"/>
                  </a:lnTo>
                  <a:lnTo>
                    <a:pt x="3071" y="4133"/>
                  </a:lnTo>
                  <a:close/>
                  <a:moveTo>
                    <a:pt x="3957" y="0"/>
                  </a:moveTo>
                  <a:lnTo>
                    <a:pt x="2008" y="591"/>
                  </a:lnTo>
                  <a:lnTo>
                    <a:pt x="2599" y="2539"/>
                  </a:lnTo>
                  <a:lnTo>
                    <a:pt x="1831" y="2775"/>
                  </a:lnTo>
                  <a:lnTo>
                    <a:pt x="1477" y="2952"/>
                  </a:lnTo>
                  <a:lnTo>
                    <a:pt x="1182" y="3070"/>
                  </a:lnTo>
                  <a:lnTo>
                    <a:pt x="887" y="3247"/>
                  </a:lnTo>
                  <a:lnTo>
                    <a:pt x="650" y="3484"/>
                  </a:lnTo>
                  <a:lnTo>
                    <a:pt x="414" y="3720"/>
                  </a:lnTo>
                  <a:lnTo>
                    <a:pt x="296" y="3956"/>
                  </a:lnTo>
                  <a:lnTo>
                    <a:pt x="178" y="4192"/>
                  </a:lnTo>
                  <a:lnTo>
                    <a:pt x="60" y="4487"/>
                  </a:lnTo>
                  <a:lnTo>
                    <a:pt x="1" y="4782"/>
                  </a:lnTo>
                  <a:lnTo>
                    <a:pt x="1" y="5078"/>
                  </a:lnTo>
                  <a:lnTo>
                    <a:pt x="60" y="5373"/>
                  </a:lnTo>
                  <a:lnTo>
                    <a:pt x="119" y="5668"/>
                  </a:lnTo>
                  <a:lnTo>
                    <a:pt x="296" y="6081"/>
                  </a:lnTo>
                  <a:lnTo>
                    <a:pt x="532" y="6495"/>
                  </a:lnTo>
                  <a:lnTo>
                    <a:pt x="827" y="6790"/>
                  </a:lnTo>
                  <a:lnTo>
                    <a:pt x="1182" y="7026"/>
                  </a:lnTo>
                  <a:lnTo>
                    <a:pt x="1654" y="7144"/>
                  </a:lnTo>
                  <a:lnTo>
                    <a:pt x="2067" y="7203"/>
                  </a:lnTo>
                  <a:lnTo>
                    <a:pt x="2599" y="7203"/>
                  </a:lnTo>
                  <a:lnTo>
                    <a:pt x="3130" y="7085"/>
                  </a:lnTo>
                  <a:lnTo>
                    <a:pt x="5846" y="6199"/>
                  </a:lnTo>
                  <a:lnTo>
                    <a:pt x="39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22" name="Google Shape;2422;p33"/>
            <p:cNvSpPr/>
            <p:nvPr/>
          </p:nvSpPr>
          <p:spPr>
            <a:xfrm>
              <a:off x="5792225" y="4507625"/>
              <a:ext cx="168300" cy="168300"/>
            </a:xfrm>
            <a:custGeom>
              <a:avLst/>
              <a:gdLst/>
              <a:ahLst/>
              <a:cxnLst/>
              <a:rect l="l" t="t" r="r" b="b"/>
              <a:pathLst>
                <a:path w="6732" h="6732" extrusionOk="0">
                  <a:moveTo>
                    <a:pt x="3602" y="1949"/>
                  </a:moveTo>
                  <a:lnTo>
                    <a:pt x="3897" y="2008"/>
                  </a:lnTo>
                  <a:lnTo>
                    <a:pt x="4074" y="2185"/>
                  </a:lnTo>
                  <a:lnTo>
                    <a:pt x="4252" y="2362"/>
                  </a:lnTo>
                  <a:lnTo>
                    <a:pt x="4429" y="2539"/>
                  </a:lnTo>
                  <a:lnTo>
                    <a:pt x="4547" y="2835"/>
                  </a:lnTo>
                  <a:lnTo>
                    <a:pt x="4606" y="3130"/>
                  </a:lnTo>
                  <a:lnTo>
                    <a:pt x="4665" y="3425"/>
                  </a:lnTo>
                  <a:lnTo>
                    <a:pt x="4665" y="3720"/>
                  </a:lnTo>
                  <a:lnTo>
                    <a:pt x="4606" y="4015"/>
                  </a:lnTo>
                  <a:lnTo>
                    <a:pt x="4488" y="4252"/>
                  </a:lnTo>
                  <a:lnTo>
                    <a:pt x="4370" y="4429"/>
                  </a:lnTo>
                  <a:lnTo>
                    <a:pt x="4133" y="4606"/>
                  </a:lnTo>
                  <a:lnTo>
                    <a:pt x="3897" y="4724"/>
                  </a:lnTo>
                  <a:lnTo>
                    <a:pt x="3661" y="4783"/>
                  </a:lnTo>
                  <a:lnTo>
                    <a:pt x="3366" y="4842"/>
                  </a:lnTo>
                  <a:lnTo>
                    <a:pt x="3071" y="4842"/>
                  </a:lnTo>
                  <a:lnTo>
                    <a:pt x="2835" y="4724"/>
                  </a:lnTo>
                  <a:lnTo>
                    <a:pt x="2657" y="4606"/>
                  </a:lnTo>
                  <a:lnTo>
                    <a:pt x="2480" y="4429"/>
                  </a:lnTo>
                  <a:lnTo>
                    <a:pt x="2303" y="4193"/>
                  </a:lnTo>
                  <a:lnTo>
                    <a:pt x="2185" y="3956"/>
                  </a:lnTo>
                  <a:lnTo>
                    <a:pt x="2126" y="3602"/>
                  </a:lnTo>
                  <a:lnTo>
                    <a:pt x="2067" y="3307"/>
                  </a:lnTo>
                  <a:lnTo>
                    <a:pt x="2067" y="3012"/>
                  </a:lnTo>
                  <a:lnTo>
                    <a:pt x="2126" y="2776"/>
                  </a:lnTo>
                  <a:lnTo>
                    <a:pt x="2244" y="2539"/>
                  </a:lnTo>
                  <a:lnTo>
                    <a:pt x="2362" y="2303"/>
                  </a:lnTo>
                  <a:lnTo>
                    <a:pt x="2539" y="2185"/>
                  </a:lnTo>
                  <a:lnTo>
                    <a:pt x="2776" y="2067"/>
                  </a:lnTo>
                  <a:lnTo>
                    <a:pt x="3071" y="1949"/>
                  </a:lnTo>
                  <a:close/>
                  <a:moveTo>
                    <a:pt x="3602" y="1"/>
                  </a:moveTo>
                  <a:lnTo>
                    <a:pt x="3130" y="60"/>
                  </a:lnTo>
                  <a:lnTo>
                    <a:pt x="2717" y="119"/>
                  </a:lnTo>
                  <a:lnTo>
                    <a:pt x="2303" y="178"/>
                  </a:lnTo>
                  <a:lnTo>
                    <a:pt x="1890" y="355"/>
                  </a:lnTo>
                  <a:lnTo>
                    <a:pt x="1477" y="591"/>
                  </a:lnTo>
                  <a:lnTo>
                    <a:pt x="1122" y="827"/>
                  </a:lnTo>
                  <a:lnTo>
                    <a:pt x="827" y="1122"/>
                  </a:lnTo>
                  <a:lnTo>
                    <a:pt x="591" y="1477"/>
                  </a:lnTo>
                  <a:lnTo>
                    <a:pt x="355" y="1831"/>
                  </a:lnTo>
                  <a:lnTo>
                    <a:pt x="178" y="2244"/>
                  </a:lnTo>
                  <a:lnTo>
                    <a:pt x="60" y="2657"/>
                  </a:lnTo>
                  <a:lnTo>
                    <a:pt x="1" y="3130"/>
                  </a:lnTo>
                  <a:lnTo>
                    <a:pt x="1" y="3543"/>
                  </a:lnTo>
                  <a:lnTo>
                    <a:pt x="60" y="4015"/>
                  </a:lnTo>
                  <a:lnTo>
                    <a:pt x="178" y="4488"/>
                  </a:lnTo>
                  <a:lnTo>
                    <a:pt x="355" y="4901"/>
                  </a:lnTo>
                  <a:lnTo>
                    <a:pt x="591" y="5255"/>
                  </a:lnTo>
                  <a:lnTo>
                    <a:pt x="827" y="5609"/>
                  </a:lnTo>
                  <a:lnTo>
                    <a:pt x="1122" y="5964"/>
                  </a:lnTo>
                  <a:lnTo>
                    <a:pt x="1477" y="6200"/>
                  </a:lnTo>
                  <a:lnTo>
                    <a:pt x="1831" y="6377"/>
                  </a:lnTo>
                  <a:lnTo>
                    <a:pt x="2244" y="6554"/>
                  </a:lnTo>
                  <a:lnTo>
                    <a:pt x="2657" y="6672"/>
                  </a:lnTo>
                  <a:lnTo>
                    <a:pt x="3130" y="6731"/>
                  </a:lnTo>
                  <a:lnTo>
                    <a:pt x="3543" y="6731"/>
                  </a:lnTo>
                  <a:lnTo>
                    <a:pt x="4015" y="6672"/>
                  </a:lnTo>
                  <a:lnTo>
                    <a:pt x="4429" y="6554"/>
                  </a:lnTo>
                  <a:lnTo>
                    <a:pt x="4842" y="6377"/>
                  </a:lnTo>
                  <a:lnTo>
                    <a:pt x="5196" y="6200"/>
                  </a:lnTo>
                  <a:lnTo>
                    <a:pt x="5550" y="5905"/>
                  </a:lnTo>
                  <a:lnTo>
                    <a:pt x="5905" y="5609"/>
                  </a:lnTo>
                  <a:lnTo>
                    <a:pt x="6141" y="5255"/>
                  </a:lnTo>
                  <a:lnTo>
                    <a:pt x="6377" y="4901"/>
                  </a:lnTo>
                  <a:lnTo>
                    <a:pt x="6554" y="4488"/>
                  </a:lnTo>
                  <a:lnTo>
                    <a:pt x="6672" y="4074"/>
                  </a:lnTo>
                  <a:lnTo>
                    <a:pt x="6731" y="3661"/>
                  </a:lnTo>
                  <a:lnTo>
                    <a:pt x="6731" y="3189"/>
                  </a:lnTo>
                  <a:lnTo>
                    <a:pt x="6672" y="2717"/>
                  </a:lnTo>
                  <a:lnTo>
                    <a:pt x="6554" y="2303"/>
                  </a:lnTo>
                  <a:lnTo>
                    <a:pt x="6377" y="1890"/>
                  </a:lnTo>
                  <a:lnTo>
                    <a:pt x="6141" y="1477"/>
                  </a:lnTo>
                  <a:lnTo>
                    <a:pt x="5905" y="1122"/>
                  </a:lnTo>
                  <a:lnTo>
                    <a:pt x="5550" y="827"/>
                  </a:lnTo>
                  <a:lnTo>
                    <a:pt x="5196" y="591"/>
                  </a:lnTo>
                  <a:lnTo>
                    <a:pt x="4842" y="355"/>
                  </a:lnTo>
                  <a:lnTo>
                    <a:pt x="4429" y="178"/>
                  </a:lnTo>
                  <a:lnTo>
                    <a:pt x="4015" y="60"/>
                  </a:lnTo>
                  <a:lnTo>
                    <a:pt x="36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23" name="Google Shape;2423;p33"/>
            <p:cNvSpPr/>
            <p:nvPr/>
          </p:nvSpPr>
          <p:spPr>
            <a:xfrm>
              <a:off x="5615125" y="4529775"/>
              <a:ext cx="153525" cy="169750"/>
            </a:xfrm>
            <a:custGeom>
              <a:avLst/>
              <a:gdLst/>
              <a:ahLst/>
              <a:cxnLst/>
              <a:rect l="l" t="t" r="r" b="b"/>
              <a:pathLst>
                <a:path w="6141" h="6790" extrusionOk="0">
                  <a:moveTo>
                    <a:pt x="3838" y="3897"/>
                  </a:moveTo>
                  <a:lnTo>
                    <a:pt x="3956" y="5019"/>
                  </a:lnTo>
                  <a:lnTo>
                    <a:pt x="3129" y="5078"/>
                  </a:lnTo>
                  <a:lnTo>
                    <a:pt x="2893" y="5078"/>
                  </a:lnTo>
                  <a:lnTo>
                    <a:pt x="2657" y="4960"/>
                  </a:lnTo>
                  <a:lnTo>
                    <a:pt x="2539" y="4782"/>
                  </a:lnTo>
                  <a:lnTo>
                    <a:pt x="2480" y="4546"/>
                  </a:lnTo>
                  <a:lnTo>
                    <a:pt x="2480" y="4310"/>
                  </a:lnTo>
                  <a:lnTo>
                    <a:pt x="2598" y="4133"/>
                  </a:lnTo>
                  <a:lnTo>
                    <a:pt x="2775" y="4015"/>
                  </a:lnTo>
                  <a:lnTo>
                    <a:pt x="3011" y="3956"/>
                  </a:lnTo>
                  <a:lnTo>
                    <a:pt x="3838" y="3897"/>
                  </a:lnTo>
                  <a:close/>
                  <a:moveTo>
                    <a:pt x="5550" y="0"/>
                  </a:moveTo>
                  <a:lnTo>
                    <a:pt x="3483" y="177"/>
                  </a:lnTo>
                  <a:lnTo>
                    <a:pt x="3719" y="2539"/>
                  </a:lnTo>
                  <a:lnTo>
                    <a:pt x="2244" y="296"/>
                  </a:lnTo>
                  <a:lnTo>
                    <a:pt x="0" y="532"/>
                  </a:lnTo>
                  <a:lnTo>
                    <a:pt x="1653" y="2893"/>
                  </a:lnTo>
                  <a:lnTo>
                    <a:pt x="1358" y="3011"/>
                  </a:lnTo>
                  <a:lnTo>
                    <a:pt x="1063" y="3247"/>
                  </a:lnTo>
                  <a:lnTo>
                    <a:pt x="886" y="3425"/>
                  </a:lnTo>
                  <a:lnTo>
                    <a:pt x="708" y="3720"/>
                  </a:lnTo>
                  <a:lnTo>
                    <a:pt x="531" y="3956"/>
                  </a:lnTo>
                  <a:lnTo>
                    <a:pt x="472" y="4251"/>
                  </a:lnTo>
                  <a:lnTo>
                    <a:pt x="413" y="4546"/>
                  </a:lnTo>
                  <a:lnTo>
                    <a:pt x="413" y="4901"/>
                  </a:lnTo>
                  <a:lnTo>
                    <a:pt x="472" y="5196"/>
                  </a:lnTo>
                  <a:lnTo>
                    <a:pt x="531" y="5432"/>
                  </a:lnTo>
                  <a:lnTo>
                    <a:pt x="649" y="5727"/>
                  </a:lnTo>
                  <a:lnTo>
                    <a:pt x="827" y="5963"/>
                  </a:lnTo>
                  <a:lnTo>
                    <a:pt x="1004" y="6140"/>
                  </a:lnTo>
                  <a:lnTo>
                    <a:pt x="1181" y="6317"/>
                  </a:lnTo>
                  <a:lnTo>
                    <a:pt x="1417" y="6495"/>
                  </a:lnTo>
                  <a:lnTo>
                    <a:pt x="1712" y="6613"/>
                  </a:lnTo>
                  <a:lnTo>
                    <a:pt x="2007" y="6731"/>
                  </a:lnTo>
                  <a:lnTo>
                    <a:pt x="2362" y="6790"/>
                  </a:lnTo>
                  <a:lnTo>
                    <a:pt x="3070" y="6790"/>
                  </a:lnTo>
                  <a:lnTo>
                    <a:pt x="6140" y="6495"/>
                  </a:lnTo>
                  <a:lnTo>
                    <a:pt x="55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24" name="Google Shape;2424;p33"/>
            <p:cNvSpPr/>
            <p:nvPr/>
          </p:nvSpPr>
          <p:spPr>
            <a:xfrm>
              <a:off x="5461600" y="4543050"/>
              <a:ext cx="138775" cy="163850"/>
            </a:xfrm>
            <a:custGeom>
              <a:avLst/>
              <a:gdLst/>
              <a:ahLst/>
              <a:cxnLst/>
              <a:rect l="l" t="t" r="r" b="b"/>
              <a:pathLst>
                <a:path w="5551" h="6554" extrusionOk="0">
                  <a:moveTo>
                    <a:pt x="1831" y="1"/>
                  </a:moveTo>
                  <a:lnTo>
                    <a:pt x="1772" y="4901"/>
                  </a:lnTo>
                  <a:lnTo>
                    <a:pt x="60" y="4842"/>
                  </a:lnTo>
                  <a:lnTo>
                    <a:pt x="1" y="6495"/>
                  </a:lnTo>
                  <a:lnTo>
                    <a:pt x="5492" y="6554"/>
                  </a:lnTo>
                  <a:lnTo>
                    <a:pt x="5551" y="4960"/>
                  </a:lnTo>
                  <a:lnTo>
                    <a:pt x="3838" y="4901"/>
                  </a:lnTo>
                  <a:lnTo>
                    <a:pt x="38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25" name="Google Shape;2425;p33"/>
            <p:cNvSpPr/>
            <p:nvPr/>
          </p:nvSpPr>
          <p:spPr>
            <a:xfrm>
              <a:off x="5315500" y="4537150"/>
              <a:ext cx="128425" cy="166800"/>
            </a:xfrm>
            <a:custGeom>
              <a:avLst/>
              <a:gdLst/>
              <a:ahLst/>
              <a:cxnLst/>
              <a:rect l="l" t="t" r="r" b="b"/>
              <a:pathLst>
                <a:path w="5137" h="6672" extrusionOk="0">
                  <a:moveTo>
                    <a:pt x="3070" y="1"/>
                  </a:moveTo>
                  <a:lnTo>
                    <a:pt x="2893" y="2480"/>
                  </a:lnTo>
                  <a:lnTo>
                    <a:pt x="1063" y="2303"/>
                  </a:lnTo>
                  <a:lnTo>
                    <a:pt x="886" y="3838"/>
                  </a:lnTo>
                  <a:lnTo>
                    <a:pt x="2716" y="3956"/>
                  </a:lnTo>
                  <a:lnTo>
                    <a:pt x="2657" y="4901"/>
                  </a:lnTo>
                  <a:lnTo>
                    <a:pt x="118" y="4665"/>
                  </a:lnTo>
                  <a:lnTo>
                    <a:pt x="0" y="6259"/>
                  </a:lnTo>
                  <a:lnTo>
                    <a:pt x="4546" y="6672"/>
                  </a:lnTo>
                  <a:lnTo>
                    <a:pt x="5136" y="178"/>
                  </a:lnTo>
                  <a:lnTo>
                    <a:pt x="30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26" name="Google Shape;2426;p33"/>
            <p:cNvSpPr/>
            <p:nvPr/>
          </p:nvSpPr>
          <p:spPr>
            <a:xfrm>
              <a:off x="5128050" y="4512050"/>
              <a:ext cx="168275" cy="166825"/>
            </a:xfrm>
            <a:custGeom>
              <a:avLst/>
              <a:gdLst/>
              <a:ahLst/>
              <a:cxnLst/>
              <a:rect l="l" t="t" r="r" b="b"/>
              <a:pathLst>
                <a:path w="6731" h="6673" extrusionOk="0">
                  <a:moveTo>
                    <a:pt x="3306" y="1890"/>
                  </a:moveTo>
                  <a:lnTo>
                    <a:pt x="3601" y="1949"/>
                  </a:lnTo>
                  <a:lnTo>
                    <a:pt x="3897" y="2008"/>
                  </a:lnTo>
                  <a:lnTo>
                    <a:pt x="4133" y="2126"/>
                  </a:lnTo>
                  <a:lnTo>
                    <a:pt x="4310" y="2303"/>
                  </a:lnTo>
                  <a:lnTo>
                    <a:pt x="4487" y="2480"/>
                  </a:lnTo>
                  <a:lnTo>
                    <a:pt x="4546" y="2717"/>
                  </a:lnTo>
                  <a:lnTo>
                    <a:pt x="4605" y="3012"/>
                  </a:lnTo>
                  <a:lnTo>
                    <a:pt x="4664" y="3248"/>
                  </a:lnTo>
                  <a:lnTo>
                    <a:pt x="4605" y="3602"/>
                  </a:lnTo>
                  <a:lnTo>
                    <a:pt x="4546" y="3897"/>
                  </a:lnTo>
                  <a:lnTo>
                    <a:pt x="4428" y="4193"/>
                  </a:lnTo>
                  <a:lnTo>
                    <a:pt x="4251" y="4370"/>
                  </a:lnTo>
                  <a:lnTo>
                    <a:pt x="4074" y="4547"/>
                  </a:lnTo>
                  <a:lnTo>
                    <a:pt x="3897" y="4724"/>
                  </a:lnTo>
                  <a:lnTo>
                    <a:pt x="3601" y="4783"/>
                  </a:lnTo>
                  <a:lnTo>
                    <a:pt x="3365" y="4842"/>
                  </a:lnTo>
                  <a:lnTo>
                    <a:pt x="3070" y="4783"/>
                  </a:lnTo>
                  <a:lnTo>
                    <a:pt x="2775" y="4724"/>
                  </a:lnTo>
                  <a:lnTo>
                    <a:pt x="2539" y="4606"/>
                  </a:lnTo>
                  <a:lnTo>
                    <a:pt x="2362" y="4429"/>
                  </a:lnTo>
                  <a:lnTo>
                    <a:pt x="2244" y="4252"/>
                  </a:lnTo>
                  <a:lnTo>
                    <a:pt x="2125" y="4016"/>
                  </a:lnTo>
                  <a:lnTo>
                    <a:pt x="2066" y="3720"/>
                  </a:lnTo>
                  <a:lnTo>
                    <a:pt x="2066" y="3425"/>
                  </a:lnTo>
                  <a:lnTo>
                    <a:pt x="2066" y="3130"/>
                  </a:lnTo>
                  <a:lnTo>
                    <a:pt x="2185" y="2835"/>
                  </a:lnTo>
                  <a:lnTo>
                    <a:pt x="2303" y="2540"/>
                  </a:lnTo>
                  <a:lnTo>
                    <a:pt x="2421" y="2303"/>
                  </a:lnTo>
                  <a:lnTo>
                    <a:pt x="2598" y="2126"/>
                  </a:lnTo>
                  <a:lnTo>
                    <a:pt x="2834" y="2008"/>
                  </a:lnTo>
                  <a:lnTo>
                    <a:pt x="3070" y="1949"/>
                  </a:lnTo>
                  <a:lnTo>
                    <a:pt x="3306" y="1890"/>
                  </a:lnTo>
                  <a:close/>
                  <a:moveTo>
                    <a:pt x="3070" y="1"/>
                  </a:moveTo>
                  <a:lnTo>
                    <a:pt x="2657" y="60"/>
                  </a:lnTo>
                  <a:lnTo>
                    <a:pt x="2244" y="178"/>
                  </a:lnTo>
                  <a:lnTo>
                    <a:pt x="1830" y="355"/>
                  </a:lnTo>
                  <a:lnTo>
                    <a:pt x="1417" y="532"/>
                  </a:lnTo>
                  <a:lnTo>
                    <a:pt x="1122" y="827"/>
                  </a:lnTo>
                  <a:lnTo>
                    <a:pt x="827" y="1123"/>
                  </a:lnTo>
                  <a:lnTo>
                    <a:pt x="531" y="1477"/>
                  </a:lnTo>
                  <a:lnTo>
                    <a:pt x="354" y="1890"/>
                  </a:lnTo>
                  <a:lnTo>
                    <a:pt x="177" y="2303"/>
                  </a:lnTo>
                  <a:lnTo>
                    <a:pt x="59" y="2776"/>
                  </a:lnTo>
                  <a:lnTo>
                    <a:pt x="0" y="3189"/>
                  </a:lnTo>
                  <a:lnTo>
                    <a:pt x="0" y="3661"/>
                  </a:lnTo>
                  <a:lnTo>
                    <a:pt x="59" y="4075"/>
                  </a:lnTo>
                  <a:lnTo>
                    <a:pt x="177" y="4547"/>
                  </a:lnTo>
                  <a:lnTo>
                    <a:pt x="354" y="4901"/>
                  </a:lnTo>
                  <a:lnTo>
                    <a:pt x="590" y="5314"/>
                  </a:lnTo>
                  <a:lnTo>
                    <a:pt x="827" y="5610"/>
                  </a:lnTo>
                  <a:lnTo>
                    <a:pt x="1181" y="5905"/>
                  </a:lnTo>
                  <a:lnTo>
                    <a:pt x="1535" y="6200"/>
                  </a:lnTo>
                  <a:lnTo>
                    <a:pt x="1889" y="6377"/>
                  </a:lnTo>
                  <a:lnTo>
                    <a:pt x="2303" y="6554"/>
                  </a:lnTo>
                  <a:lnTo>
                    <a:pt x="2716" y="6672"/>
                  </a:lnTo>
                  <a:lnTo>
                    <a:pt x="3601" y="6672"/>
                  </a:lnTo>
                  <a:lnTo>
                    <a:pt x="4074" y="6613"/>
                  </a:lnTo>
                  <a:lnTo>
                    <a:pt x="4487" y="6554"/>
                  </a:lnTo>
                  <a:lnTo>
                    <a:pt x="4900" y="6377"/>
                  </a:lnTo>
                  <a:lnTo>
                    <a:pt x="5255" y="6141"/>
                  </a:lnTo>
                  <a:lnTo>
                    <a:pt x="5609" y="5905"/>
                  </a:lnTo>
                  <a:lnTo>
                    <a:pt x="5904" y="5551"/>
                  </a:lnTo>
                  <a:lnTo>
                    <a:pt x="6140" y="5196"/>
                  </a:lnTo>
                  <a:lnTo>
                    <a:pt x="6376" y="4842"/>
                  </a:lnTo>
                  <a:lnTo>
                    <a:pt x="6553" y="4429"/>
                  </a:lnTo>
                  <a:lnTo>
                    <a:pt x="6671" y="3956"/>
                  </a:lnTo>
                  <a:lnTo>
                    <a:pt x="6731" y="3484"/>
                  </a:lnTo>
                  <a:lnTo>
                    <a:pt x="6671" y="3071"/>
                  </a:lnTo>
                  <a:lnTo>
                    <a:pt x="6612" y="2599"/>
                  </a:lnTo>
                  <a:lnTo>
                    <a:pt x="6494" y="2185"/>
                  </a:lnTo>
                  <a:lnTo>
                    <a:pt x="6317" y="1772"/>
                  </a:lnTo>
                  <a:lnTo>
                    <a:pt x="6140" y="1418"/>
                  </a:lnTo>
                  <a:lnTo>
                    <a:pt x="5845" y="1064"/>
                  </a:lnTo>
                  <a:lnTo>
                    <a:pt x="5550" y="768"/>
                  </a:lnTo>
                  <a:lnTo>
                    <a:pt x="5196" y="532"/>
                  </a:lnTo>
                  <a:lnTo>
                    <a:pt x="4782" y="296"/>
                  </a:lnTo>
                  <a:lnTo>
                    <a:pt x="4369" y="178"/>
                  </a:lnTo>
                  <a:lnTo>
                    <a:pt x="3956" y="60"/>
                  </a:lnTo>
                  <a:lnTo>
                    <a:pt x="34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27" name="Google Shape;2427;p33"/>
            <p:cNvSpPr/>
            <p:nvPr/>
          </p:nvSpPr>
          <p:spPr>
            <a:xfrm>
              <a:off x="5012925" y="4464825"/>
              <a:ext cx="106275" cy="184525"/>
            </a:xfrm>
            <a:custGeom>
              <a:avLst/>
              <a:gdLst/>
              <a:ahLst/>
              <a:cxnLst/>
              <a:rect l="l" t="t" r="r" b="b"/>
              <a:pathLst>
                <a:path w="4251" h="7381" extrusionOk="0">
                  <a:moveTo>
                    <a:pt x="413" y="1"/>
                  </a:moveTo>
                  <a:lnTo>
                    <a:pt x="0" y="1477"/>
                  </a:lnTo>
                  <a:lnTo>
                    <a:pt x="1889" y="2067"/>
                  </a:lnTo>
                  <a:lnTo>
                    <a:pt x="531" y="6849"/>
                  </a:lnTo>
                  <a:lnTo>
                    <a:pt x="2480" y="7380"/>
                  </a:lnTo>
                  <a:lnTo>
                    <a:pt x="4251" y="1122"/>
                  </a:lnTo>
                  <a:lnTo>
                    <a:pt x="4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28" name="Google Shape;2428;p33"/>
            <p:cNvSpPr/>
            <p:nvPr/>
          </p:nvSpPr>
          <p:spPr>
            <a:xfrm>
              <a:off x="4897775" y="4439725"/>
              <a:ext cx="101875" cy="171250"/>
            </a:xfrm>
            <a:custGeom>
              <a:avLst/>
              <a:gdLst/>
              <a:ahLst/>
              <a:cxnLst/>
              <a:rect l="l" t="t" r="r" b="b"/>
              <a:pathLst>
                <a:path w="4075" h="6850" extrusionOk="0">
                  <a:moveTo>
                    <a:pt x="2185" y="1"/>
                  </a:moveTo>
                  <a:lnTo>
                    <a:pt x="1" y="6141"/>
                  </a:lnTo>
                  <a:lnTo>
                    <a:pt x="1949" y="6849"/>
                  </a:lnTo>
                  <a:lnTo>
                    <a:pt x="4075" y="709"/>
                  </a:lnTo>
                  <a:lnTo>
                    <a:pt x="21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29" name="Google Shape;2429;p33"/>
            <p:cNvSpPr/>
            <p:nvPr/>
          </p:nvSpPr>
          <p:spPr>
            <a:xfrm>
              <a:off x="4732475" y="4389550"/>
              <a:ext cx="168300" cy="168300"/>
            </a:xfrm>
            <a:custGeom>
              <a:avLst/>
              <a:gdLst/>
              <a:ahLst/>
              <a:cxnLst/>
              <a:rect l="l" t="t" r="r" b="b"/>
              <a:pathLst>
                <a:path w="6732" h="6732" extrusionOk="0">
                  <a:moveTo>
                    <a:pt x="3425" y="1890"/>
                  </a:moveTo>
                  <a:lnTo>
                    <a:pt x="3720" y="1949"/>
                  </a:lnTo>
                  <a:lnTo>
                    <a:pt x="3956" y="2067"/>
                  </a:lnTo>
                  <a:lnTo>
                    <a:pt x="4192" y="2185"/>
                  </a:lnTo>
                  <a:lnTo>
                    <a:pt x="4428" y="2362"/>
                  </a:lnTo>
                  <a:lnTo>
                    <a:pt x="4547" y="2539"/>
                  </a:lnTo>
                  <a:lnTo>
                    <a:pt x="4665" y="2775"/>
                  </a:lnTo>
                  <a:lnTo>
                    <a:pt x="4724" y="3071"/>
                  </a:lnTo>
                  <a:lnTo>
                    <a:pt x="4724" y="3307"/>
                  </a:lnTo>
                  <a:lnTo>
                    <a:pt x="4665" y="3602"/>
                  </a:lnTo>
                  <a:lnTo>
                    <a:pt x="4547" y="3897"/>
                  </a:lnTo>
                  <a:lnTo>
                    <a:pt x="4428" y="4192"/>
                  </a:lnTo>
                  <a:lnTo>
                    <a:pt x="4251" y="4429"/>
                  </a:lnTo>
                  <a:lnTo>
                    <a:pt x="4015" y="4606"/>
                  </a:lnTo>
                  <a:lnTo>
                    <a:pt x="3838" y="4724"/>
                  </a:lnTo>
                  <a:lnTo>
                    <a:pt x="3602" y="4783"/>
                  </a:lnTo>
                  <a:lnTo>
                    <a:pt x="3307" y="4842"/>
                  </a:lnTo>
                  <a:lnTo>
                    <a:pt x="3071" y="4783"/>
                  </a:lnTo>
                  <a:lnTo>
                    <a:pt x="2775" y="4724"/>
                  </a:lnTo>
                  <a:lnTo>
                    <a:pt x="2539" y="4547"/>
                  </a:lnTo>
                  <a:lnTo>
                    <a:pt x="2362" y="4369"/>
                  </a:lnTo>
                  <a:lnTo>
                    <a:pt x="2185" y="4192"/>
                  </a:lnTo>
                  <a:lnTo>
                    <a:pt x="2067" y="3956"/>
                  </a:lnTo>
                  <a:lnTo>
                    <a:pt x="2067" y="3720"/>
                  </a:lnTo>
                  <a:lnTo>
                    <a:pt x="2067" y="3425"/>
                  </a:lnTo>
                  <a:lnTo>
                    <a:pt x="2126" y="3130"/>
                  </a:lnTo>
                  <a:lnTo>
                    <a:pt x="2244" y="2834"/>
                  </a:lnTo>
                  <a:lnTo>
                    <a:pt x="2362" y="2598"/>
                  </a:lnTo>
                  <a:lnTo>
                    <a:pt x="2539" y="2362"/>
                  </a:lnTo>
                  <a:lnTo>
                    <a:pt x="2716" y="2185"/>
                  </a:lnTo>
                  <a:lnTo>
                    <a:pt x="2953" y="2008"/>
                  </a:lnTo>
                  <a:lnTo>
                    <a:pt x="3189" y="1949"/>
                  </a:lnTo>
                  <a:lnTo>
                    <a:pt x="3425" y="1890"/>
                  </a:lnTo>
                  <a:close/>
                  <a:moveTo>
                    <a:pt x="3012" y="1"/>
                  </a:moveTo>
                  <a:lnTo>
                    <a:pt x="2598" y="60"/>
                  </a:lnTo>
                  <a:lnTo>
                    <a:pt x="2185" y="237"/>
                  </a:lnTo>
                  <a:lnTo>
                    <a:pt x="1772" y="414"/>
                  </a:lnTo>
                  <a:lnTo>
                    <a:pt x="1417" y="591"/>
                  </a:lnTo>
                  <a:lnTo>
                    <a:pt x="1063" y="886"/>
                  </a:lnTo>
                  <a:lnTo>
                    <a:pt x="768" y="1240"/>
                  </a:lnTo>
                  <a:lnTo>
                    <a:pt x="532" y="1595"/>
                  </a:lnTo>
                  <a:lnTo>
                    <a:pt x="296" y="2008"/>
                  </a:lnTo>
                  <a:lnTo>
                    <a:pt x="178" y="2421"/>
                  </a:lnTo>
                  <a:lnTo>
                    <a:pt x="60" y="2894"/>
                  </a:lnTo>
                  <a:lnTo>
                    <a:pt x="1" y="3307"/>
                  </a:lnTo>
                  <a:lnTo>
                    <a:pt x="60" y="3779"/>
                  </a:lnTo>
                  <a:lnTo>
                    <a:pt x="119" y="4192"/>
                  </a:lnTo>
                  <a:lnTo>
                    <a:pt x="237" y="4606"/>
                  </a:lnTo>
                  <a:lnTo>
                    <a:pt x="414" y="4960"/>
                  </a:lnTo>
                  <a:lnTo>
                    <a:pt x="650" y="5373"/>
                  </a:lnTo>
                  <a:lnTo>
                    <a:pt x="945" y="5668"/>
                  </a:lnTo>
                  <a:lnTo>
                    <a:pt x="1240" y="5964"/>
                  </a:lnTo>
                  <a:lnTo>
                    <a:pt x="1595" y="6200"/>
                  </a:lnTo>
                  <a:lnTo>
                    <a:pt x="2008" y="6436"/>
                  </a:lnTo>
                  <a:lnTo>
                    <a:pt x="2421" y="6554"/>
                  </a:lnTo>
                  <a:lnTo>
                    <a:pt x="2893" y="6672"/>
                  </a:lnTo>
                  <a:lnTo>
                    <a:pt x="3307" y="6731"/>
                  </a:lnTo>
                  <a:lnTo>
                    <a:pt x="3720" y="6731"/>
                  </a:lnTo>
                  <a:lnTo>
                    <a:pt x="4192" y="6672"/>
                  </a:lnTo>
                  <a:lnTo>
                    <a:pt x="4606" y="6554"/>
                  </a:lnTo>
                  <a:lnTo>
                    <a:pt x="4960" y="6377"/>
                  </a:lnTo>
                  <a:lnTo>
                    <a:pt x="5314" y="6141"/>
                  </a:lnTo>
                  <a:lnTo>
                    <a:pt x="5668" y="5845"/>
                  </a:lnTo>
                  <a:lnTo>
                    <a:pt x="5964" y="5491"/>
                  </a:lnTo>
                  <a:lnTo>
                    <a:pt x="6259" y="5137"/>
                  </a:lnTo>
                  <a:lnTo>
                    <a:pt x="6436" y="4724"/>
                  </a:lnTo>
                  <a:lnTo>
                    <a:pt x="6613" y="4310"/>
                  </a:lnTo>
                  <a:lnTo>
                    <a:pt x="6731" y="3838"/>
                  </a:lnTo>
                  <a:lnTo>
                    <a:pt x="6731" y="3425"/>
                  </a:lnTo>
                  <a:lnTo>
                    <a:pt x="6731" y="2953"/>
                  </a:lnTo>
                  <a:lnTo>
                    <a:pt x="6672" y="2539"/>
                  </a:lnTo>
                  <a:lnTo>
                    <a:pt x="6554" y="2126"/>
                  </a:lnTo>
                  <a:lnTo>
                    <a:pt x="6318" y="1772"/>
                  </a:lnTo>
                  <a:lnTo>
                    <a:pt x="6082" y="1358"/>
                  </a:lnTo>
                  <a:lnTo>
                    <a:pt x="5845" y="1063"/>
                  </a:lnTo>
                  <a:lnTo>
                    <a:pt x="5491" y="768"/>
                  </a:lnTo>
                  <a:lnTo>
                    <a:pt x="5137" y="532"/>
                  </a:lnTo>
                  <a:lnTo>
                    <a:pt x="4724" y="296"/>
                  </a:lnTo>
                  <a:lnTo>
                    <a:pt x="4310" y="178"/>
                  </a:lnTo>
                  <a:lnTo>
                    <a:pt x="3897" y="60"/>
                  </a:lnTo>
                  <a:lnTo>
                    <a:pt x="34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30" name="Google Shape;2430;p33"/>
            <p:cNvSpPr/>
            <p:nvPr/>
          </p:nvSpPr>
          <p:spPr>
            <a:xfrm>
              <a:off x="4531750" y="4241950"/>
              <a:ext cx="187475" cy="200750"/>
            </a:xfrm>
            <a:custGeom>
              <a:avLst/>
              <a:gdLst/>
              <a:ahLst/>
              <a:cxnLst/>
              <a:rect l="l" t="t" r="r" b="b"/>
              <a:pathLst>
                <a:path w="7499" h="8030" extrusionOk="0">
                  <a:moveTo>
                    <a:pt x="2657" y="3720"/>
                  </a:moveTo>
                  <a:lnTo>
                    <a:pt x="3661" y="4311"/>
                  </a:lnTo>
                  <a:lnTo>
                    <a:pt x="2185" y="5550"/>
                  </a:lnTo>
                  <a:lnTo>
                    <a:pt x="2657" y="3720"/>
                  </a:lnTo>
                  <a:close/>
                  <a:moveTo>
                    <a:pt x="1417" y="1"/>
                  </a:moveTo>
                  <a:lnTo>
                    <a:pt x="0" y="6790"/>
                  </a:lnTo>
                  <a:lnTo>
                    <a:pt x="2008" y="8030"/>
                  </a:lnTo>
                  <a:lnTo>
                    <a:pt x="7498" y="3779"/>
                  </a:lnTo>
                  <a:lnTo>
                    <a:pt x="5668" y="2598"/>
                  </a:lnTo>
                  <a:lnTo>
                    <a:pt x="4900" y="3307"/>
                  </a:lnTo>
                  <a:lnTo>
                    <a:pt x="3011" y="2126"/>
                  </a:lnTo>
                  <a:lnTo>
                    <a:pt x="3247" y="1122"/>
                  </a:lnTo>
                  <a:lnTo>
                    <a:pt x="14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31" name="Google Shape;2431;p33"/>
            <p:cNvSpPr/>
            <p:nvPr/>
          </p:nvSpPr>
          <p:spPr>
            <a:xfrm>
              <a:off x="4339875" y="4168150"/>
              <a:ext cx="188950" cy="191900"/>
            </a:xfrm>
            <a:custGeom>
              <a:avLst/>
              <a:gdLst/>
              <a:ahLst/>
              <a:cxnLst/>
              <a:rect l="l" t="t" r="r" b="b"/>
              <a:pathLst>
                <a:path w="7558" h="7676" extrusionOk="0">
                  <a:moveTo>
                    <a:pt x="4251" y="1"/>
                  </a:moveTo>
                  <a:lnTo>
                    <a:pt x="3897" y="60"/>
                  </a:lnTo>
                  <a:lnTo>
                    <a:pt x="3542" y="178"/>
                  </a:lnTo>
                  <a:lnTo>
                    <a:pt x="3188" y="355"/>
                  </a:lnTo>
                  <a:lnTo>
                    <a:pt x="2893" y="591"/>
                  </a:lnTo>
                  <a:lnTo>
                    <a:pt x="2598" y="886"/>
                  </a:lnTo>
                  <a:lnTo>
                    <a:pt x="2303" y="1241"/>
                  </a:lnTo>
                  <a:lnTo>
                    <a:pt x="0" y="4133"/>
                  </a:lnTo>
                  <a:lnTo>
                    <a:pt x="1594" y="5373"/>
                  </a:lnTo>
                  <a:lnTo>
                    <a:pt x="3897" y="2480"/>
                  </a:lnTo>
                  <a:lnTo>
                    <a:pt x="4192" y="2185"/>
                  </a:lnTo>
                  <a:lnTo>
                    <a:pt x="4487" y="2008"/>
                  </a:lnTo>
                  <a:lnTo>
                    <a:pt x="4664" y="2008"/>
                  </a:lnTo>
                  <a:lnTo>
                    <a:pt x="4841" y="2067"/>
                  </a:lnTo>
                  <a:lnTo>
                    <a:pt x="4959" y="2126"/>
                  </a:lnTo>
                  <a:lnTo>
                    <a:pt x="5137" y="2244"/>
                  </a:lnTo>
                  <a:lnTo>
                    <a:pt x="5314" y="2362"/>
                  </a:lnTo>
                  <a:lnTo>
                    <a:pt x="5432" y="2539"/>
                  </a:lnTo>
                  <a:lnTo>
                    <a:pt x="5491" y="2657"/>
                  </a:lnTo>
                  <a:lnTo>
                    <a:pt x="5491" y="2835"/>
                  </a:lnTo>
                  <a:lnTo>
                    <a:pt x="5432" y="3189"/>
                  </a:lnTo>
                  <a:lnTo>
                    <a:pt x="5196" y="3484"/>
                  </a:lnTo>
                  <a:lnTo>
                    <a:pt x="2952" y="6436"/>
                  </a:lnTo>
                  <a:lnTo>
                    <a:pt x="4546" y="7676"/>
                  </a:lnTo>
                  <a:lnTo>
                    <a:pt x="6849" y="4783"/>
                  </a:lnTo>
                  <a:lnTo>
                    <a:pt x="7085" y="4370"/>
                  </a:lnTo>
                  <a:lnTo>
                    <a:pt x="7262" y="4015"/>
                  </a:lnTo>
                  <a:lnTo>
                    <a:pt x="7439" y="3661"/>
                  </a:lnTo>
                  <a:lnTo>
                    <a:pt x="7498" y="3307"/>
                  </a:lnTo>
                  <a:lnTo>
                    <a:pt x="7557" y="2953"/>
                  </a:lnTo>
                  <a:lnTo>
                    <a:pt x="7557" y="2598"/>
                  </a:lnTo>
                  <a:lnTo>
                    <a:pt x="7439" y="2244"/>
                  </a:lnTo>
                  <a:lnTo>
                    <a:pt x="7321" y="1890"/>
                  </a:lnTo>
                  <a:lnTo>
                    <a:pt x="7144" y="1595"/>
                  </a:lnTo>
                  <a:lnTo>
                    <a:pt x="6967" y="1300"/>
                  </a:lnTo>
                  <a:lnTo>
                    <a:pt x="6672" y="1004"/>
                  </a:lnTo>
                  <a:lnTo>
                    <a:pt x="6376" y="709"/>
                  </a:lnTo>
                  <a:lnTo>
                    <a:pt x="6081" y="473"/>
                  </a:lnTo>
                  <a:lnTo>
                    <a:pt x="5727" y="296"/>
                  </a:lnTo>
                  <a:lnTo>
                    <a:pt x="5373" y="178"/>
                  </a:lnTo>
                  <a:lnTo>
                    <a:pt x="5018" y="60"/>
                  </a:lnTo>
                  <a:lnTo>
                    <a:pt x="46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32" name="Google Shape;2432;p33"/>
            <p:cNvSpPr/>
            <p:nvPr/>
          </p:nvSpPr>
          <p:spPr>
            <a:xfrm>
              <a:off x="4227700" y="4050075"/>
              <a:ext cx="190425" cy="190425"/>
            </a:xfrm>
            <a:custGeom>
              <a:avLst/>
              <a:gdLst/>
              <a:ahLst/>
              <a:cxnLst/>
              <a:rect l="l" t="t" r="r" b="b"/>
              <a:pathLst>
                <a:path w="7617" h="7617" extrusionOk="0">
                  <a:moveTo>
                    <a:pt x="3483" y="2008"/>
                  </a:moveTo>
                  <a:lnTo>
                    <a:pt x="3779" y="2067"/>
                  </a:lnTo>
                  <a:lnTo>
                    <a:pt x="4015" y="2126"/>
                  </a:lnTo>
                  <a:lnTo>
                    <a:pt x="4310" y="2303"/>
                  </a:lnTo>
                  <a:lnTo>
                    <a:pt x="4546" y="2480"/>
                  </a:lnTo>
                  <a:lnTo>
                    <a:pt x="4900" y="2834"/>
                  </a:lnTo>
                  <a:lnTo>
                    <a:pt x="2893" y="4901"/>
                  </a:lnTo>
                  <a:lnTo>
                    <a:pt x="2539" y="4606"/>
                  </a:lnTo>
                  <a:lnTo>
                    <a:pt x="2303" y="4369"/>
                  </a:lnTo>
                  <a:lnTo>
                    <a:pt x="2126" y="4074"/>
                  </a:lnTo>
                  <a:lnTo>
                    <a:pt x="2066" y="3838"/>
                  </a:lnTo>
                  <a:lnTo>
                    <a:pt x="2007" y="3543"/>
                  </a:lnTo>
                  <a:lnTo>
                    <a:pt x="2007" y="3307"/>
                  </a:lnTo>
                  <a:lnTo>
                    <a:pt x="2126" y="3012"/>
                  </a:lnTo>
                  <a:lnTo>
                    <a:pt x="2244" y="2775"/>
                  </a:lnTo>
                  <a:lnTo>
                    <a:pt x="2480" y="2480"/>
                  </a:lnTo>
                  <a:lnTo>
                    <a:pt x="2716" y="2303"/>
                  </a:lnTo>
                  <a:lnTo>
                    <a:pt x="2952" y="2126"/>
                  </a:lnTo>
                  <a:lnTo>
                    <a:pt x="3247" y="2008"/>
                  </a:lnTo>
                  <a:close/>
                  <a:moveTo>
                    <a:pt x="3247" y="1"/>
                  </a:moveTo>
                  <a:lnTo>
                    <a:pt x="2834" y="60"/>
                  </a:lnTo>
                  <a:lnTo>
                    <a:pt x="2421" y="119"/>
                  </a:lnTo>
                  <a:lnTo>
                    <a:pt x="2007" y="296"/>
                  </a:lnTo>
                  <a:lnTo>
                    <a:pt x="1653" y="473"/>
                  </a:lnTo>
                  <a:lnTo>
                    <a:pt x="1299" y="768"/>
                  </a:lnTo>
                  <a:lnTo>
                    <a:pt x="945" y="1063"/>
                  </a:lnTo>
                  <a:lnTo>
                    <a:pt x="650" y="1418"/>
                  </a:lnTo>
                  <a:lnTo>
                    <a:pt x="413" y="1772"/>
                  </a:lnTo>
                  <a:lnTo>
                    <a:pt x="236" y="2185"/>
                  </a:lnTo>
                  <a:lnTo>
                    <a:pt x="118" y="2539"/>
                  </a:lnTo>
                  <a:lnTo>
                    <a:pt x="0" y="2953"/>
                  </a:lnTo>
                  <a:lnTo>
                    <a:pt x="0" y="3366"/>
                  </a:lnTo>
                  <a:lnTo>
                    <a:pt x="59" y="3779"/>
                  </a:lnTo>
                  <a:lnTo>
                    <a:pt x="177" y="4192"/>
                  </a:lnTo>
                  <a:lnTo>
                    <a:pt x="295" y="4606"/>
                  </a:lnTo>
                  <a:lnTo>
                    <a:pt x="531" y="5019"/>
                  </a:lnTo>
                  <a:lnTo>
                    <a:pt x="827" y="5373"/>
                  </a:lnTo>
                  <a:lnTo>
                    <a:pt x="1181" y="5727"/>
                  </a:lnTo>
                  <a:lnTo>
                    <a:pt x="3129" y="7617"/>
                  </a:lnTo>
                  <a:lnTo>
                    <a:pt x="7616" y="2953"/>
                  </a:lnTo>
                  <a:lnTo>
                    <a:pt x="5668" y="1063"/>
                  </a:lnTo>
                  <a:lnTo>
                    <a:pt x="5314" y="709"/>
                  </a:lnTo>
                  <a:lnTo>
                    <a:pt x="4900" y="473"/>
                  </a:lnTo>
                  <a:lnTo>
                    <a:pt x="4487" y="237"/>
                  </a:lnTo>
                  <a:lnTo>
                    <a:pt x="4074" y="119"/>
                  </a:lnTo>
                  <a:lnTo>
                    <a:pt x="3661" y="60"/>
                  </a:lnTo>
                  <a:lnTo>
                    <a:pt x="32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33" name="Google Shape;2433;p33"/>
            <p:cNvSpPr/>
            <p:nvPr/>
          </p:nvSpPr>
          <p:spPr>
            <a:xfrm>
              <a:off x="4136175" y="3958575"/>
              <a:ext cx="156475" cy="147625"/>
            </a:xfrm>
            <a:custGeom>
              <a:avLst/>
              <a:gdLst/>
              <a:ahLst/>
              <a:cxnLst/>
              <a:rect l="l" t="t" r="r" b="b"/>
              <a:pathLst>
                <a:path w="6259" h="5905" extrusionOk="0">
                  <a:moveTo>
                    <a:pt x="4901" y="0"/>
                  </a:moveTo>
                  <a:lnTo>
                    <a:pt x="1" y="4369"/>
                  </a:lnTo>
                  <a:lnTo>
                    <a:pt x="1359" y="5904"/>
                  </a:lnTo>
                  <a:lnTo>
                    <a:pt x="6259" y="1535"/>
                  </a:lnTo>
                  <a:lnTo>
                    <a:pt x="490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34" name="Google Shape;2434;p33"/>
            <p:cNvSpPr/>
            <p:nvPr/>
          </p:nvSpPr>
          <p:spPr>
            <a:xfrm>
              <a:off x="4038775" y="3839025"/>
              <a:ext cx="169750" cy="168275"/>
            </a:xfrm>
            <a:custGeom>
              <a:avLst/>
              <a:gdLst/>
              <a:ahLst/>
              <a:cxnLst/>
              <a:rect l="l" t="t" r="r" b="b"/>
              <a:pathLst>
                <a:path w="6790" h="6731" extrusionOk="0">
                  <a:moveTo>
                    <a:pt x="3897" y="2007"/>
                  </a:moveTo>
                  <a:lnTo>
                    <a:pt x="4133" y="2125"/>
                  </a:lnTo>
                  <a:lnTo>
                    <a:pt x="4369" y="2303"/>
                  </a:lnTo>
                  <a:lnTo>
                    <a:pt x="4546" y="2480"/>
                  </a:lnTo>
                  <a:lnTo>
                    <a:pt x="4723" y="2775"/>
                  </a:lnTo>
                  <a:lnTo>
                    <a:pt x="4782" y="3011"/>
                  </a:lnTo>
                  <a:lnTo>
                    <a:pt x="4841" y="3247"/>
                  </a:lnTo>
                  <a:lnTo>
                    <a:pt x="4782" y="3483"/>
                  </a:lnTo>
                  <a:lnTo>
                    <a:pt x="4723" y="3719"/>
                  </a:lnTo>
                  <a:lnTo>
                    <a:pt x="4605" y="3956"/>
                  </a:lnTo>
                  <a:lnTo>
                    <a:pt x="4428" y="4192"/>
                  </a:lnTo>
                  <a:lnTo>
                    <a:pt x="4192" y="4369"/>
                  </a:lnTo>
                  <a:lnTo>
                    <a:pt x="3897" y="4546"/>
                  </a:lnTo>
                  <a:lnTo>
                    <a:pt x="3661" y="4664"/>
                  </a:lnTo>
                  <a:lnTo>
                    <a:pt x="3365" y="4782"/>
                  </a:lnTo>
                  <a:lnTo>
                    <a:pt x="3129" y="4782"/>
                  </a:lnTo>
                  <a:lnTo>
                    <a:pt x="2893" y="4723"/>
                  </a:lnTo>
                  <a:lnTo>
                    <a:pt x="2657" y="4605"/>
                  </a:lnTo>
                  <a:lnTo>
                    <a:pt x="2421" y="4487"/>
                  </a:lnTo>
                  <a:lnTo>
                    <a:pt x="2244" y="4251"/>
                  </a:lnTo>
                  <a:lnTo>
                    <a:pt x="2066" y="4015"/>
                  </a:lnTo>
                  <a:lnTo>
                    <a:pt x="2007" y="3779"/>
                  </a:lnTo>
                  <a:lnTo>
                    <a:pt x="1948" y="3542"/>
                  </a:lnTo>
                  <a:lnTo>
                    <a:pt x="1948" y="3247"/>
                  </a:lnTo>
                  <a:lnTo>
                    <a:pt x="2066" y="3011"/>
                  </a:lnTo>
                  <a:lnTo>
                    <a:pt x="2185" y="2775"/>
                  </a:lnTo>
                  <a:lnTo>
                    <a:pt x="2362" y="2598"/>
                  </a:lnTo>
                  <a:lnTo>
                    <a:pt x="2598" y="2362"/>
                  </a:lnTo>
                  <a:lnTo>
                    <a:pt x="2893" y="2184"/>
                  </a:lnTo>
                  <a:lnTo>
                    <a:pt x="3129" y="2066"/>
                  </a:lnTo>
                  <a:lnTo>
                    <a:pt x="3424" y="2007"/>
                  </a:lnTo>
                  <a:close/>
                  <a:moveTo>
                    <a:pt x="3011" y="0"/>
                  </a:moveTo>
                  <a:lnTo>
                    <a:pt x="2598" y="118"/>
                  </a:lnTo>
                  <a:lnTo>
                    <a:pt x="2185" y="236"/>
                  </a:lnTo>
                  <a:lnTo>
                    <a:pt x="1771" y="472"/>
                  </a:lnTo>
                  <a:lnTo>
                    <a:pt x="1358" y="708"/>
                  </a:lnTo>
                  <a:lnTo>
                    <a:pt x="1004" y="1004"/>
                  </a:lnTo>
                  <a:lnTo>
                    <a:pt x="709" y="1358"/>
                  </a:lnTo>
                  <a:lnTo>
                    <a:pt x="472" y="1712"/>
                  </a:lnTo>
                  <a:lnTo>
                    <a:pt x="295" y="2125"/>
                  </a:lnTo>
                  <a:lnTo>
                    <a:pt x="118" y="2539"/>
                  </a:lnTo>
                  <a:lnTo>
                    <a:pt x="59" y="2952"/>
                  </a:lnTo>
                  <a:lnTo>
                    <a:pt x="0" y="3365"/>
                  </a:lnTo>
                  <a:lnTo>
                    <a:pt x="59" y="3779"/>
                  </a:lnTo>
                  <a:lnTo>
                    <a:pt x="118" y="4192"/>
                  </a:lnTo>
                  <a:lnTo>
                    <a:pt x="295" y="4605"/>
                  </a:lnTo>
                  <a:lnTo>
                    <a:pt x="472" y="5018"/>
                  </a:lnTo>
                  <a:lnTo>
                    <a:pt x="709" y="5373"/>
                  </a:lnTo>
                  <a:lnTo>
                    <a:pt x="1004" y="5727"/>
                  </a:lnTo>
                  <a:lnTo>
                    <a:pt x="1358" y="6022"/>
                  </a:lnTo>
                  <a:lnTo>
                    <a:pt x="1712" y="6258"/>
                  </a:lnTo>
                  <a:lnTo>
                    <a:pt x="2066" y="6494"/>
                  </a:lnTo>
                  <a:lnTo>
                    <a:pt x="2480" y="6612"/>
                  </a:lnTo>
                  <a:lnTo>
                    <a:pt x="2893" y="6730"/>
                  </a:lnTo>
                  <a:lnTo>
                    <a:pt x="3779" y="6730"/>
                  </a:lnTo>
                  <a:lnTo>
                    <a:pt x="4192" y="6671"/>
                  </a:lnTo>
                  <a:lnTo>
                    <a:pt x="4605" y="6494"/>
                  </a:lnTo>
                  <a:lnTo>
                    <a:pt x="5018" y="6317"/>
                  </a:lnTo>
                  <a:lnTo>
                    <a:pt x="5432" y="6081"/>
                  </a:lnTo>
                  <a:lnTo>
                    <a:pt x="5786" y="5727"/>
                  </a:lnTo>
                  <a:lnTo>
                    <a:pt x="6081" y="5432"/>
                  </a:lnTo>
                  <a:lnTo>
                    <a:pt x="6317" y="5077"/>
                  </a:lnTo>
                  <a:lnTo>
                    <a:pt x="6494" y="4664"/>
                  </a:lnTo>
                  <a:lnTo>
                    <a:pt x="6672" y="4251"/>
                  </a:lnTo>
                  <a:lnTo>
                    <a:pt x="6731" y="3838"/>
                  </a:lnTo>
                  <a:lnTo>
                    <a:pt x="6790" y="3365"/>
                  </a:lnTo>
                  <a:lnTo>
                    <a:pt x="6731" y="2952"/>
                  </a:lnTo>
                  <a:lnTo>
                    <a:pt x="6672" y="2539"/>
                  </a:lnTo>
                  <a:lnTo>
                    <a:pt x="6494" y="2125"/>
                  </a:lnTo>
                  <a:lnTo>
                    <a:pt x="6317" y="1712"/>
                  </a:lnTo>
                  <a:lnTo>
                    <a:pt x="6081" y="1358"/>
                  </a:lnTo>
                  <a:lnTo>
                    <a:pt x="5786" y="1004"/>
                  </a:lnTo>
                  <a:lnTo>
                    <a:pt x="5432" y="708"/>
                  </a:lnTo>
                  <a:lnTo>
                    <a:pt x="5077" y="472"/>
                  </a:lnTo>
                  <a:lnTo>
                    <a:pt x="4723" y="295"/>
                  </a:lnTo>
                  <a:lnTo>
                    <a:pt x="4310" y="118"/>
                  </a:lnTo>
                  <a:lnTo>
                    <a:pt x="3897" y="59"/>
                  </a:lnTo>
                  <a:lnTo>
                    <a:pt x="34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35" name="Google Shape;2435;p33"/>
            <p:cNvSpPr/>
            <p:nvPr/>
          </p:nvSpPr>
          <p:spPr>
            <a:xfrm>
              <a:off x="3904450" y="3650100"/>
              <a:ext cx="194850" cy="175650"/>
            </a:xfrm>
            <a:custGeom>
              <a:avLst/>
              <a:gdLst/>
              <a:ahLst/>
              <a:cxnLst/>
              <a:rect l="l" t="t" r="r" b="b"/>
              <a:pathLst>
                <a:path w="7794" h="7026" extrusionOk="0">
                  <a:moveTo>
                    <a:pt x="5609" y="0"/>
                  </a:moveTo>
                  <a:lnTo>
                    <a:pt x="4192" y="827"/>
                  </a:lnTo>
                  <a:lnTo>
                    <a:pt x="5373" y="2834"/>
                  </a:lnTo>
                  <a:lnTo>
                    <a:pt x="4547" y="3247"/>
                  </a:lnTo>
                  <a:lnTo>
                    <a:pt x="3543" y="1535"/>
                  </a:lnTo>
                  <a:lnTo>
                    <a:pt x="2244" y="2303"/>
                  </a:lnTo>
                  <a:lnTo>
                    <a:pt x="3248" y="4015"/>
                  </a:lnTo>
                  <a:lnTo>
                    <a:pt x="2539" y="4428"/>
                  </a:lnTo>
                  <a:lnTo>
                    <a:pt x="1358" y="2421"/>
                  </a:lnTo>
                  <a:lnTo>
                    <a:pt x="1" y="3247"/>
                  </a:lnTo>
                  <a:lnTo>
                    <a:pt x="2126" y="7026"/>
                  </a:lnTo>
                  <a:lnTo>
                    <a:pt x="7794" y="3779"/>
                  </a:lnTo>
                  <a:lnTo>
                    <a:pt x="56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36" name="Google Shape;2436;p33"/>
            <p:cNvSpPr/>
            <p:nvPr/>
          </p:nvSpPr>
          <p:spPr>
            <a:xfrm>
              <a:off x="3818850" y="3484775"/>
              <a:ext cx="212550" cy="209625"/>
            </a:xfrm>
            <a:custGeom>
              <a:avLst/>
              <a:gdLst/>
              <a:ahLst/>
              <a:cxnLst/>
              <a:rect l="l" t="t" r="r" b="b"/>
              <a:pathLst>
                <a:path w="8502" h="8385" extrusionOk="0">
                  <a:moveTo>
                    <a:pt x="5904" y="1"/>
                  </a:moveTo>
                  <a:lnTo>
                    <a:pt x="0" y="2716"/>
                  </a:lnTo>
                  <a:lnTo>
                    <a:pt x="827" y="4606"/>
                  </a:lnTo>
                  <a:lnTo>
                    <a:pt x="3897" y="3189"/>
                  </a:lnTo>
                  <a:lnTo>
                    <a:pt x="1771" y="6554"/>
                  </a:lnTo>
                  <a:lnTo>
                    <a:pt x="2598" y="8384"/>
                  </a:lnTo>
                  <a:lnTo>
                    <a:pt x="8502" y="5727"/>
                  </a:lnTo>
                  <a:lnTo>
                    <a:pt x="7675" y="3838"/>
                  </a:lnTo>
                  <a:lnTo>
                    <a:pt x="4723" y="5196"/>
                  </a:lnTo>
                  <a:lnTo>
                    <a:pt x="4723" y="5196"/>
                  </a:lnTo>
                  <a:lnTo>
                    <a:pt x="6790" y="1890"/>
                  </a:lnTo>
                  <a:lnTo>
                    <a:pt x="59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37" name="Google Shape;2437;p33"/>
            <p:cNvSpPr/>
            <p:nvPr/>
          </p:nvSpPr>
          <p:spPr>
            <a:xfrm>
              <a:off x="3770125" y="3323900"/>
              <a:ext cx="168300" cy="168275"/>
            </a:xfrm>
            <a:custGeom>
              <a:avLst/>
              <a:gdLst/>
              <a:ahLst/>
              <a:cxnLst/>
              <a:rect l="l" t="t" r="r" b="b"/>
              <a:pathLst>
                <a:path w="6732" h="6731" extrusionOk="0">
                  <a:moveTo>
                    <a:pt x="3898" y="0"/>
                  </a:moveTo>
                  <a:lnTo>
                    <a:pt x="1949" y="650"/>
                  </a:lnTo>
                  <a:lnTo>
                    <a:pt x="2953" y="3838"/>
                  </a:lnTo>
                  <a:lnTo>
                    <a:pt x="4370" y="3366"/>
                  </a:lnTo>
                  <a:lnTo>
                    <a:pt x="3838" y="1831"/>
                  </a:lnTo>
                  <a:lnTo>
                    <a:pt x="4134" y="1949"/>
                  </a:lnTo>
                  <a:lnTo>
                    <a:pt x="4429" y="2126"/>
                  </a:lnTo>
                  <a:lnTo>
                    <a:pt x="4606" y="2421"/>
                  </a:lnTo>
                  <a:lnTo>
                    <a:pt x="4724" y="2716"/>
                  </a:lnTo>
                  <a:lnTo>
                    <a:pt x="4842" y="3070"/>
                  </a:lnTo>
                  <a:lnTo>
                    <a:pt x="4842" y="3366"/>
                  </a:lnTo>
                  <a:lnTo>
                    <a:pt x="4842" y="3661"/>
                  </a:lnTo>
                  <a:lnTo>
                    <a:pt x="4724" y="3897"/>
                  </a:lnTo>
                  <a:lnTo>
                    <a:pt x="4606" y="4074"/>
                  </a:lnTo>
                  <a:lnTo>
                    <a:pt x="4370" y="4310"/>
                  </a:lnTo>
                  <a:lnTo>
                    <a:pt x="4075" y="4428"/>
                  </a:lnTo>
                  <a:lnTo>
                    <a:pt x="3779" y="4605"/>
                  </a:lnTo>
                  <a:lnTo>
                    <a:pt x="3484" y="4664"/>
                  </a:lnTo>
                  <a:lnTo>
                    <a:pt x="2894" y="4664"/>
                  </a:lnTo>
                  <a:lnTo>
                    <a:pt x="2658" y="4605"/>
                  </a:lnTo>
                  <a:lnTo>
                    <a:pt x="2481" y="4487"/>
                  </a:lnTo>
                  <a:lnTo>
                    <a:pt x="2244" y="4310"/>
                  </a:lnTo>
                  <a:lnTo>
                    <a:pt x="2126" y="4133"/>
                  </a:lnTo>
                  <a:lnTo>
                    <a:pt x="2008" y="3838"/>
                  </a:lnTo>
                  <a:lnTo>
                    <a:pt x="1949" y="3543"/>
                  </a:lnTo>
                  <a:lnTo>
                    <a:pt x="1949" y="3307"/>
                  </a:lnTo>
                  <a:lnTo>
                    <a:pt x="2008" y="3070"/>
                  </a:lnTo>
                  <a:lnTo>
                    <a:pt x="2126" y="2893"/>
                  </a:lnTo>
                  <a:lnTo>
                    <a:pt x="1477" y="827"/>
                  </a:lnTo>
                  <a:lnTo>
                    <a:pt x="1005" y="1122"/>
                  </a:lnTo>
                  <a:lnTo>
                    <a:pt x="650" y="1417"/>
                  </a:lnTo>
                  <a:lnTo>
                    <a:pt x="355" y="1831"/>
                  </a:lnTo>
                  <a:lnTo>
                    <a:pt x="178" y="2303"/>
                  </a:lnTo>
                  <a:lnTo>
                    <a:pt x="60" y="2775"/>
                  </a:lnTo>
                  <a:lnTo>
                    <a:pt x="1" y="3307"/>
                  </a:lnTo>
                  <a:lnTo>
                    <a:pt x="60" y="3838"/>
                  </a:lnTo>
                  <a:lnTo>
                    <a:pt x="237" y="4428"/>
                  </a:lnTo>
                  <a:lnTo>
                    <a:pt x="414" y="4901"/>
                  </a:lnTo>
                  <a:lnTo>
                    <a:pt x="650" y="5314"/>
                  </a:lnTo>
                  <a:lnTo>
                    <a:pt x="887" y="5668"/>
                  </a:lnTo>
                  <a:lnTo>
                    <a:pt x="1182" y="5963"/>
                  </a:lnTo>
                  <a:lnTo>
                    <a:pt x="1477" y="6259"/>
                  </a:lnTo>
                  <a:lnTo>
                    <a:pt x="1831" y="6436"/>
                  </a:lnTo>
                  <a:lnTo>
                    <a:pt x="2244" y="6613"/>
                  </a:lnTo>
                  <a:lnTo>
                    <a:pt x="2658" y="6731"/>
                  </a:lnTo>
                  <a:lnTo>
                    <a:pt x="3484" y="6731"/>
                  </a:lnTo>
                  <a:lnTo>
                    <a:pt x="3957" y="6672"/>
                  </a:lnTo>
                  <a:lnTo>
                    <a:pt x="4429" y="6554"/>
                  </a:lnTo>
                  <a:lnTo>
                    <a:pt x="4842" y="6377"/>
                  </a:lnTo>
                  <a:lnTo>
                    <a:pt x="5255" y="6140"/>
                  </a:lnTo>
                  <a:lnTo>
                    <a:pt x="5610" y="5904"/>
                  </a:lnTo>
                  <a:lnTo>
                    <a:pt x="5905" y="5609"/>
                  </a:lnTo>
                  <a:lnTo>
                    <a:pt x="6200" y="5314"/>
                  </a:lnTo>
                  <a:lnTo>
                    <a:pt x="6377" y="4960"/>
                  </a:lnTo>
                  <a:lnTo>
                    <a:pt x="6554" y="4546"/>
                  </a:lnTo>
                  <a:lnTo>
                    <a:pt x="6672" y="4192"/>
                  </a:lnTo>
                  <a:lnTo>
                    <a:pt x="6731" y="3720"/>
                  </a:lnTo>
                  <a:lnTo>
                    <a:pt x="6731" y="3307"/>
                  </a:lnTo>
                  <a:lnTo>
                    <a:pt x="6672" y="2834"/>
                  </a:lnTo>
                  <a:lnTo>
                    <a:pt x="6495" y="2362"/>
                  </a:lnTo>
                  <a:lnTo>
                    <a:pt x="6318" y="1831"/>
                  </a:lnTo>
                  <a:lnTo>
                    <a:pt x="6082" y="1417"/>
                  </a:lnTo>
                  <a:lnTo>
                    <a:pt x="5787" y="1063"/>
                  </a:lnTo>
                  <a:lnTo>
                    <a:pt x="5433" y="709"/>
                  </a:lnTo>
                  <a:lnTo>
                    <a:pt x="5078" y="473"/>
                  </a:lnTo>
                  <a:lnTo>
                    <a:pt x="4665" y="296"/>
                  </a:lnTo>
                  <a:lnTo>
                    <a:pt x="4311" y="118"/>
                  </a:lnTo>
                  <a:lnTo>
                    <a:pt x="389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38" name="Google Shape;2438;p33"/>
            <p:cNvSpPr/>
            <p:nvPr/>
          </p:nvSpPr>
          <p:spPr>
            <a:xfrm>
              <a:off x="3731750" y="3235350"/>
              <a:ext cx="171250" cy="88575"/>
            </a:xfrm>
            <a:custGeom>
              <a:avLst/>
              <a:gdLst/>
              <a:ahLst/>
              <a:cxnLst/>
              <a:rect l="l" t="t" r="r" b="b"/>
              <a:pathLst>
                <a:path w="6850" h="3543" extrusionOk="0">
                  <a:moveTo>
                    <a:pt x="6377" y="0"/>
                  </a:moveTo>
                  <a:lnTo>
                    <a:pt x="1" y="1535"/>
                  </a:lnTo>
                  <a:lnTo>
                    <a:pt x="532" y="3542"/>
                  </a:lnTo>
                  <a:lnTo>
                    <a:pt x="6849" y="2007"/>
                  </a:lnTo>
                  <a:lnTo>
                    <a:pt x="63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39" name="Google Shape;2439;p33"/>
            <p:cNvSpPr/>
            <p:nvPr/>
          </p:nvSpPr>
          <p:spPr>
            <a:xfrm>
              <a:off x="3696325" y="3050850"/>
              <a:ext cx="186000" cy="181550"/>
            </a:xfrm>
            <a:custGeom>
              <a:avLst/>
              <a:gdLst/>
              <a:ahLst/>
              <a:cxnLst/>
              <a:rect l="l" t="t" r="r" b="b"/>
              <a:pathLst>
                <a:path w="7440" h="7262" extrusionOk="0">
                  <a:moveTo>
                    <a:pt x="6436" y="0"/>
                  </a:moveTo>
                  <a:lnTo>
                    <a:pt x="1" y="1063"/>
                  </a:lnTo>
                  <a:lnTo>
                    <a:pt x="355" y="3070"/>
                  </a:lnTo>
                  <a:lnTo>
                    <a:pt x="3602" y="2539"/>
                  </a:lnTo>
                  <a:lnTo>
                    <a:pt x="3602" y="2539"/>
                  </a:lnTo>
                  <a:lnTo>
                    <a:pt x="709" y="5196"/>
                  </a:lnTo>
                  <a:lnTo>
                    <a:pt x="1005" y="7262"/>
                  </a:lnTo>
                  <a:lnTo>
                    <a:pt x="7440" y="6199"/>
                  </a:lnTo>
                  <a:lnTo>
                    <a:pt x="7145" y="4192"/>
                  </a:lnTo>
                  <a:lnTo>
                    <a:pt x="3898" y="4723"/>
                  </a:lnTo>
                  <a:lnTo>
                    <a:pt x="6790" y="2066"/>
                  </a:lnTo>
                  <a:lnTo>
                    <a:pt x="64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40" name="Google Shape;2440;p33"/>
            <p:cNvSpPr/>
            <p:nvPr/>
          </p:nvSpPr>
          <p:spPr>
            <a:xfrm>
              <a:off x="3686000" y="2913575"/>
              <a:ext cx="169775" cy="118100"/>
            </a:xfrm>
            <a:custGeom>
              <a:avLst/>
              <a:gdLst/>
              <a:ahLst/>
              <a:cxnLst/>
              <a:rect l="l" t="t" r="r" b="b"/>
              <a:pathLst>
                <a:path w="6791" h="4724" extrusionOk="0">
                  <a:moveTo>
                    <a:pt x="6495" y="0"/>
                  </a:moveTo>
                  <a:lnTo>
                    <a:pt x="4842" y="119"/>
                  </a:lnTo>
                  <a:lnTo>
                    <a:pt x="5019" y="2362"/>
                  </a:lnTo>
                  <a:lnTo>
                    <a:pt x="4074" y="2421"/>
                  </a:lnTo>
                  <a:lnTo>
                    <a:pt x="3956" y="414"/>
                  </a:lnTo>
                  <a:lnTo>
                    <a:pt x="2421" y="532"/>
                  </a:lnTo>
                  <a:lnTo>
                    <a:pt x="2539" y="2539"/>
                  </a:lnTo>
                  <a:lnTo>
                    <a:pt x="1772" y="2598"/>
                  </a:lnTo>
                  <a:lnTo>
                    <a:pt x="1595" y="296"/>
                  </a:lnTo>
                  <a:lnTo>
                    <a:pt x="1" y="414"/>
                  </a:lnTo>
                  <a:lnTo>
                    <a:pt x="296" y="4724"/>
                  </a:lnTo>
                  <a:lnTo>
                    <a:pt x="6790" y="4310"/>
                  </a:lnTo>
                  <a:lnTo>
                    <a:pt x="64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41" name="Google Shape;2441;p33"/>
            <p:cNvSpPr/>
            <p:nvPr/>
          </p:nvSpPr>
          <p:spPr>
            <a:xfrm>
              <a:off x="3684525" y="2774825"/>
              <a:ext cx="165350" cy="112200"/>
            </a:xfrm>
            <a:custGeom>
              <a:avLst/>
              <a:gdLst/>
              <a:ahLst/>
              <a:cxnLst/>
              <a:rect l="l" t="t" r="r" b="b"/>
              <a:pathLst>
                <a:path w="6614" h="4488" extrusionOk="0">
                  <a:moveTo>
                    <a:pt x="60" y="1"/>
                  </a:moveTo>
                  <a:lnTo>
                    <a:pt x="1" y="4370"/>
                  </a:lnTo>
                  <a:lnTo>
                    <a:pt x="6554" y="4488"/>
                  </a:lnTo>
                  <a:lnTo>
                    <a:pt x="6613" y="119"/>
                  </a:lnTo>
                  <a:lnTo>
                    <a:pt x="4960" y="60"/>
                  </a:lnTo>
                  <a:lnTo>
                    <a:pt x="4901" y="2362"/>
                  </a:lnTo>
                  <a:lnTo>
                    <a:pt x="4015" y="2362"/>
                  </a:lnTo>
                  <a:lnTo>
                    <a:pt x="4015" y="355"/>
                  </a:lnTo>
                  <a:lnTo>
                    <a:pt x="2480" y="296"/>
                  </a:lnTo>
                  <a:lnTo>
                    <a:pt x="2480" y="2362"/>
                  </a:lnTo>
                  <a:lnTo>
                    <a:pt x="1654" y="2362"/>
                  </a:lnTo>
                  <a:lnTo>
                    <a:pt x="1713" y="60"/>
                  </a:lnTo>
                  <a:lnTo>
                    <a:pt x="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42" name="Google Shape;2442;p33"/>
            <p:cNvSpPr/>
            <p:nvPr/>
          </p:nvSpPr>
          <p:spPr>
            <a:xfrm>
              <a:off x="3687475" y="2602150"/>
              <a:ext cx="177150" cy="149100"/>
            </a:xfrm>
            <a:custGeom>
              <a:avLst/>
              <a:gdLst/>
              <a:ahLst/>
              <a:cxnLst/>
              <a:rect l="l" t="t" r="r" b="b"/>
              <a:pathLst>
                <a:path w="7086" h="5964" extrusionOk="0">
                  <a:moveTo>
                    <a:pt x="2658" y="2126"/>
                  </a:moveTo>
                  <a:lnTo>
                    <a:pt x="2894" y="2185"/>
                  </a:lnTo>
                  <a:lnTo>
                    <a:pt x="3012" y="2303"/>
                  </a:lnTo>
                  <a:lnTo>
                    <a:pt x="3130" y="2480"/>
                  </a:lnTo>
                  <a:lnTo>
                    <a:pt x="3130" y="2716"/>
                  </a:lnTo>
                  <a:lnTo>
                    <a:pt x="3012" y="3543"/>
                  </a:lnTo>
                  <a:lnTo>
                    <a:pt x="1949" y="3425"/>
                  </a:lnTo>
                  <a:lnTo>
                    <a:pt x="2008" y="2598"/>
                  </a:lnTo>
                  <a:lnTo>
                    <a:pt x="2067" y="2362"/>
                  </a:lnTo>
                  <a:lnTo>
                    <a:pt x="2185" y="2185"/>
                  </a:lnTo>
                  <a:lnTo>
                    <a:pt x="2421" y="2126"/>
                  </a:lnTo>
                  <a:close/>
                  <a:moveTo>
                    <a:pt x="2421" y="0"/>
                  </a:moveTo>
                  <a:lnTo>
                    <a:pt x="2126" y="59"/>
                  </a:lnTo>
                  <a:lnTo>
                    <a:pt x="1831" y="118"/>
                  </a:lnTo>
                  <a:lnTo>
                    <a:pt x="1595" y="177"/>
                  </a:lnTo>
                  <a:lnTo>
                    <a:pt x="1359" y="354"/>
                  </a:lnTo>
                  <a:lnTo>
                    <a:pt x="1122" y="473"/>
                  </a:lnTo>
                  <a:lnTo>
                    <a:pt x="945" y="709"/>
                  </a:lnTo>
                  <a:lnTo>
                    <a:pt x="768" y="945"/>
                  </a:lnTo>
                  <a:lnTo>
                    <a:pt x="591" y="1240"/>
                  </a:lnTo>
                  <a:lnTo>
                    <a:pt x="473" y="1535"/>
                  </a:lnTo>
                  <a:lnTo>
                    <a:pt x="414" y="1889"/>
                  </a:lnTo>
                  <a:lnTo>
                    <a:pt x="355" y="2244"/>
                  </a:lnTo>
                  <a:lnTo>
                    <a:pt x="1" y="5314"/>
                  </a:lnTo>
                  <a:lnTo>
                    <a:pt x="6495" y="5963"/>
                  </a:lnTo>
                  <a:lnTo>
                    <a:pt x="6731" y="3897"/>
                  </a:lnTo>
                  <a:lnTo>
                    <a:pt x="4370" y="3661"/>
                  </a:lnTo>
                  <a:lnTo>
                    <a:pt x="6849" y="2716"/>
                  </a:lnTo>
                  <a:lnTo>
                    <a:pt x="7085" y="473"/>
                  </a:lnTo>
                  <a:lnTo>
                    <a:pt x="4429" y="1594"/>
                  </a:lnTo>
                  <a:lnTo>
                    <a:pt x="4370" y="1299"/>
                  </a:lnTo>
                  <a:lnTo>
                    <a:pt x="4193" y="1004"/>
                  </a:lnTo>
                  <a:lnTo>
                    <a:pt x="4015" y="709"/>
                  </a:lnTo>
                  <a:lnTo>
                    <a:pt x="3838" y="473"/>
                  </a:lnTo>
                  <a:lnTo>
                    <a:pt x="3602" y="295"/>
                  </a:lnTo>
                  <a:lnTo>
                    <a:pt x="3307" y="177"/>
                  </a:lnTo>
                  <a:lnTo>
                    <a:pt x="3012" y="59"/>
                  </a:lnTo>
                  <a:lnTo>
                    <a:pt x="27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43" name="Google Shape;2443;p33"/>
            <p:cNvSpPr/>
            <p:nvPr/>
          </p:nvSpPr>
          <p:spPr>
            <a:xfrm>
              <a:off x="3717000" y="2388125"/>
              <a:ext cx="171250" cy="155000"/>
            </a:xfrm>
            <a:custGeom>
              <a:avLst/>
              <a:gdLst/>
              <a:ahLst/>
              <a:cxnLst/>
              <a:rect l="l" t="t" r="r" b="b"/>
              <a:pathLst>
                <a:path w="6850" h="6200" extrusionOk="0">
                  <a:moveTo>
                    <a:pt x="2952" y="2067"/>
                  </a:moveTo>
                  <a:lnTo>
                    <a:pt x="3189" y="2185"/>
                  </a:lnTo>
                  <a:lnTo>
                    <a:pt x="3307" y="2303"/>
                  </a:lnTo>
                  <a:lnTo>
                    <a:pt x="3425" y="2539"/>
                  </a:lnTo>
                  <a:lnTo>
                    <a:pt x="3366" y="2834"/>
                  </a:lnTo>
                  <a:lnTo>
                    <a:pt x="3248" y="3366"/>
                  </a:lnTo>
                  <a:lnTo>
                    <a:pt x="2067" y="3130"/>
                  </a:lnTo>
                  <a:lnTo>
                    <a:pt x="2185" y="2539"/>
                  </a:lnTo>
                  <a:lnTo>
                    <a:pt x="2303" y="2303"/>
                  </a:lnTo>
                  <a:lnTo>
                    <a:pt x="2480" y="2126"/>
                  </a:lnTo>
                  <a:lnTo>
                    <a:pt x="2657" y="2067"/>
                  </a:lnTo>
                  <a:close/>
                  <a:moveTo>
                    <a:pt x="2480" y="1"/>
                  </a:moveTo>
                  <a:lnTo>
                    <a:pt x="2067" y="119"/>
                  </a:lnTo>
                  <a:lnTo>
                    <a:pt x="1654" y="296"/>
                  </a:lnTo>
                  <a:lnTo>
                    <a:pt x="1299" y="591"/>
                  </a:lnTo>
                  <a:lnTo>
                    <a:pt x="1063" y="945"/>
                  </a:lnTo>
                  <a:lnTo>
                    <a:pt x="827" y="1418"/>
                  </a:lnTo>
                  <a:lnTo>
                    <a:pt x="650" y="1949"/>
                  </a:lnTo>
                  <a:lnTo>
                    <a:pt x="1" y="4724"/>
                  </a:lnTo>
                  <a:lnTo>
                    <a:pt x="6377" y="6200"/>
                  </a:lnTo>
                  <a:lnTo>
                    <a:pt x="6849" y="4192"/>
                  </a:lnTo>
                  <a:lnTo>
                    <a:pt x="4842" y="3720"/>
                  </a:lnTo>
                  <a:lnTo>
                    <a:pt x="5019" y="2953"/>
                  </a:lnTo>
                  <a:lnTo>
                    <a:pt x="5078" y="2598"/>
                  </a:lnTo>
                  <a:lnTo>
                    <a:pt x="5078" y="2244"/>
                  </a:lnTo>
                  <a:lnTo>
                    <a:pt x="5078" y="1890"/>
                  </a:lnTo>
                  <a:lnTo>
                    <a:pt x="5019" y="1595"/>
                  </a:lnTo>
                  <a:lnTo>
                    <a:pt x="4901" y="1299"/>
                  </a:lnTo>
                  <a:lnTo>
                    <a:pt x="4783" y="1004"/>
                  </a:lnTo>
                  <a:lnTo>
                    <a:pt x="4606" y="768"/>
                  </a:lnTo>
                  <a:lnTo>
                    <a:pt x="4428" y="591"/>
                  </a:lnTo>
                  <a:lnTo>
                    <a:pt x="4192" y="414"/>
                  </a:lnTo>
                  <a:lnTo>
                    <a:pt x="3956" y="237"/>
                  </a:lnTo>
                  <a:lnTo>
                    <a:pt x="3661" y="119"/>
                  </a:lnTo>
                  <a:lnTo>
                    <a:pt x="3366" y="60"/>
                  </a:lnTo>
                  <a:lnTo>
                    <a:pt x="28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44" name="Google Shape;2444;p33"/>
            <p:cNvSpPr/>
            <p:nvPr/>
          </p:nvSpPr>
          <p:spPr>
            <a:xfrm>
              <a:off x="3776050" y="2205100"/>
              <a:ext cx="166800" cy="168300"/>
            </a:xfrm>
            <a:custGeom>
              <a:avLst/>
              <a:gdLst/>
              <a:ahLst/>
              <a:cxnLst/>
              <a:rect l="l" t="t" r="r" b="b"/>
              <a:pathLst>
                <a:path w="6672" h="6732" extrusionOk="0">
                  <a:moveTo>
                    <a:pt x="3424" y="2067"/>
                  </a:moveTo>
                  <a:lnTo>
                    <a:pt x="3779" y="2126"/>
                  </a:lnTo>
                  <a:lnTo>
                    <a:pt x="4015" y="2303"/>
                  </a:lnTo>
                  <a:lnTo>
                    <a:pt x="4310" y="2421"/>
                  </a:lnTo>
                  <a:lnTo>
                    <a:pt x="4487" y="2598"/>
                  </a:lnTo>
                  <a:lnTo>
                    <a:pt x="4664" y="2835"/>
                  </a:lnTo>
                  <a:lnTo>
                    <a:pt x="4723" y="3012"/>
                  </a:lnTo>
                  <a:lnTo>
                    <a:pt x="4782" y="3307"/>
                  </a:lnTo>
                  <a:lnTo>
                    <a:pt x="4782" y="3543"/>
                  </a:lnTo>
                  <a:lnTo>
                    <a:pt x="4723" y="3838"/>
                  </a:lnTo>
                  <a:lnTo>
                    <a:pt x="4605" y="4074"/>
                  </a:lnTo>
                  <a:lnTo>
                    <a:pt x="4428" y="4311"/>
                  </a:lnTo>
                  <a:lnTo>
                    <a:pt x="4251" y="4488"/>
                  </a:lnTo>
                  <a:lnTo>
                    <a:pt x="4015" y="4606"/>
                  </a:lnTo>
                  <a:lnTo>
                    <a:pt x="3779" y="4665"/>
                  </a:lnTo>
                  <a:lnTo>
                    <a:pt x="3247" y="4665"/>
                  </a:lnTo>
                  <a:lnTo>
                    <a:pt x="2952" y="4547"/>
                  </a:lnTo>
                  <a:lnTo>
                    <a:pt x="2657" y="4429"/>
                  </a:lnTo>
                  <a:lnTo>
                    <a:pt x="2362" y="4311"/>
                  </a:lnTo>
                  <a:lnTo>
                    <a:pt x="2185" y="4133"/>
                  </a:lnTo>
                  <a:lnTo>
                    <a:pt x="2007" y="3897"/>
                  </a:lnTo>
                  <a:lnTo>
                    <a:pt x="1948" y="3661"/>
                  </a:lnTo>
                  <a:lnTo>
                    <a:pt x="1889" y="3425"/>
                  </a:lnTo>
                  <a:lnTo>
                    <a:pt x="1889" y="3189"/>
                  </a:lnTo>
                  <a:lnTo>
                    <a:pt x="1948" y="2894"/>
                  </a:lnTo>
                  <a:lnTo>
                    <a:pt x="2066" y="2598"/>
                  </a:lnTo>
                  <a:lnTo>
                    <a:pt x="2244" y="2421"/>
                  </a:lnTo>
                  <a:lnTo>
                    <a:pt x="2421" y="2244"/>
                  </a:lnTo>
                  <a:lnTo>
                    <a:pt x="2657" y="2126"/>
                  </a:lnTo>
                  <a:lnTo>
                    <a:pt x="2893" y="2067"/>
                  </a:lnTo>
                  <a:close/>
                  <a:moveTo>
                    <a:pt x="3070" y="1"/>
                  </a:moveTo>
                  <a:lnTo>
                    <a:pt x="2657" y="60"/>
                  </a:lnTo>
                  <a:lnTo>
                    <a:pt x="2244" y="178"/>
                  </a:lnTo>
                  <a:lnTo>
                    <a:pt x="1830" y="355"/>
                  </a:lnTo>
                  <a:lnTo>
                    <a:pt x="1476" y="532"/>
                  </a:lnTo>
                  <a:lnTo>
                    <a:pt x="1122" y="827"/>
                  </a:lnTo>
                  <a:lnTo>
                    <a:pt x="827" y="1122"/>
                  </a:lnTo>
                  <a:lnTo>
                    <a:pt x="531" y="1477"/>
                  </a:lnTo>
                  <a:lnTo>
                    <a:pt x="354" y="1890"/>
                  </a:lnTo>
                  <a:lnTo>
                    <a:pt x="177" y="2303"/>
                  </a:lnTo>
                  <a:lnTo>
                    <a:pt x="59" y="2717"/>
                  </a:lnTo>
                  <a:lnTo>
                    <a:pt x="0" y="3130"/>
                  </a:lnTo>
                  <a:lnTo>
                    <a:pt x="0" y="3602"/>
                  </a:lnTo>
                  <a:lnTo>
                    <a:pt x="59" y="4015"/>
                  </a:lnTo>
                  <a:lnTo>
                    <a:pt x="118" y="4429"/>
                  </a:lnTo>
                  <a:lnTo>
                    <a:pt x="295" y="4842"/>
                  </a:lnTo>
                  <a:lnTo>
                    <a:pt x="531" y="5196"/>
                  </a:lnTo>
                  <a:lnTo>
                    <a:pt x="768" y="5550"/>
                  </a:lnTo>
                  <a:lnTo>
                    <a:pt x="1063" y="5846"/>
                  </a:lnTo>
                  <a:lnTo>
                    <a:pt x="1417" y="6141"/>
                  </a:lnTo>
                  <a:lnTo>
                    <a:pt x="1830" y="6377"/>
                  </a:lnTo>
                  <a:lnTo>
                    <a:pt x="2244" y="6554"/>
                  </a:lnTo>
                  <a:lnTo>
                    <a:pt x="2716" y="6672"/>
                  </a:lnTo>
                  <a:lnTo>
                    <a:pt x="3188" y="6731"/>
                  </a:lnTo>
                  <a:lnTo>
                    <a:pt x="3601" y="6731"/>
                  </a:lnTo>
                  <a:lnTo>
                    <a:pt x="4015" y="6672"/>
                  </a:lnTo>
                  <a:lnTo>
                    <a:pt x="4487" y="6554"/>
                  </a:lnTo>
                  <a:lnTo>
                    <a:pt x="4841" y="6377"/>
                  </a:lnTo>
                  <a:lnTo>
                    <a:pt x="5196" y="6141"/>
                  </a:lnTo>
                  <a:lnTo>
                    <a:pt x="5550" y="5905"/>
                  </a:lnTo>
                  <a:lnTo>
                    <a:pt x="5845" y="5609"/>
                  </a:lnTo>
                  <a:lnTo>
                    <a:pt x="6140" y="5255"/>
                  </a:lnTo>
                  <a:lnTo>
                    <a:pt x="6317" y="4842"/>
                  </a:lnTo>
                  <a:lnTo>
                    <a:pt x="6494" y="4429"/>
                  </a:lnTo>
                  <a:lnTo>
                    <a:pt x="6613" y="4015"/>
                  </a:lnTo>
                  <a:lnTo>
                    <a:pt x="6672" y="3543"/>
                  </a:lnTo>
                  <a:lnTo>
                    <a:pt x="6672" y="3130"/>
                  </a:lnTo>
                  <a:lnTo>
                    <a:pt x="6672" y="2717"/>
                  </a:lnTo>
                  <a:lnTo>
                    <a:pt x="6553" y="2303"/>
                  </a:lnTo>
                  <a:lnTo>
                    <a:pt x="6376" y="1890"/>
                  </a:lnTo>
                  <a:lnTo>
                    <a:pt x="6140" y="1536"/>
                  </a:lnTo>
                  <a:lnTo>
                    <a:pt x="5904" y="1182"/>
                  </a:lnTo>
                  <a:lnTo>
                    <a:pt x="5609" y="827"/>
                  </a:lnTo>
                  <a:lnTo>
                    <a:pt x="5255" y="591"/>
                  </a:lnTo>
                  <a:lnTo>
                    <a:pt x="4841" y="355"/>
                  </a:lnTo>
                  <a:lnTo>
                    <a:pt x="4428" y="178"/>
                  </a:lnTo>
                  <a:lnTo>
                    <a:pt x="3956" y="60"/>
                  </a:lnTo>
                  <a:lnTo>
                    <a:pt x="35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45" name="Google Shape;2445;p33"/>
            <p:cNvSpPr/>
            <p:nvPr/>
          </p:nvSpPr>
          <p:spPr>
            <a:xfrm>
              <a:off x="3826225" y="2036850"/>
              <a:ext cx="206650" cy="177125"/>
            </a:xfrm>
            <a:custGeom>
              <a:avLst/>
              <a:gdLst/>
              <a:ahLst/>
              <a:cxnLst/>
              <a:rect l="l" t="t" r="r" b="b"/>
              <a:pathLst>
                <a:path w="8266" h="7085" extrusionOk="0">
                  <a:moveTo>
                    <a:pt x="3307" y="2067"/>
                  </a:moveTo>
                  <a:lnTo>
                    <a:pt x="3484" y="2126"/>
                  </a:lnTo>
                  <a:lnTo>
                    <a:pt x="3720" y="2303"/>
                  </a:lnTo>
                  <a:lnTo>
                    <a:pt x="3838" y="2480"/>
                  </a:lnTo>
                  <a:lnTo>
                    <a:pt x="3838" y="2657"/>
                  </a:lnTo>
                  <a:lnTo>
                    <a:pt x="3779" y="2893"/>
                  </a:lnTo>
                  <a:lnTo>
                    <a:pt x="3425" y="3661"/>
                  </a:lnTo>
                  <a:lnTo>
                    <a:pt x="2421" y="3188"/>
                  </a:lnTo>
                  <a:lnTo>
                    <a:pt x="2775" y="2480"/>
                  </a:lnTo>
                  <a:lnTo>
                    <a:pt x="2893" y="2244"/>
                  </a:lnTo>
                  <a:lnTo>
                    <a:pt x="3070" y="2126"/>
                  </a:lnTo>
                  <a:lnTo>
                    <a:pt x="3307" y="2067"/>
                  </a:lnTo>
                  <a:close/>
                  <a:moveTo>
                    <a:pt x="3130" y="0"/>
                  </a:moveTo>
                  <a:lnTo>
                    <a:pt x="2893" y="59"/>
                  </a:lnTo>
                  <a:lnTo>
                    <a:pt x="2598" y="177"/>
                  </a:lnTo>
                  <a:lnTo>
                    <a:pt x="2362" y="295"/>
                  </a:lnTo>
                  <a:lnTo>
                    <a:pt x="2067" y="473"/>
                  </a:lnTo>
                  <a:lnTo>
                    <a:pt x="1890" y="709"/>
                  </a:lnTo>
                  <a:lnTo>
                    <a:pt x="1654" y="945"/>
                  </a:lnTo>
                  <a:lnTo>
                    <a:pt x="1476" y="1240"/>
                  </a:lnTo>
                  <a:lnTo>
                    <a:pt x="1299" y="1594"/>
                  </a:lnTo>
                  <a:lnTo>
                    <a:pt x="0" y="4310"/>
                  </a:lnTo>
                  <a:lnTo>
                    <a:pt x="5904" y="7085"/>
                  </a:lnTo>
                  <a:lnTo>
                    <a:pt x="6790" y="5196"/>
                  </a:lnTo>
                  <a:lnTo>
                    <a:pt x="4665" y="4251"/>
                  </a:lnTo>
                  <a:lnTo>
                    <a:pt x="4665" y="4192"/>
                  </a:lnTo>
                  <a:lnTo>
                    <a:pt x="7321" y="4074"/>
                  </a:lnTo>
                  <a:lnTo>
                    <a:pt x="8266" y="2067"/>
                  </a:lnTo>
                  <a:lnTo>
                    <a:pt x="5373" y="2303"/>
                  </a:lnTo>
                  <a:lnTo>
                    <a:pt x="5373" y="1949"/>
                  </a:lnTo>
                  <a:lnTo>
                    <a:pt x="5373" y="1594"/>
                  </a:lnTo>
                  <a:lnTo>
                    <a:pt x="5255" y="1299"/>
                  </a:lnTo>
                  <a:lnTo>
                    <a:pt x="5137" y="1004"/>
                  </a:lnTo>
                  <a:lnTo>
                    <a:pt x="4960" y="768"/>
                  </a:lnTo>
                  <a:lnTo>
                    <a:pt x="4783" y="532"/>
                  </a:lnTo>
                  <a:lnTo>
                    <a:pt x="4546" y="354"/>
                  </a:lnTo>
                  <a:lnTo>
                    <a:pt x="4251" y="236"/>
                  </a:lnTo>
                  <a:lnTo>
                    <a:pt x="3956" y="118"/>
                  </a:lnTo>
                  <a:lnTo>
                    <a:pt x="3720" y="59"/>
                  </a:lnTo>
                  <a:lnTo>
                    <a:pt x="34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46" name="Google Shape;2446;p33"/>
            <p:cNvSpPr/>
            <p:nvPr/>
          </p:nvSpPr>
          <p:spPr>
            <a:xfrm>
              <a:off x="3897075" y="1875950"/>
              <a:ext cx="188950" cy="162400"/>
            </a:xfrm>
            <a:custGeom>
              <a:avLst/>
              <a:gdLst/>
              <a:ahLst/>
              <a:cxnLst/>
              <a:rect l="l" t="t" r="r" b="b"/>
              <a:pathLst>
                <a:path w="7558" h="6496" extrusionOk="0">
                  <a:moveTo>
                    <a:pt x="2775" y="1"/>
                  </a:moveTo>
                  <a:lnTo>
                    <a:pt x="0" y="4724"/>
                  </a:lnTo>
                  <a:lnTo>
                    <a:pt x="1417" y="5551"/>
                  </a:lnTo>
                  <a:lnTo>
                    <a:pt x="2303" y="4075"/>
                  </a:lnTo>
                  <a:lnTo>
                    <a:pt x="6495" y="6495"/>
                  </a:lnTo>
                  <a:lnTo>
                    <a:pt x="7557" y="4724"/>
                  </a:lnTo>
                  <a:lnTo>
                    <a:pt x="3307" y="2304"/>
                  </a:lnTo>
                  <a:lnTo>
                    <a:pt x="4192" y="769"/>
                  </a:lnTo>
                  <a:lnTo>
                    <a:pt x="277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47" name="Google Shape;2447;p33"/>
            <p:cNvSpPr/>
            <p:nvPr/>
          </p:nvSpPr>
          <p:spPr>
            <a:xfrm>
              <a:off x="3985625" y="1751975"/>
              <a:ext cx="162375" cy="187475"/>
            </a:xfrm>
            <a:custGeom>
              <a:avLst/>
              <a:gdLst/>
              <a:ahLst/>
              <a:cxnLst/>
              <a:rect l="l" t="t" r="r" b="b"/>
              <a:pathLst>
                <a:path w="6495" h="7499" extrusionOk="0">
                  <a:moveTo>
                    <a:pt x="2598" y="1"/>
                  </a:moveTo>
                  <a:lnTo>
                    <a:pt x="1" y="3779"/>
                  </a:lnTo>
                  <a:lnTo>
                    <a:pt x="5314" y="7499"/>
                  </a:lnTo>
                  <a:lnTo>
                    <a:pt x="6495" y="5787"/>
                  </a:lnTo>
                  <a:lnTo>
                    <a:pt x="4488" y="4429"/>
                  </a:lnTo>
                  <a:lnTo>
                    <a:pt x="5550" y="2894"/>
                  </a:lnTo>
                  <a:lnTo>
                    <a:pt x="4311" y="2008"/>
                  </a:lnTo>
                  <a:lnTo>
                    <a:pt x="3248" y="3543"/>
                  </a:lnTo>
                  <a:lnTo>
                    <a:pt x="2480" y="3012"/>
                  </a:lnTo>
                  <a:lnTo>
                    <a:pt x="3956" y="886"/>
                  </a:lnTo>
                  <a:lnTo>
                    <a:pt x="25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48" name="Google Shape;2448;p33"/>
            <p:cNvSpPr/>
            <p:nvPr/>
          </p:nvSpPr>
          <p:spPr>
            <a:xfrm>
              <a:off x="4103700" y="1626525"/>
              <a:ext cx="168300" cy="169750"/>
            </a:xfrm>
            <a:custGeom>
              <a:avLst/>
              <a:gdLst/>
              <a:ahLst/>
              <a:cxnLst/>
              <a:rect l="l" t="t" r="r" b="b"/>
              <a:pathLst>
                <a:path w="6732" h="6790" extrusionOk="0">
                  <a:moveTo>
                    <a:pt x="3425" y="2008"/>
                  </a:moveTo>
                  <a:lnTo>
                    <a:pt x="3661" y="2126"/>
                  </a:lnTo>
                  <a:lnTo>
                    <a:pt x="3956" y="2244"/>
                  </a:lnTo>
                  <a:lnTo>
                    <a:pt x="4193" y="2421"/>
                  </a:lnTo>
                  <a:lnTo>
                    <a:pt x="4429" y="2657"/>
                  </a:lnTo>
                  <a:lnTo>
                    <a:pt x="4606" y="2893"/>
                  </a:lnTo>
                  <a:lnTo>
                    <a:pt x="4724" y="3129"/>
                  </a:lnTo>
                  <a:lnTo>
                    <a:pt x="4783" y="3366"/>
                  </a:lnTo>
                  <a:lnTo>
                    <a:pt x="4783" y="3602"/>
                  </a:lnTo>
                  <a:lnTo>
                    <a:pt x="4724" y="3838"/>
                  </a:lnTo>
                  <a:lnTo>
                    <a:pt x="4665" y="4074"/>
                  </a:lnTo>
                  <a:lnTo>
                    <a:pt x="4488" y="4310"/>
                  </a:lnTo>
                  <a:lnTo>
                    <a:pt x="4252" y="4546"/>
                  </a:lnTo>
                  <a:lnTo>
                    <a:pt x="4075" y="4664"/>
                  </a:lnTo>
                  <a:lnTo>
                    <a:pt x="3838" y="4783"/>
                  </a:lnTo>
                  <a:lnTo>
                    <a:pt x="3307" y="4783"/>
                  </a:lnTo>
                  <a:lnTo>
                    <a:pt x="3071" y="4664"/>
                  </a:lnTo>
                  <a:lnTo>
                    <a:pt x="2776" y="4546"/>
                  </a:lnTo>
                  <a:lnTo>
                    <a:pt x="2540" y="4369"/>
                  </a:lnTo>
                  <a:lnTo>
                    <a:pt x="2303" y="4133"/>
                  </a:lnTo>
                  <a:lnTo>
                    <a:pt x="2126" y="3897"/>
                  </a:lnTo>
                  <a:lnTo>
                    <a:pt x="2008" y="3661"/>
                  </a:lnTo>
                  <a:lnTo>
                    <a:pt x="1949" y="3425"/>
                  </a:lnTo>
                  <a:lnTo>
                    <a:pt x="1949" y="3189"/>
                  </a:lnTo>
                  <a:lnTo>
                    <a:pt x="2008" y="2952"/>
                  </a:lnTo>
                  <a:lnTo>
                    <a:pt x="2067" y="2716"/>
                  </a:lnTo>
                  <a:lnTo>
                    <a:pt x="2244" y="2421"/>
                  </a:lnTo>
                  <a:lnTo>
                    <a:pt x="2480" y="2244"/>
                  </a:lnTo>
                  <a:lnTo>
                    <a:pt x="2717" y="2126"/>
                  </a:lnTo>
                  <a:lnTo>
                    <a:pt x="2953" y="2008"/>
                  </a:lnTo>
                  <a:close/>
                  <a:moveTo>
                    <a:pt x="3484" y="0"/>
                  </a:moveTo>
                  <a:lnTo>
                    <a:pt x="3071" y="59"/>
                  </a:lnTo>
                  <a:lnTo>
                    <a:pt x="2658" y="118"/>
                  </a:lnTo>
                  <a:lnTo>
                    <a:pt x="2244" y="237"/>
                  </a:lnTo>
                  <a:lnTo>
                    <a:pt x="1831" y="414"/>
                  </a:lnTo>
                  <a:lnTo>
                    <a:pt x="1477" y="650"/>
                  </a:lnTo>
                  <a:lnTo>
                    <a:pt x="1123" y="886"/>
                  </a:lnTo>
                  <a:lnTo>
                    <a:pt x="827" y="1240"/>
                  </a:lnTo>
                  <a:lnTo>
                    <a:pt x="532" y="1594"/>
                  </a:lnTo>
                  <a:lnTo>
                    <a:pt x="355" y="1949"/>
                  </a:lnTo>
                  <a:lnTo>
                    <a:pt x="178" y="2362"/>
                  </a:lnTo>
                  <a:lnTo>
                    <a:pt x="60" y="2775"/>
                  </a:lnTo>
                  <a:lnTo>
                    <a:pt x="1" y="3248"/>
                  </a:lnTo>
                  <a:lnTo>
                    <a:pt x="1" y="3661"/>
                  </a:lnTo>
                  <a:lnTo>
                    <a:pt x="60" y="4074"/>
                  </a:lnTo>
                  <a:lnTo>
                    <a:pt x="178" y="4487"/>
                  </a:lnTo>
                  <a:lnTo>
                    <a:pt x="355" y="4901"/>
                  </a:lnTo>
                  <a:lnTo>
                    <a:pt x="591" y="5255"/>
                  </a:lnTo>
                  <a:lnTo>
                    <a:pt x="827" y="5609"/>
                  </a:lnTo>
                  <a:lnTo>
                    <a:pt x="1182" y="5963"/>
                  </a:lnTo>
                  <a:lnTo>
                    <a:pt x="1595" y="6259"/>
                  </a:lnTo>
                  <a:lnTo>
                    <a:pt x="1949" y="6436"/>
                  </a:lnTo>
                  <a:lnTo>
                    <a:pt x="2362" y="6613"/>
                  </a:lnTo>
                  <a:lnTo>
                    <a:pt x="2776" y="6731"/>
                  </a:lnTo>
                  <a:lnTo>
                    <a:pt x="3248" y="6790"/>
                  </a:lnTo>
                  <a:lnTo>
                    <a:pt x="3661" y="6790"/>
                  </a:lnTo>
                  <a:lnTo>
                    <a:pt x="4075" y="6672"/>
                  </a:lnTo>
                  <a:lnTo>
                    <a:pt x="4488" y="6554"/>
                  </a:lnTo>
                  <a:lnTo>
                    <a:pt x="4901" y="6377"/>
                  </a:lnTo>
                  <a:lnTo>
                    <a:pt x="5255" y="6140"/>
                  </a:lnTo>
                  <a:lnTo>
                    <a:pt x="5610" y="5904"/>
                  </a:lnTo>
                  <a:lnTo>
                    <a:pt x="5905" y="5550"/>
                  </a:lnTo>
                  <a:lnTo>
                    <a:pt x="6200" y="5196"/>
                  </a:lnTo>
                  <a:lnTo>
                    <a:pt x="6436" y="4842"/>
                  </a:lnTo>
                  <a:lnTo>
                    <a:pt x="6554" y="4428"/>
                  </a:lnTo>
                  <a:lnTo>
                    <a:pt x="6672" y="4015"/>
                  </a:lnTo>
                  <a:lnTo>
                    <a:pt x="6731" y="3602"/>
                  </a:lnTo>
                  <a:lnTo>
                    <a:pt x="6731" y="3129"/>
                  </a:lnTo>
                  <a:lnTo>
                    <a:pt x="6672" y="2716"/>
                  </a:lnTo>
                  <a:lnTo>
                    <a:pt x="6554" y="2303"/>
                  </a:lnTo>
                  <a:lnTo>
                    <a:pt x="6377" y="1890"/>
                  </a:lnTo>
                  <a:lnTo>
                    <a:pt x="6141" y="1535"/>
                  </a:lnTo>
                  <a:lnTo>
                    <a:pt x="5905" y="1181"/>
                  </a:lnTo>
                  <a:lnTo>
                    <a:pt x="5551" y="827"/>
                  </a:lnTo>
                  <a:lnTo>
                    <a:pt x="5196" y="591"/>
                  </a:lnTo>
                  <a:lnTo>
                    <a:pt x="4783" y="355"/>
                  </a:lnTo>
                  <a:lnTo>
                    <a:pt x="4370" y="178"/>
                  </a:lnTo>
                  <a:lnTo>
                    <a:pt x="3956" y="59"/>
                  </a:lnTo>
                  <a:lnTo>
                    <a:pt x="34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49" name="Google Shape;2449;p33"/>
            <p:cNvSpPr/>
            <p:nvPr/>
          </p:nvSpPr>
          <p:spPr>
            <a:xfrm>
              <a:off x="4209975" y="1530575"/>
              <a:ext cx="186000" cy="153525"/>
            </a:xfrm>
            <a:custGeom>
              <a:avLst/>
              <a:gdLst/>
              <a:ahLst/>
              <a:cxnLst/>
              <a:rect l="l" t="t" r="r" b="b"/>
              <a:pathLst>
                <a:path w="7440" h="6141" extrusionOk="0">
                  <a:moveTo>
                    <a:pt x="1477" y="1"/>
                  </a:moveTo>
                  <a:lnTo>
                    <a:pt x="1" y="1477"/>
                  </a:lnTo>
                  <a:lnTo>
                    <a:pt x="4547" y="6141"/>
                  </a:lnTo>
                  <a:lnTo>
                    <a:pt x="7440" y="3307"/>
                  </a:lnTo>
                  <a:lnTo>
                    <a:pt x="6318" y="2185"/>
                  </a:lnTo>
                  <a:lnTo>
                    <a:pt x="4901" y="3602"/>
                  </a:lnTo>
                  <a:lnTo>
                    <a:pt x="14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50" name="Google Shape;2450;p33"/>
            <p:cNvSpPr/>
            <p:nvPr/>
          </p:nvSpPr>
          <p:spPr>
            <a:xfrm>
              <a:off x="4307400" y="1440550"/>
              <a:ext cx="144675" cy="156475"/>
            </a:xfrm>
            <a:custGeom>
              <a:avLst/>
              <a:gdLst/>
              <a:ahLst/>
              <a:cxnLst/>
              <a:rect l="l" t="t" r="r" b="b"/>
              <a:pathLst>
                <a:path w="5787" h="6259" extrusionOk="0">
                  <a:moveTo>
                    <a:pt x="1535" y="0"/>
                  </a:moveTo>
                  <a:lnTo>
                    <a:pt x="0" y="1358"/>
                  </a:lnTo>
                  <a:lnTo>
                    <a:pt x="4251" y="6259"/>
                  </a:lnTo>
                  <a:lnTo>
                    <a:pt x="5786" y="4960"/>
                  </a:lnTo>
                  <a:lnTo>
                    <a:pt x="15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51" name="Google Shape;2451;p33"/>
            <p:cNvSpPr/>
            <p:nvPr/>
          </p:nvSpPr>
          <p:spPr>
            <a:xfrm>
              <a:off x="4406275" y="1346075"/>
              <a:ext cx="168300" cy="168300"/>
            </a:xfrm>
            <a:custGeom>
              <a:avLst/>
              <a:gdLst/>
              <a:ahLst/>
              <a:cxnLst/>
              <a:rect l="l" t="t" r="r" b="b"/>
              <a:pathLst>
                <a:path w="6732" h="6732" extrusionOk="0">
                  <a:moveTo>
                    <a:pt x="3484" y="1949"/>
                  </a:moveTo>
                  <a:lnTo>
                    <a:pt x="3720" y="2067"/>
                  </a:lnTo>
                  <a:lnTo>
                    <a:pt x="3956" y="2185"/>
                  </a:lnTo>
                  <a:lnTo>
                    <a:pt x="4193" y="2363"/>
                  </a:lnTo>
                  <a:lnTo>
                    <a:pt x="4429" y="2599"/>
                  </a:lnTo>
                  <a:lnTo>
                    <a:pt x="4547" y="2894"/>
                  </a:lnTo>
                  <a:lnTo>
                    <a:pt x="4665" y="3130"/>
                  </a:lnTo>
                  <a:lnTo>
                    <a:pt x="4724" y="3425"/>
                  </a:lnTo>
                  <a:lnTo>
                    <a:pt x="4783" y="3661"/>
                  </a:lnTo>
                  <a:lnTo>
                    <a:pt x="4724" y="3898"/>
                  </a:lnTo>
                  <a:lnTo>
                    <a:pt x="4606" y="4134"/>
                  </a:lnTo>
                  <a:lnTo>
                    <a:pt x="4429" y="4370"/>
                  </a:lnTo>
                  <a:lnTo>
                    <a:pt x="4252" y="4547"/>
                  </a:lnTo>
                  <a:lnTo>
                    <a:pt x="3956" y="4665"/>
                  </a:lnTo>
                  <a:lnTo>
                    <a:pt x="3720" y="4783"/>
                  </a:lnTo>
                  <a:lnTo>
                    <a:pt x="3248" y="4783"/>
                  </a:lnTo>
                  <a:lnTo>
                    <a:pt x="3012" y="4665"/>
                  </a:lnTo>
                  <a:lnTo>
                    <a:pt x="2776" y="4547"/>
                  </a:lnTo>
                  <a:lnTo>
                    <a:pt x="2540" y="4370"/>
                  </a:lnTo>
                  <a:lnTo>
                    <a:pt x="2362" y="4134"/>
                  </a:lnTo>
                  <a:lnTo>
                    <a:pt x="2185" y="3838"/>
                  </a:lnTo>
                  <a:lnTo>
                    <a:pt x="2067" y="3602"/>
                  </a:lnTo>
                  <a:lnTo>
                    <a:pt x="2008" y="3307"/>
                  </a:lnTo>
                  <a:lnTo>
                    <a:pt x="2008" y="3071"/>
                  </a:lnTo>
                  <a:lnTo>
                    <a:pt x="2008" y="2835"/>
                  </a:lnTo>
                  <a:lnTo>
                    <a:pt x="2126" y="2599"/>
                  </a:lnTo>
                  <a:lnTo>
                    <a:pt x="2303" y="2363"/>
                  </a:lnTo>
                  <a:lnTo>
                    <a:pt x="2540" y="2185"/>
                  </a:lnTo>
                  <a:lnTo>
                    <a:pt x="2776" y="2067"/>
                  </a:lnTo>
                  <a:lnTo>
                    <a:pt x="3012" y="1949"/>
                  </a:lnTo>
                  <a:close/>
                  <a:moveTo>
                    <a:pt x="3012" y="1"/>
                  </a:moveTo>
                  <a:lnTo>
                    <a:pt x="2599" y="119"/>
                  </a:lnTo>
                  <a:lnTo>
                    <a:pt x="2185" y="237"/>
                  </a:lnTo>
                  <a:lnTo>
                    <a:pt x="1772" y="414"/>
                  </a:lnTo>
                  <a:lnTo>
                    <a:pt x="1418" y="650"/>
                  </a:lnTo>
                  <a:lnTo>
                    <a:pt x="1064" y="946"/>
                  </a:lnTo>
                  <a:lnTo>
                    <a:pt x="768" y="1300"/>
                  </a:lnTo>
                  <a:lnTo>
                    <a:pt x="473" y="1654"/>
                  </a:lnTo>
                  <a:lnTo>
                    <a:pt x="296" y="2008"/>
                  </a:lnTo>
                  <a:lnTo>
                    <a:pt x="119" y="2422"/>
                  </a:lnTo>
                  <a:lnTo>
                    <a:pt x="60" y="2835"/>
                  </a:lnTo>
                  <a:lnTo>
                    <a:pt x="1" y="3248"/>
                  </a:lnTo>
                  <a:lnTo>
                    <a:pt x="1" y="3720"/>
                  </a:lnTo>
                  <a:lnTo>
                    <a:pt x="60" y="4134"/>
                  </a:lnTo>
                  <a:lnTo>
                    <a:pt x="237" y="4547"/>
                  </a:lnTo>
                  <a:lnTo>
                    <a:pt x="414" y="4960"/>
                  </a:lnTo>
                  <a:lnTo>
                    <a:pt x="650" y="5374"/>
                  </a:lnTo>
                  <a:lnTo>
                    <a:pt x="945" y="5728"/>
                  </a:lnTo>
                  <a:lnTo>
                    <a:pt x="1300" y="6023"/>
                  </a:lnTo>
                  <a:lnTo>
                    <a:pt x="1654" y="6259"/>
                  </a:lnTo>
                  <a:lnTo>
                    <a:pt x="2067" y="6495"/>
                  </a:lnTo>
                  <a:lnTo>
                    <a:pt x="2481" y="6613"/>
                  </a:lnTo>
                  <a:lnTo>
                    <a:pt x="2894" y="6731"/>
                  </a:lnTo>
                  <a:lnTo>
                    <a:pt x="3720" y="6731"/>
                  </a:lnTo>
                  <a:lnTo>
                    <a:pt x="4193" y="6613"/>
                  </a:lnTo>
                  <a:lnTo>
                    <a:pt x="4606" y="6495"/>
                  </a:lnTo>
                  <a:lnTo>
                    <a:pt x="4960" y="6318"/>
                  </a:lnTo>
                  <a:lnTo>
                    <a:pt x="5373" y="6082"/>
                  </a:lnTo>
                  <a:lnTo>
                    <a:pt x="5728" y="5787"/>
                  </a:lnTo>
                  <a:lnTo>
                    <a:pt x="6023" y="5492"/>
                  </a:lnTo>
                  <a:lnTo>
                    <a:pt x="6259" y="5137"/>
                  </a:lnTo>
                  <a:lnTo>
                    <a:pt x="6436" y="4724"/>
                  </a:lnTo>
                  <a:lnTo>
                    <a:pt x="6613" y="4311"/>
                  </a:lnTo>
                  <a:lnTo>
                    <a:pt x="6731" y="3898"/>
                  </a:lnTo>
                  <a:lnTo>
                    <a:pt x="6731" y="3484"/>
                  </a:lnTo>
                  <a:lnTo>
                    <a:pt x="6731" y="3071"/>
                  </a:lnTo>
                  <a:lnTo>
                    <a:pt x="6672" y="2599"/>
                  </a:lnTo>
                  <a:lnTo>
                    <a:pt x="6495" y="2185"/>
                  </a:lnTo>
                  <a:lnTo>
                    <a:pt x="6318" y="1772"/>
                  </a:lnTo>
                  <a:lnTo>
                    <a:pt x="6082" y="1418"/>
                  </a:lnTo>
                  <a:lnTo>
                    <a:pt x="5787" y="1005"/>
                  </a:lnTo>
                  <a:lnTo>
                    <a:pt x="5432" y="709"/>
                  </a:lnTo>
                  <a:lnTo>
                    <a:pt x="5078" y="473"/>
                  </a:lnTo>
                  <a:lnTo>
                    <a:pt x="4724" y="296"/>
                  </a:lnTo>
                  <a:lnTo>
                    <a:pt x="4311" y="119"/>
                  </a:lnTo>
                  <a:lnTo>
                    <a:pt x="389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79"/>
        <p:cNvGrpSpPr/>
        <p:nvPr/>
      </p:nvGrpSpPr>
      <p:grpSpPr>
        <a:xfrm>
          <a:off x="0" y="0"/>
          <a:ext cx="0" cy="0"/>
          <a:chOff x="0" y="0"/>
          <a:chExt cx="0" cy="0"/>
        </a:xfrm>
      </p:grpSpPr>
      <p:sp>
        <p:nvSpPr>
          <p:cNvPr id="180" name="Google Shape;180;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81" name="Google Shape;181;p5"/>
          <p:cNvSpPr txBox="1">
            <a:spLocks noGrp="1"/>
          </p:cNvSpPr>
          <p:nvPr>
            <p:ph type="title" idx="2"/>
          </p:nvPr>
        </p:nvSpPr>
        <p:spPr>
          <a:xfrm>
            <a:off x="1404200" y="2677780"/>
            <a:ext cx="2937300" cy="558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200"/>
              <a:buNone/>
              <a:defRPr sz="2200">
                <a:solidFill>
                  <a:schemeClr val="dk2"/>
                </a:solidFill>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82" name="Google Shape;182;p5"/>
          <p:cNvSpPr txBox="1">
            <a:spLocks noGrp="1"/>
          </p:cNvSpPr>
          <p:nvPr>
            <p:ph type="title" idx="3"/>
          </p:nvPr>
        </p:nvSpPr>
        <p:spPr>
          <a:xfrm>
            <a:off x="4801888" y="2677780"/>
            <a:ext cx="2937900" cy="558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200"/>
              <a:buNone/>
              <a:defRPr sz="2200">
                <a:solidFill>
                  <a:schemeClr val="dk2"/>
                </a:solidFill>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83" name="Google Shape;183;p5"/>
          <p:cNvSpPr txBox="1">
            <a:spLocks noGrp="1"/>
          </p:cNvSpPr>
          <p:nvPr>
            <p:ph type="subTitle" idx="1"/>
          </p:nvPr>
        </p:nvSpPr>
        <p:spPr>
          <a:xfrm>
            <a:off x="4801892" y="3165400"/>
            <a:ext cx="2937900" cy="988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84" name="Google Shape;184;p5"/>
          <p:cNvSpPr txBox="1">
            <a:spLocks noGrp="1"/>
          </p:cNvSpPr>
          <p:nvPr>
            <p:ph type="subTitle" idx="4"/>
          </p:nvPr>
        </p:nvSpPr>
        <p:spPr>
          <a:xfrm>
            <a:off x="1404375" y="3165400"/>
            <a:ext cx="2937300" cy="988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grpSp>
        <p:nvGrpSpPr>
          <p:cNvPr id="185" name="Google Shape;185;p5"/>
          <p:cNvGrpSpPr/>
          <p:nvPr/>
        </p:nvGrpSpPr>
        <p:grpSpPr>
          <a:xfrm>
            <a:off x="8236380" y="706942"/>
            <a:ext cx="1834255" cy="1834975"/>
            <a:chOff x="3684525" y="1008100"/>
            <a:chExt cx="3697350" cy="3698800"/>
          </a:xfrm>
        </p:grpSpPr>
        <p:sp>
          <p:nvSpPr>
            <p:cNvPr id="186" name="Google Shape;186;p5"/>
            <p:cNvSpPr/>
            <p:nvPr/>
          </p:nvSpPr>
          <p:spPr>
            <a:xfrm>
              <a:off x="4642450" y="1210300"/>
              <a:ext cx="180075" cy="199275"/>
            </a:xfrm>
            <a:custGeom>
              <a:avLst/>
              <a:gdLst/>
              <a:ahLst/>
              <a:cxnLst/>
              <a:rect l="l" t="t" r="r" b="b"/>
              <a:pathLst>
                <a:path w="7203" h="7971" extrusionOk="0">
                  <a:moveTo>
                    <a:pt x="2067" y="2480"/>
                  </a:moveTo>
                  <a:lnTo>
                    <a:pt x="3424" y="3779"/>
                  </a:lnTo>
                  <a:lnTo>
                    <a:pt x="2362" y="4369"/>
                  </a:lnTo>
                  <a:lnTo>
                    <a:pt x="2067" y="2480"/>
                  </a:lnTo>
                  <a:close/>
                  <a:moveTo>
                    <a:pt x="2067" y="0"/>
                  </a:moveTo>
                  <a:lnTo>
                    <a:pt x="0" y="1122"/>
                  </a:lnTo>
                  <a:lnTo>
                    <a:pt x="945" y="7971"/>
                  </a:lnTo>
                  <a:lnTo>
                    <a:pt x="2834" y="6967"/>
                  </a:lnTo>
                  <a:lnTo>
                    <a:pt x="2657" y="5963"/>
                  </a:lnTo>
                  <a:lnTo>
                    <a:pt x="4546" y="4901"/>
                  </a:lnTo>
                  <a:lnTo>
                    <a:pt x="5314" y="5668"/>
                  </a:lnTo>
                  <a:lnTo>
                    <a:pt x="7203" y="4605"/>
                  </a:lnTo>
                  <a:lnTo>
                    <a:pt x="206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7" name="Google Shape;187;p5"/>
            <p:cNvSpPr/>
            <p:nvPr/>
          </p:nvSpPr>
          <p:spPr>
            <a:xfrm>
              <a:off x="4778225" y="1114350"/>
              <a:ext cx="174200" cy="187475"/>
            </a:xfrm>
            <a:custGeom>
              <a:avLst/>
              <a:gdLst/>
              <a:ahLst/>
              <a:cxnLst/>
              <a:rect l="l" t="t" r="r" b="b"/>
              <a:pathLst>
                <a:path w="6968" h="7499" extrusionOk="0">
                  <a:moveTo>
                    <a:pt x="5373" y="1"/>
                  </a:moveTo>
                  <a:lnTo>
                    <a:pt x="3484" y="768"/>
                  </a:lnTo>
                  <a:lnTo>
                    <a:pt x="4842" y="4193"/>
                  </a:lnTo>
                  <a:lnTo>
                    <a:pt x="4960" y="4547"/>
                  </a:lnTo>
                  <a:lnTo>
                    <a:pt x="4901" y="4901"/>
                  </a:lnTo>
                  <a:lnTo>
                    <a:pt x="4842" y="5078"/>
                  </a:lnTo>
                  <a:lnTo>
                    <a:pt x="4724" y="5196"/>
                  </a:lnTo>
                  <a:lnTo>
                    <a:pt x="4606" y="5314"/>
                  </a:lnTo>
                  <a:lnTo>
                    <a:pt x="4370" y="5432"/>
                  </a:lnTo>
                  <a:lnTo>
                    <a:pt x="4193" y="5491"/>
                  </a:lnTo>
                  <a:lnTo>
                    <a:pt x="3838" y="5491"/>
                  </a:lnTo>
                  <a:lnTo>
                    <a:pt x="3720" y="5432"/>
                  </a:lnTo>
                  <a:lnTo>
                    <a:pt x="3425" y="5196"/>
                  </a:lnTo>
                  <a:lnTo>
                    <a:pt x="3248" y="4842"/>
                  </a:lnTo>
                  <a:lnTo>
                    <a:pt x="1890" y="1418"/>
                  </a:lnTo>
                  <a:lnTo>
                    <a:pt x="1" y="2185"/>
                  </a:lnTo>
                  <a:lnTo>
                    <a:pt x="1359" y="5550"/>
                  </a:lnTo>
                  <a:lnTo>
                    <a:pt x="1536" y="5964"/>
                  </a:lnTo>
                  <a:lnTo>
                    <a:pt x="1772" y="6318"/>
                  </a:lnTo>
                  <a:lnTo>
                    <a:pt x="2008" y="6672"/>
                  </a:lnTo>
                  <a:lnTo>
                    <a:pt x="2303" y="6908"/>
                  </a:lnTo>
                  <a:lnTo>
                    <a:pt x="2598" y="7145"/>
                  </a:lnTo>
                  <a:lnTo>
                    <a:pt x="2894" y="7263"/>
                  </a:lnTo>
                  <a:lnTo>
                    <a:pt x="3248" y="7381"/>
                  </a:lnTo>
                  <a:lnTo>
                    <a:pt x="3602" y="7440"/>
                  </a:lnTo>
                  <a:lnTo>
                    <a:pt x="3956" y="7499"/>
                  </a:lnTo>
                  <a:lnTo>
                    <a:pt x="4311" y="7440"/>
                  </a:lnTo>
                  <a:lnTo>
                    <a:pt x="4665" y="7381"/>
                  </a:lnTo>
                  <a:lnTo>
                    <a:pt x="5078" y="7204"/>
                  </a:lnTo>
                  <a:lnTo>
                    <a:pt x="5432" y="7026"/>
                  </a:lnTo>
                  <a:lnTo>
                    <a:pt x="5787" y="6849"/>
                  </a:lnTo>
                  <a:lnTo>
                    <a:pt x="6082" y="6613"/>
                  </a:lnTo>
                  <a:lnTo>
                    <a:pt x="6318" y="6377"/>
                  </a:lnTo>
                  <a:lnTo>
                    <a:pt x="6554" y="6082"/>
                  </a:lnTo>
                  <a:lnTo>
                    <a:pt x="6731" y="5728"/>
                  </a:lnTo>
                  <a:lnTo>
                    <a:pt x="6849" y="5432"/>
                  </a:lnTo>
                  <a:lnTo>
                    <a:pt x="6967" y="5019"/>
                  </a:lnTo>
                  <a:lnTo>
                    <a:pt x="6967" y="4665"/>
                  </a:lnTo>
                  <a:lnTo>
                    <a:pt x="6967" y="4252"/>
                  </a:lnTo>
                  <a:lnTo>
                    <a:pt x="6849" y="3838"/>
                  </a:lnTo>
                  <a:lnTo>
                    <a:pt x="6731" y="3425"/>
                  </a:lnTo>
                  <a:lnTo>
                    <a:pt x="53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8" name="Google Shape;188;p5"/>
            <p:cNvSpPr/>
            <p:nvPr/>
          </p:nvSpPr>
          <p:spPr>
            <a:xfrm>
              <a:off x="4955350" y="1077450"/>
              <a:ext cx="172725" cy="178625"/>
            </a:xfrm>
            <a:custGeom>
              <a:avLst/>
              <a:gdLst/>
              <a:ahLst/>
              <a:cxnLst/>
              <a:rect l="l" t="t" r="r" b="b"/>
              <a:pathLst>
                <a:path w="6909" h="7145" extrusionOk="0">
                  <a:moveTo>
                    <a:pt x="3543" y="1831"/>
                  </a:moveTo>
                  <a:lnTo>
                    <a:pt x="3838" y="1890"/>
                  </a:lnTo>
                  <a:lnTo>
                    <a:pt x="4074" y="1949"/>
                  </a:lnTo>
                  <a:lnTo>
                    <a:pt x="4310" y="2126"/>
                  </a:lnTo>
                  <a:lnTo>
                    <a:pt x="4487" y="2362"/>
                  </a:lnTo>
                  <a:lnTo>
                    <a:pt x="4665" y="2599"/>
                  </a:lnTo>
                  <a:lnTo>
                    <a:pt x="4783" y="2894"/>
                  </a:lnTo>
                  <a:lnTo>
                    <a:pt x="4842" y="3248"/>
                  </a:lnTo>
                  <a:lnTo>
                    <a:pt x="4842" y="3543"/>
                  </a:lnTo>
                  <a:lnTo>
                    <a:pt x="4783" y="3779"/>
                  </a:lnTo>
                  <a:lnTo>
                    <a:pt x="4665" y="4075"/>
                  </a:lnTo>
                  <a:lnTo>
                    <a:pt x="4487" y="4252"/>
                  </a:lnTo>
                  <a:lnTo>
                    <a:pt x="4310" y="4429"/>
                  </a:lnTo>
                  <a:lnTo>
                    <a:pt x="4015" y="4606"/>
                  </a:lnTo>
                  <a:lnTo>
                    <a:pt x="3720" y="4724"/>
                  </a:lnTo>
                  <a:lnTo>
                    <a:pt x="3248" y="4842"/>
                  </a:lnTo>
                  <a:lnTo>
                    <a:pt x="2480" y="2067"/>
                  </a:lnTo>
                  <a:lnTo>
                    <a:pt x="2952" y="1890"/>
                  </a:lnTo>
                  <a:lnTo>
                    <a:pt x="3248" y="1831"/>
                  </a:lnTo>
                  <a:close/>
                  <a:moveTo>
                    <a:pt x="3543" y="1"/>
                  </a:moveTo>
                  <a:lnTo>
                    <a:pt x="3071" y="60"/>
                  </a:lnTo>
                  <a:lnTo>
                    <a:pt x="2598" y="119"/>
                  </a:lnTo>
                  <a:lnTo>
                    <a:pt x="0" y="886"/>
                  </a:lnTo>
                  <a:lnTo>
                    <a:pt x="1772" y="7145"/>
                  </a:lnTo>
                  <a:lnTo>
                    <a:pt x="4428" y="6436"/>
                  </a:lnTo>
                  <a:lnTo>
                    <a:pt x="4842" y="6259"/>
                  </a:lnTo>
                  <a:lnTo>
                    <a:pt x="5314" y="6023"/>
                  </a:lnTo>
                  <a:lnTo>
                    <a:pt x="5668" y="5787"/>
                  </a:lnTo>
                  <a:lnTo>
                    <a:pt x="6022" y="5491"/>
                  </a:lnTo>
                  <a:lnTo>
                    <a:pt x="6318" y="5196"/>
                  </a:lnTo>
                  <a:lnTo>
                    <a:pt x="6495" y="4842"/>
                  </a:lnTo>
                  <a:lnTo>
                    <a:pt x="6672" y="4488"/>
                  </a:lnTo>
                  <a:lnTo>
                    <a:pt x="6849" y="4075"/>
                  </a:lnTo>
                  <a:lnTo>
                    <a:pt x="6908" y="3661"/>
                  </a:lnTo>
                  <a:lnTo>
                    <a:pt x="6908" y="3189"/>
                  </a:lnTo>
                  <a:lnTo>
                    <a:pt x="6849" y="2776"/>
                  </a:lnTo>
                  <a:lnTo>
                    <a:pt x="6790" y="2362"/>
                  </a:lnTo>
                  <a:lnTo>
                    <a:pt x="6613" y="1890"/>
                  </a:lnTo>
                  <a:lnTo>
                    <a:pt x="6436" y="1536"/>
                  </a:lnTo>
                  <a:lnTo>
                    <a:pt x="6200" y="1182"/>
                  </a:lnTo>
                  <a:lnTo>
                    <a:pt x="5904" y="827"/>
                  </a:lnTo>
                  <a:lnTo>
                    <a:pt x="5609" y="591"/>
                  </a:lnTo>
                  <a:lnTo>
                    <a:pt x="5255" y="355"/>
                  </a:lnTo>
                  <a:lnTo>
                    <a:pt x="4842" y="178"/>
                  </a:lnTo>
                  <a:lnTo>
                    <a:pt x="4428" y="60"/>
                  </a:lnTo>
                  <a:lnTo>
                    <a:pt x="40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9" name="Google Shape;189;p5"/>
            <p:cNvSpPr/>
            <p:nvPr/>
          </p:nvSpPr>
          <p:spPr>
            <a:xfrm>
              <a:off x="5139850" y="1040550"/>
              <a:ext cx="82675" cy="169775"/>
            </a:xfrm>
            <a:custGeom>
              <a:avLst/>
              <a:gdLst/>
              <a:ahLst/>
              <a:cxnLst/>
              <a:rect l="l" t="t" r="r" b="b"/>
              <a:pathLst>
                <a:path w="3307" h="6791" extrusionOk="0">
                  <a:moveTo>
                    <a:pt x="2008" y="1"/>
                  </a:moveTo>
                  <a:lnTo>
                    <a:pt x="0" y="414"/>
                  </a:lnTo>
                  <a:lnTo>
                    <a:pt x="1299" y="6790"/>
                  </a:lnTo>
                  <a:lnTo>
                    <a:pt x="3307" y="6377"/>
                  </a:lnTo>
                  <a:lnTo>
                    <a:pt x="200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0" name="Google Shape;190;p5"/>
            <p:cNvSpPr/>
            <p:nvPr/>
          </p:nvSpPr>
          <p:spPr>
            <a:xfrm>
              <a:off x="5237250" y="1018425"/>
              <a:ext cx="168300" cy="168275"/>
            </a:xfrm>
            <a:custGeom>
              <a:avLst/>
              <a:gdLst/>
              <a:ahLst/>
              <a:cxnLst/>
              <a:rect l="l" t="t" r="r" b="b"/>
              <a:pathLst>
                <a:path w="6732" h="6731" extrusionOk="0">
                  <a:moveTo>
                    <a:pt x="3484" y="1890"/>
                  </a:moveTo>
                  <a:lnTo>
                    <a:pt x="3720" y="1949"/>
                  </a:lnTo>
                  <a:lnTo>
                    <a:pt x="3957" y="2067"/>
                  </a:lnTo>
                  <a:lnTo>
                    <a:pt x="4193" y="2185"/>
                  </a:lnTo>
                  <a:lnTo>
                    <a:pt x="4370" y="2362"/>
                  </a:lnTo>
                  <a:lnTo>
                    <a:pt x="4488" y="2598"/>
                  </a:lnTo>
                  <a:lnTo>
                    <a:pt x="4606" y="2893"/>
                  </a:lnTo>
                  <a:lnTo>
                    <a:pt x="4665" y="3188"/>
                  </a:lnTo>
                  <a:lnTo>
                    <a:pt x="4665" y="3543"/>
                  </a:lnTo>
                  <a:lnTo>
                    <a:pt x="4606" y="3779"/>
                  </a:lnTo>
                  <a:lnTo>
                    <a:pt x="4547" y="4074"/>
                  </a:lnTo>
                  <a:lnTo>
                    <a:pt x="4429" y="4310"/>
                  </a:lnTo>
                  <a:lnTo>
                    <a:pt x="4252" y="4487"/>
                  </a:lnTo>
                  <a:lnTo>
                    <a:pt x="4075" y="4605"/>
                  </a:lnTo>
                  <a:lnTo>
                    <a:pt x="3839" y="4723"/>
                  </a:lnTo>
                  <a:lnTo>
                    <a:pt x="3543" y="4782"/>
                  </a:lnTo>
                  <a:lnTo>
                    <a:pt x="3012" y="4782"/>
                  </a:lnTo>
                  <a:lnTo>
                    <a:pt x="2776" y="4664"/>
                  </a:lnTo>
                  <a:lnTo>
                    <a:pt x="2540" y="4546"/>
                  </a:lnTo>
                  <a:lnTo>
                    <a:pt x="2363" y="4310"/>
                  </a:lnTo>
                  <a:lnTo>
                    <a:pt x="2244" y="4074"/>
                  </a:lnTo>
                  <a:lnTo>
                    <a:pt x="2185" y="3838"/>
                  </a:lnTo>
                  <a:lnTo>
                    <a:pt x="2126" y="3484"/>
                  </a:lnTo>
                  <a:lnTo>
                    <a:pt x="2067" y="3188"/>
                  </a:lnTo>
                  <a:lnTo>
                    <a:pt x="2126" y="2893"/>
                  </a:lnTo>
                  <a:lnTo>
                    <a:pt x="2185" y="2657"/>
                  </a:lnTo>
                  <a:lnTo>
                    <a:pt x="2303" y="2421"/>
                  </a:lnTo>
                  <a:lnTo>
                    <a:pt x="2481" y="2244"/>
                  </a:lnTo>
                  <a:lnTo>
                    <a:pt x="2658" y="2067"/>
                  </a:lnTo>
                  <a:lnTo>
                    <a:pt x="2894" y="1949"/>
                  </a:lnTo>
                  <a:lnTo>
                    <a:pt x="3189" y="1890"/>
                  </a:lnTo>
                  <a:close/>
                  <a:moveTo>
                    <a:pt x="3425" y="0"/>
                  </a:moveTo>
                  <a:lnTo>
                    <a:pt x="2953" y="59"/>
                  </a:lnTo>
                  <a:lnTo>
                    <a:pt x="2540" y="118"/>
                  </a:lnTo>
                  <a:lnTo>
                    <a:pt x="2126" y="236"/>
                  </a:lnTo>
                  <a:lnTo>
                    <a:pt x="1713" y="414"/>
                  </a:lnTo>
                  <a:lnTo>
                    <a:pt x="1359" y="650"/>
                  </a:lnTo>
                  <a:lnTo>
                    <a:pt x="1005" y="945"/>
                  </a:lnTo>
                  <a:lnTo>
                    <a:pt x="709" y="1240"/>
                  </a:lnTo>
                  <a:lnTo>
                    <a:pt x="473" y="1594"/>
                  </a:lnTo>
                  <a:lnTo>
                    <a:pt x="296" y="2008"/>
                  </a:lnTo>
                  <a:lnTo>
                    <a:pt x="119" y="2421"/>
                  </a:lnTo>
                  <a:lnTo>
                    <a:pt x="60" y="2834"/>
                  </a:lnTo>
                  <a:lnTo>
                    <a:pt x="1" y="3306"/>
                  </a:lnTo>
                  <a:lnTo>
                    <a:pt x="60" y="3779"/>
                  </a:lnTo>
                  <a:lnTo>
                    <a:pt x="119" y="4192"/>
                  </a:lnTo>
                  <a:lnTo>
                    <a:pt x="237" y="4664"/>
                  </a:lnTo>
                  <a:lnTo>
                    <a:pt x="473" y="5019"/>
                  </a:lnTo>
                  <a:lnTo>
                    <a:pt x="709" y="5432"/>
                  </a:lnTo>
                  <a:lnTo>
                    <a:pt x="1005" y="5727"/>
                  </a:lnTo>
                  <a:lnTo>
                    <a:pt x="1300" y="6022"/>
                  </a:lnTo>
                  <a:lnTo>
                    <a:pt x="1654" y="6258"/>
                  </a:lnTo>
                  <a:lnTo>
                    <a:pt x="2067" y="6436"/>
                  </a:lnTo>
                  <a:lnTo>
                    <a:pt x="2481" y="6613"/>
                  </a:lnTo>
                  <a:lnTo>
                    <a:pt x="2894" y="6672"/>
                  </a:lnTo>
                  <a:lnTo>
                    <a:pt x="3307" y="6731"/>
                  </a:lnTo>
                  <a:lnTo>
                    <a:pt x="3779" y="6672"/>
                  </a:lnTo>
                  <a:lnTo>
                    <a:pt x="4193" y="6613"/>
                  </a:lnTo>
                  <a:lnTo>
                    <a:pt x="4606" y="6495"/>
                  </a:lnTo>
                  <a:lnTo>
                    <a:pt x="5019" y="6317"/>
                  </a:lnTo>
                  <a:lnTo>
                    <a:pt x="5374" y="6081"/>
                  </a:lnTo>
                  <a:lnTo>
                    <a:pt x="5728" y="5786"/>
                  </a:lnTo>
                  <a:lnTo>
                    <a:pt x="6023" y="5491"/>
                  </a:lnTo>
                  <a:lnTo>
                    <a:pt x="6259" y="5137"/>
                  </a:lnTo>
                  <a:lnTo>
                    <a:pt x="6436" y="4723"/>
                  </a:lnTo>
                  <a:lnTo>
                    <a:pt x="6613" y="4310"/>
                  </a:lnTo>
                  <a:lnTo>
                    <a:pt x="6672" y="3897"/>
                  </a:lnTo>
                  <a:lnTo>
                    <a:pt x="6731" y="3425"/>
                  </a:lnTo>
                  <a:lnTo>
                    <a:pt x="6672" y="2952"/>
                  </a:lnTo>
                  <a:lnTo>
                    <a:pt x="6613" y="2480"/>
                  </a:lnTo>
                  <a:lnTo>
                    <a:pt x="6495" y="2067"/>
                  </a:lnTo>
                  <a:lnTo>
                    <a:pt x="6259" y="1653"/>
                  </a:lnTo>
                  <a:lnTo>
                    <a:pt x="6023" y="1299"/>
                  </a:lnTo>
                  <a:lnTo>
                    <a:pt x="5787" y="945"/>
                  </a:lnTo>
                  <a:lnTo>
                    <a:pt x="5433" y="709"/>
                  </a:lnTo>
                  <a:lnTo>
                    <a:pt x="5078" y="473"/>
                  </a:lnTo>
                  <a:lnTo>
                    <a:pt x="4724" y="236"/>
                  </a:lnTo>
                  <a:lnTo>
                    <a:pt x="4311" y="118"/>
                  </a:lnTo>
                  <a:lnTo>
                    <a:pt x="3839" y="59"/>
                  </a:lnTo>
                  <a:lnTo>
                    <a:pt x="34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1" name="Google Shape;191;p5"/>
            <p:cNvSpPr/>
            <p:nvPr/>
          </p:nvSpPr>
          <p:spPr>
            <a:xfrm>
              <a:off x="5488175" y="1008100"/>
              <a:ext cx="112200" cy="165325"/>
            </a:xfrm>
            <a:custGeom>
              <a:avLst/>
              <a:gdLst/>
              <a:ahLst/>
              <a:cxnLst/>
              <a:rect l="l" t="t" r="r" b="b"/>
              <a:pathLst>
                <a:path w="4488" h="6613" extrusionOk="0">
                  <a:moveTo>
                    <a:pt x="119" y="0"/>
                  </a:moveTo>
                  <a:lnTo>
                    <a:pt x="1" y="6494"/>
                  </a:lnTo>
                  <a:lnTo>
                    <a:pt x="4370" y="6612"/>
                  </a:lnTo>
                  <a:lnTo>
                    <a:pt x="4370" y="4959"/>
                  </a:lnTo>
                  <a:lnTo>
                    <a:pt x="2067" y="4900"/>
                  </a:lnTo>
                  <a:lnTo>
                    <a:pt x="2126" y="4015"/>
                  </a:lnTo>
                  <a:lnTo>
                    <a:pt x="4133" y="4015"/>
                  </a:lnTo>
                  <a:lnTo>
                    <a:pt x="4133" y="2480"/>
                  </a:lnTo>
                  <a:lnTo>
                    <a:pt x="2126" y="2480"/>
                  </a:lnTo>
                  <a:lnTo>
                    <a:pt x="2126" y="1653"/>
                  </a:lnTo>
                  <a:lnTo>
                    <a:pt x="4429" y="1712"/>
                  </a:lnTo>
                  <a:lnTo>
                    <a:pt x="4488" y="59"/>
                  </a:lnTo>
                  <a:lnTo>
                    <a:pt x="1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2" name="Google Shape;192;p5"/>
            <p:cNvSpPr/>
            <p:nvPr/>
          </p:nvSpPr>
          <p:spPr>
            <a:xfrm>
              <a:off x="5623975" y="1009575"/>
              <a:ext cx="171225" cy="178600"/>
            </a:xfrm>
            <a:custGeom>
              <a:avLst/>
              <a:gdLst/>
              <a:ahLst/>
              <a:cxnLst/>
              <a:rect l="l" t="t" r="r" b="b"/>
              <a:pathLst>
                <a:path w="6849" h="7144" extrusionOk="0">
                  <a:moveTo>
                    <a:pt x="650" y="0"/>
                  </a:moveTo>
                  <a:lnTo>
                    <a:pt x="0" y="6494"/>
                  </a:lnTo>
                  <a:lnTo>
                    <a:pt x="2008" y="6730"/>
                  </a:lnTo>
                  <a:lnTo>
                    <a:pt x="2362" y="3424"/>
                  </a:lnTo>
                  <a:lnTo>
                    <a:pt x="4192" y="6908"/>
                  </a:lnTo>
                  <a:lnTo>
                    <a:pt x="6199" y="7144"/>
                  </a:lnTo>
                  <a:lnTo>
                    <a:pt x="6849" y="649"/>
                  </a:lnTo>
                  <a:lnTo>
                    <a:pt x="4782" y="413"/>
                  </a:lnTo>
                  <a:lnTo>
                    <a:pt x="4487" y="3779"/>
                  </a:lnTo>
                  <a:lnTo>
                    <a:pt x="2657" y="236"/>
                  </a:lnTo>
                  <a:lnTo>
                    <a:pt x="6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3" name="Google Shape;193;p5"/>
            <p:cNvSpPr/>
            <p:nvPr/>
          </p:nvSpPr>
          <p:spPr>
            <a:xfrm>
              <a:off x="5818800" y="1044975"/>
              <a:ext cx="162375" cy="166825"/>
            </a:xfrm>
            <a:custGeom>
              <a:avLst/>
              <a:gdLst/>
              <a:ahLst/>
              <a:cxnLst/>
              <a:rect l="l" t="t" r="r" b="b"/>
              <a:pathLst>
                <a:path w="6495" h="6673" extrusionOk="0">
                  <a:moveTo>
                    <a:pt x="3011" y="1"/>
                  </a:moveTo>
                  <a:lnTo>
                    <a:pt x="2598" y="60"/>
                  </a:lnTo>
                  <a:lnTo>
                    <a:pt x="2185" y="119"/>
                  </a:lnTo>
                  <a:lnTo>
                    <a:pt x="1772" y="296"/>
                  </a:lnTo>
                  <a:lnTo>
                    <a:pt x="1417" y="473"/>
                  </a:lnTo>
                  <a:lnTo>
                    <a:pt x="1122" y="768"/>
                  </a:lnTo>
                  <a:lnTo>
                    <a:pt x="827" y="1064"/>
                  </a:lnTo>
                  <a:lnTo>
                    <a:pt x="532" y="1418"/>
                  </a:lnTo>
                  <a:lnTo>
                    <a:pt x="355" y="1772"/>
                  </a:lnTo>
                  <a:lnTo>
                    <a:pt x="178" y="2185"/>
                  </a:lnTo>
                  <a:lnTo>
                    <a:pt x="59" y="2658"/>
                  </a:lnTo>
                  <a:lnTo>
                    <a:pt x="0" y="3130"/>
                  </a:lnTo>
                  <a:lnTo>
                    <a:pt x="0" y="3602"/>
                  </a:lnTo>
                  <a:lnTo>
                    <a:pt x="0" y="4016"/>
                  </a:lnTo>
                  <a:lnTo>
                    <a:pt x="119" y="4429"/>
                  </a:lnTo>
                  <a:lnTo>
                    <a:pt x="237" y="4842"/>
                  </a:lnTo>
                  <a:lnTo>
                    <a:pt x="473" y="5196"/>
                  </a:lnTo>
                  <a:lnTo>
                    <a:pt x="709" y="5492"/>
                  </a:lnTo>
                  <a:lnTo>
                    <a:pt x="1004" y="5787"/>
                  </a:lnTo>
                  <a:lnTo>
                    <a:pt x="1358" y="6082"/>
                  </a:lnTo>
                  <a:lnTo>
                    <a:pt x="1713" y="6318"/>
                  </a:lnTo>
                  <a:lnTo>
                    <a:pt x="2185" y="6436"/>
                  </a:lnTo>
                  <a:lnTo>
                    <a:pt x="2657" y="6613"/>
                  </a:lnTo>
                  <a:lnTo>
                    <a:pt x="3189" y="6672"/>
                  </a:lnTo>
                  <a:lnTo>
                    <a:pt x="3661" y="6672"/>
                  </a:lnTo>
                  <a:lnTo>
                    <a:pt x="4133" y="6613"/>
                  </a:lnTo>
                  <a:lnTo>
                    <a:pt x="4605" y="6436"/>
                  </a:lnTo>
                  <a:lnTo>
                    <a:pt x="4960" y="6259"/>
                  </a:lnTo>
                  <a:lnTo>
                    <a:pt x="5373" y="6023"/>
                  </a:lnTo>
                  <a:lnTo>
                    <a:pt x="5668" y="5787"/>
                  </a:lnTo>
                  <a:lnTo>
                    <a:pt x="5963" y="5492"/>
                  </a:lnTo>
                  <a:lnTo>
                    <a:pt x="6436" y="3484"/>
                  </a:lnTo>
                  <a:lnTo>
                    <a:pt x="3130" y="2776"/>
                  </a:lnTo>
                  <a:lnTo>
                    <a:pt x="2834" y="4193"/>
                  </a:lnTo>
                  <a:lnTo>
                    <a:pt x="4428" y="4547"/>
                  </a:lnTo>
                  <a:lnTo>
                    <a:pt x="4192" y="4724"/>
                  </a:lnTo>
                  <a:lnTo>
                    <a:pt x="3897" y="4842"/>
                  </a:lnTo>
                  <a:lnTo>
                    <a:pt x="3543" y="4901"/>
                  </a:lnTo>
                  <a:lnTo>
                    <a:pt x="3189" y="4901"/>
                  </a:lnTo>
                  <a:lnTo>
                    <a:pt x="2893" y="4783"/>
                  </a:lnTo>
                  <a:lnTo>
                    <a:pt x="2598" y="4665"/>
                  </a:lnTo>
                  <a:lnTo>
                    <a:pt x="2362" y="4488"/>
                  </a:lnTo>
                  <a:lnTo>
                    <a:pt x="2185" y="4252"/>
                  </a:lnTo>
                  <a:lnTo>
                    <a:pt x="2126" y="4016"/>
                  </a:lnTo>
                  <a:lnTo>
                    <a:pt x="2067" y="3779"/>
                  </a:lnTo>
                  <a:lnTo>
                    <a:pt x="2067" y="3425"/>
                  </a:lnTo>
                  <a:lnTo>
                    <a:pt x="2067" y="3071"/>
                  </a:lnTo>
                  <a:lnTo>
                    <a:pt x="2185" y="2776"/>
                  </a:lnTo>
                  <a:lnTo>
                    <a:pt x="2303" y="2540"/>
                  </a:lnTo>
                  <a:lnTo>
                    <a:pt x="2421" y="2304"/>
                  </a:lnTo>
                  <a:lnTo>
                    <a:pt x="2598" y="2126"/>
                  </a:lnTo>
                  <a:lnTo>
                    <a:pt x="2834" y="2008"/>
                  </a:lnTo>
                  <a:lnTo>
                    <a:pt x="3070" y="1949"/>
                  </a:lnTo>
                  <a:lnTo>
                    <a:pt x="3307" y="1890"/>
                  </a:lnTo>
                  <a:lnTo>
                    <a:pt x="3602" y="1949"/>
                  </a:lnTo>
                  <a:lnTo>
                    <a:pt x="3897" y="2008"/>
                  </a:lnTo>
                  <a:lnTo>
                    <a:pt x="4074" y="2126"/>
                  </a:lnTo>
                  <a:lnTo>
                    <a:pt x="4251" y="2304"/>
                  </a:lnTo>
                  <a:lnTo>
                    <a:pt x="4369" y="2540"/>
                  </a:lnTo>
                  <a:lnTo>
                    <a:pt x="6495" y="2953"/>
                  </a:lnTo>
                  <a:lnTo>
                    <a:pt x="6495" y="2422"/>
                  </a:lnTo>
                  <a:lnTo>
                    <a:pt x="6377" y="1949"/>
                  </a:lnTo>
                  <a:lnTo>
                    <a:pt x="6200" y="1536"/>
                  </a:lnTo>
                  <a:lnTo>
                    <a:pt x="5904" y="1123"/>
                  </a:lnTo>
                  <a:lnTo>
                    <a:pt x="5550" y="768"/>
                  </a:lnTo>
                  <a:lnTo>
                    <a:pt x="5078" y="473"/>
                  </a:lnTo>
                  <a:lnTo>
                    <a:pt x="4546" y="237"/>
                  </a:lnTo>
                  <a:lnTo>
                    <a:pt x="3956" y="119"/>
                  </a:lnTo>
                  <a:lnTo>
                    <a:pt x="34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4" name="Google Shape;194;p5"/>
            <p:cNvSpPr/>
            <p:nvPr/>
          </p:nvSpPr>
          <p:spPr>
            <a:xfrm>
              <a:off x="5984100" y="1075975"/>
              <a:ext cx="95975" cy="171250"/>
            </a:xfrm>
            <a:custGeom>
              <a:avLst/>
              <a:gdLst/>
              <a:ahLst/>
              <a:cxnLst/>
              <a:rect l="l" t="t" r="r" b="b"/>
              <a:pathLst>
                <a:path w="3839" h="6850" extrusionOk="0">
                  <a:moveTo>
                    <a:pt x="1831" y="1"/>
                  </a:moveTo>
                  <a:lnTo>
                    <a:pt x="1" y="6259"/>
                  </a:lnTo>
                  <a:lnTo>
                    <a:pt x="1949" y="6849"/>
                  </a:lnTo>
                  <a:lnTo>
                    <a:pt x="3838" y="591"/>
                  </a:lnTo>
                  <a:lnTo>
                    <a:pt x="18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5" name="Google Shape;195;p5"/>
            <p:cNvSpPr/>
            <p:nvPr/>
          </p:nvSpPr>
          <p:spPr>
            <a:xfrm>
              <a:off x="6062325" y="1102550"/>
              <a:ext cx="205200" cy="208150"/>
            </a:xfrm>
            <a:custGeom>
              <a:avLst/>
              <a:gdLst/>
              <a:ahLst/>
              <a:cxnLst/>
              <a:rect l="l" t="t" r="r" b="b"/>
              <a:pathLst>
                <a:path w="8208" h="8326" extrusionOk="0">
                  <a:moveTo>
                    <a:pt x="2362" y="1"/>
                  </a:moveTo>
                  <a:lnTo>
                    <a:pt x="1" y="6082"/>
                  </a:lnTo>
                  <a:lnTo>
                    <a:pt x="1949" y="6790"/>
                  </a:lnTo>
                  <a:lnTo>
                    <a:pt x="3130" y="3779"/>
                  </a:lnTo>
                  <a:lnTo>
                    <a:pt x="3957" y="7617"/>
                  </a:lnTo>
                  <a:lnTo>
                    <a:pt x="5846" y="8325"/>
                  </a:lnTo>
                  <a:lnTo>
                    <a:pt x="8207" y="2244"/>
                  </a:lnTo>
                  <a:lnTo>
                    <a:pt x="6259" y="1476"/>
                  </a:lnTo>
                  <a:lnTo>
                    <a:pt x="5078" y="4606"/>
                  </a:lnTo>
                  <a:lnTo>
                    <a:pt x="4252" y="709"/>
                  </a:lnTo>
                  <a:lnTo>
                    <a:pt x="23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6" name="Google Shape;196;p5"/>
            <p:cNvSpPr/>
            <p:nvPr/>
          </p:nvSpPr>
          <p:spPr>
            <a:xfrm>
              <a:off x="6236500" y="1177825"/>
              <a:ext cx="169775" cy="194850"/>
            </a:xfrm>
            <a:custGeom>
              <a:avLst/>
              <a:gdLst/>
              <a:ahLst/>
              <a:cxnLst/>
              <a:rect l="l" t="t" r="r" b="b"/>
              <a:pathLst>
                <a:path w="6791" h="7794" extrusionOk="0">
                  <a:moveTo>
                    <a:pt x="2893" y="0"/>
                  </a:moveTo>
                  <a:lnTo>
                    <a:pt x="1" y="5845"/>
                  </a:lnTo>
                  <a:lnTo>
                    <a:pt x="3897" y="7794"/>
                  </a:lnTo>
                  <a:lnTo>
                    <a:pt x="4606" y="6318"/>
                  </a:lnTo>
                  <a:lnTo>
                    <a:pt x="2539" y="5314"/>
                  </a:lnTo>
                  <a:lnTo>
                    <a:pt x="2953" y="4487"/>
                  </a:lnTo>
                  <a:lnTo>
                    <a:pt x="4783" y="5373"/>
                  </a:lnTo>
                  <a:lnTo>
                    <a:pt x="5432" y="4015"/>
                  </a:lnTo>
                  <a:lnTo>
                    <a:pt x="3661" y="3071"/>
                  </a:lnTo>
                  <a:lnTo>
                    <a:pt x="4015" y="2362"/>
                  </a:lnTo>
                  <a:lnTo>
                    <a:pt x="6082" y="3366"/>
                  </a:lnTo>
                  <a:lnTo>
                    <a:pt x="6790" y="1949"/>
                  </a:lnTo>
                  <a:lnTo>
                    <a:pt x="28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7" name="Google Shape;197;p5"/>
            <p:cNvSpPr/>
            <p:nvPr/>
          </p:nvSpPr>
          <p:spPr>
            <a:xfrm>
              <a:off x="6356050" y="1245725"/>
              <a:ext cx="177150" cy="194850"/>
            </a:xfrm>
            <a:custGeom>
              <a:avLst/>
              <a:gdLst/>
              <a:ahLst/>
              <a:cxnLst/>
              <a:rect l="l" t="t" r="r" b="b"/>
              <a:pathLst>
                <a:path w="7086" h="7794" extrusionOk="0">
                  <a:moveTo>
                    <a:pt x="3366" y="0"/>
                  </a:moveTo>
                  <a:lnTo>
                    <a:pt x="1" y="5550"/>
                  </a:lnTo>
                  <a:lnTo>
                    <a:pt x="3779" y="7793"/>
                  </a:lnTo>
                  <a:lnTo>
                    <a:pt x="4606" y="6436"/>
                  </a:lnTo>
                  <a:lnTo>
                    <a:pt x="2598" y="5255"/>
                  </a:lnTo>
                  <a:lnTo>
                    <a:pt x="3071" y="4428"/>
                  </a:lnTo>
                  <a:lnTo>
                    <a:pt x="4842" y="5491"/>
                  </a:lnTo>
                  <a:lnTo>
                    <a:pt x="5609" y="4192"/>
                  </a:lnTo>
                  <a:lnTo>
                    <a:pt x="3897" y="3129"/>
                  </a:lnTo>
                  <a:lnTo>
                    <a:pt x="4311" y="2421"/>
                  </a:lnTo>
                  <a:lnTo>
                    <a:pt x="6259" y="3602"/>
                  </a:lnTo>
                  <a:lnTo>
                    <a:pt x="7085" y="2244"/>
                  </a:lnTo>
                  <a:lnTo>
                    <a:pt x="33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8" name="Google Shape;198;p5"/>
            <p:cNvSpPr/>
            <p:nvPr/>
          </p:nvSpPr>
          <p:spPr>
            <a:xfrm>
              <a:off x="6472650" y="1323950"/>
              <a:ext cx="186000" cy="212550"/>
            </a:xfrm>
            <a:custGeom>
              <a:avLst/>
              <a:gdLst/>
              <a:ahLst/>
              <a:cxnLst/>
              <a:rect l="l" t="t" r="r" b="b"/>
              <a:pathLst>
                <a:path w="7440" h="8502" extrusionOk="0">
                  <a:moveTo>
                    <a:pt x="4488" y="2598"/>
                  </a:moveTo>
                  <a:lnTo>
                    <a:pt x="5137" y="3070"/>
                  </a:lnTo>
                  <a:lnTo>
                    <a:pt x="5314" y="3248"/>
                  </a:lnTo>
                  <a:lnTo>
                    <a:pt x="5373" y="3425"/>
                  </a:lnTo>
                  <a:lnTo>
                    <a:pt x="5373" y="3661"/>
                  </a:lnTo>
                  <a:lnTo>
                    <a:pt x="5255" y="3838"/>
                  </a:lnTo>
                  <a:lnTo>
                    <a:pt x="5078" y="4015"/>
                  </a:lnTo>
                  <a:lnTo>
                    <a:pt x="4901" y="4133"/>
                  </a:lnTo>
                  <a:lnTo>
                    <a:pt x="4724" y="4074"/>
                  </a:lnTo>
                  <a:lnTo>
                    <a:pt x="4488" y="3956"/>
                  </a:lnTo>
                  <a:lnTo>
                    <a:pt x="3838" y="3484"/>
                  </a:lnTo>
                  <a:lnTo>
                    <a:pt x="4488" y="2598"/>
                  </a:lnTo>
                  <a:close/>
                  <a:moveTo>
                    <a:pt x="3838" y="0"/>
                  </a:moveTo>
                  <a:lnTo>
                    <a:pt x="1" y="5255"/>
                  </a:lnTo>
                  <a:lnTo>
                    <a:pt x="1654" y="6495"/>
                  </a:lnTo>
                  <a:lnTo>
                    <a:pt x="3012" y="4605"/>
                  </a:lnTo>
                  <a:lnTo>
                    <a:pt x="2658" y="7203"/>
                  </a:lnTo>
                  <a:lnTo>
                    <a:pt x="4429" y="8502"/>
                  </a:lnTo>
                  <a:lnTo>
                    <a:pt x="4783" y="5668"/>
                  </a:lnTo>
                  <a:lnTo>
                    <a:pt x="5137" y="5727"/>
                  </a:lnTo>
                  <a:lnTo>
                    <a:pt x="5432" y="5786"/>
                  </a:lnTo>
                  <a:lnTo>
                    <a:pt x="5728" y="5786"/>
                  </a:lnTo>
                  <a:lnTo>
                    <a:pt x="6023" y="5668"/>
                  </a:lnTo>
                  <a:lnTo>
                    <a:pt x="6318" y="5550"/>
                  </a:lnTo>
                  <a:lnTo>
                    <a:pt x="6613" y="5432"/>
                  </a:lnTo>
                  <a:lnTo>
                    <a:pt x="6849" y="5196"/>
                  </a:lnTo>
                  <a:lnTo>
                    <a:pt x="7027" y="4960"/>
                  </a:lnTo>
                  <a:lnTo>
                    <a:pt x="7204" y="4723"/>
                  </a:lnTo>
                  <a:lnTo>
                    <a:pt x="7322" y="4487"/>
                  </a:lnTo>
                  <a:lnTo>
                    <a:pt x="7381" y="4192"/>
                  </a:lnTo>
                  <a:lnTo>
                    <a:pt x="7440" y="3897"/>
                  </a:lnTo>
                  <a:lnTo>
                    <a:pt x="7440" y="3661"/>
                  </a:lnTo>
                  <a:lnTo>
                    <a:pt x="7440" y="3366"/>
                  </a:lnTo>
                  <a:lnTo>
                    <a:pt x="7322" y="3070"/>
                  </a:lnTo>
                  <a:lnTo>
                    <a:pt x="7204" y="2834"/>
                  </a:lnTo>
                  <a:lnTo>
                    <a:pt x="7027" y="2539"/>
                  </a:lnTo>
                  <a:lnTo>
                    <a:pt x="6849" y="2244"/>
                  </a:lnTo>
                  <a:lnTo>
                    <a:pt x="6554" y="2008"/>
                  </a:lnTo>
                  <a:lnTo>
                    <a:pt x="6259" y="1772"/>
                  </a:lnTo>
                  <a:lnTo>
                    <a:pt x="38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9" name="Google Shape;199;p5"/>
            <p:cNvSpPr/>
            <p:nvPr/>
          </p:nvSpPr>
          <p:spPr>
            <a:xfrm>
              <a:off x="6639450" y="1464175"/>
              <a:ext cx="186000" cy="153525"/>
            </a:xfrm>
            <a:custGeom>
              <a:avLst/>
              <a:gdLst/>
              <a:ahLst/>
              <a:cxnLst/>
              <a:rect l="l" t="t" r="r" b="b"/>
              <a:pathLst>
                <a:path w="7440" h="6141" extrusionOk="0">
                  <a:moveTo>
                    <a:pt x="4782" y="2598"/>
                  </a:moveTo>
                  <a:lnTo>
                    <a:pt x="5255" y="3011"/>
                  </a:lnTo>
                  <a:lnTo>
                    <a:pt x="5432" y="3188"/>
                  </a:lnTo>
                  <a:lnTo>
                    <a:pt x="5491" y="3424"/>
                  </a:lnTo>
                  <a:lnTo>
                    <a:pt x="5432" y="3661"/>
                  </a:lnTo>
                  <a:lnTo>
                    <a:pt x="5314" y="3838"/>
                  </a:lnTo>
                  <a:lnTo>
                    <a:pt x="5078" y="4015"/>
                  </a:lnTo>
                  <a:lnTo>
                    <a:pt x="4841" y="4074"/>
                  </a:lnTo>
                  <a:lnTo>
                    <a:pt x="4664" y="4015"/>
                  </a:lnTo>
                  <a:lnTo>
                    <a:pt x="4428" y="3838"/>
                  </a:lnTo>
                  <a:lnTo>
                    <a:pt x="4015" y="3483"/>
                  </a:lnTo>
                  <a:lnTo>
                    <a:pt x="4782" y="2598"/>
                  </a:lnTo>
                  <a:close/>
                  <a:moveTo>
                    <a:pt x="4428" y="0"/>
                  </a:moveTo>
                  <a:lnTo>
                    <a:pt x="0" y="4782"/>
                  </a:lnTo>
                  <a:lnTo>
                    <a:pt x="1476" y="6140"/>
                  </a:lnTo>
                  <a:lnTo>
                    <a:pt x="2893" y="4664"/>
                  </a:lnTo>
                  <a:lnTo>
                    <a:pt x="3484" y="5196"/>
                  </a:lnTo>
                  <a:lnTo>
                    <a:pt x="3779" y="5432"/>
                  </a:lnTo>
                  <a:lnTo>
                    <a:pt x="4074" y="5609"/>
                  </a:lnTo>
                  <a:lnTo>
                    <a:pt x="4369" y="5786"/>
                  </a:lnTo>
                  <a:lnTo>
                    <a:pt x="4664" y="5904"/>
                  </a:lnTo>
                  <a:lnTo>
                    <a:pt x="4960" y="5963"/>
                  </a:lnTo>
                  <a:lnTo>
                    <a:pt x="5550" y="5963"/>
                  </a:lnTo>
                  <a:lnTo>
                    <a:pt x="5845" y="5904"/>
                  </a:lnTo>
                  <a:lnTo>
                    <a:pt x="6081" y="5786"/>
                  </a:lnTo>
                  <a:lnTo>
                    <a:pt x="6317" y="5668"/>
                  </a:lnTo>
                  <a:lnTo>
                    <a:pt x="6554" y="5491"/>
                  </a:lnTo>
                  <a:lnTo>
                    <a:pt x="6790" y="5255"/>
                  </a:lnTo>
                  <a:lnTo>
                    <a:pt x="7085" y="4900"/>
                  </a:lnTo>
                  <a:lnTo>
                    <a:pt x="7321" y="4487"/>
                  </a:lnTo>
                  <a:lnTo>
                    <a:pt x="7439" y="4074"/>
                  </a:lnTo>
                  <a:lnTo>
                    <a:pt x="7439" y="3661"/>
                  </a:lnTo>
                  <a:lnTo>
                    <a:pt x="7380" y="3188"/>
                  </a:lnTo>
                  <a:lnTo>
                    <a:pt x="7203" y="2775"/>
                  </a:lnTo>
                  <a:lnTo>
                    <a:pt x="6908" y="2362"/>
                  </a:lnTo>
                  <a:lnTo>
                    <a:pt x="6495" y="1948"/>
                  </a:lnTo>
                  <a:lnTo>
                    <a:pt x="44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0" name="Google Shape;200;p5"/>
            <p:cNvSpPr/>
            <p:nvPr/>
          </p:nvSpPr>
          <p:spPr>
            <a:xfrm>
              <a:off x="6782625" y="1611750"/>
              <a:ext cx="168275" cy="168300"/>
            </a:xfrm>
            <a:custGeom>
              <a:avLst/>
              <a:gdLst/>
              <a:ahLst/>
              <a:cxnLst/>
              <a:rect l="l" t="t" r="r" b="b"/>
              <a:pathLst>
                <a:path w="6731" h="6732" extrusionOk="0">
                  <a:moveTo>
                    <a:pt x="3542" y="1949"/>
                  </a:moveTo>
                  <a:lnTo>
                    <a:pt x="3779" y="2008"/>
                  </a:lnTo>
                  <a:lnTo>
                    <a:pt x="4015" y="2067"/>
                  </a:lnTo>
                  <a:lnTo>
                    <a:pt x="4251" y="2185"/>
                  </a:lnTo>
                  <a:lnTo>
                    <a:pt x="4428" y="2422"/>
                  </a:lnTo>
                  <a:lnTo>
                    <a:pt x="4605" y="2658"/>
                  </a:lnTo>
                  <a:lnTo>
                    <a:pt x="4723" y="2894"/>
                  </a:lnTo>
                  <a:lnTo>
                    <a:pt x="4782" y="3130"/>
                  </a:lnTo>
                  <a:lnTo>
                    <a:pt x="4782" y="3366"/>
                  </a:lnTo>
                  <a:lnTo>
                    <a:pt x="4723" y="3602"/>
                  </a:lnTo>
                  <a:lnTo>
                    <a:pt x="4605" y="3898"/>
                  </a:lnTo>
                  <a:lnTo>
                    <a:pt x="4428" y="4075"/>
                  </a:lnTo>
                  <a:lnTo>
                    <a:pt x="4192" y="4311"/>
                  </a:lnTo>
                  <a:lnTo>
                    <a:pt x="3956" y="4547"/>
                  </a:lnTo>
                  <a:lnTo>
                    <a:pt x="3720" y="4665"/>
                  </a:lnTo>
                  <a:lnTo>
                    <a:pt x="3424" y="4724"/>
                  </a:lnTo>
                  <a:lnTo>
                    <a:pt x="3188" y="4783"/>
                  </a:lnTo>
                  <a:lnTo>
                    <a:pt x="2952" y="4724"/>
                  </a:lnTo>
                  <a:lnTo>
                    <a:pt x="2716" y="4665"/>
                  </a:lnTo>
                  <a:lnTo>
                    <a:pt x="2480" y="4547"/>
                  </a:lnTo>
                  <a:lnTo>
                    <a:pt x="2244" y="4311"/>
                  </a:lnTo>
                  <a:lnTo>
                    <a:pt x="2125" y="4075"/>
                  </a:lnTo>
                  <a:lnTo>
                    <a:pt x="2007" y="3839"/>
                  </a:lnTo>
                  <a:lnTo>
                    <a:pt x="1948" y="3602"/>
                  </a:lnTo>
                  <a:lnTo>
                    <a:pt x="1948" y="3366"/>
                  </a:lnTo>
                  <a:lnTo>
                    <a:pt x="2007" y="3071"/>
                  </a:lnTo>
                  <a:lnTo>
                    <a:pt x="2125" y="2835"/>
                  </a:lnTo>
                  <a:lnTo>
                    <a:pt x="2303" y="2658"/>
                  </a:lnTo>
                  <a:lnTo>
                    <a:pt x="2539" y="2422"/>
                  </a:lnTo>
                  <a:lnTo>
                    <a:pt x="2775" y="2185"/>
                  </a:lnTo>
                  <a:lnTo>
                    <a:pt x="3011" y="2067"/>
                  </a:lnTo>
                  <a:lnTo>
                    <a:pt x="3306" y="2008"/>
                  </a:lnTo>
                  <a:lnTo>
                    <a:pt x="3542" y="1949"/>
                  </a:lnTo>
                  <a:close/>
                  <a:moveTo>
                    <a:pt x="3188" y="1"/>
                  </a:moveTo>
                  <a:lnTo>
                    <a:pt x="2716" y="60"/>
                  </a:lnTo>
                  <a:lnTo>
                    <a:pt x="2303" y="178"/>
                  </a:lnTo>
                  <a:lnTo>
                    <a:pt x="1889" y="296"/>
                  </a:lnTo>
                  <a:lnTo>
                    <a:pt x="1535" y="532"/>
                  </a:lnTo>
                  <a:lnTo>
                    <a:pt x="1122" y="828"/>
                  </a:lnTo>
                  <a:lnTo>
                    <a:pt x="827" y="1182"/>
                  </a:lnTo>
                  <a:lnTo>
                    <a:pt x="531" y="1536"/>
                  </a:lnTo>
                  <a:lnTo>
                    <a:pt x="295" y="1890"/>
                  </a:lnTo>
                  <a:lnTo>
                    <a:pt x="177" y="2304"/>
                  </a:lnTo>
                  <a:lnTo>
                    <a:pt x="59" y="2717"/>
                  </a:lnTo>
                  <a:lnTo>
                    <a:pt x="0" y="3130"/>
                  </a:lnTo>
                  <a:lnTo>
                    <a:pt x="0" y="3602"/>
                  </a:lnTo>
                  <a:lnTo>
                    <a:pt x="59" y="4016"/>
                  </a:lnTo>
                  <a:lnTo>
                    <a:pt x="177" y="4429"/>
                  </a:lnTo>
                  <a:lnTo>
                    <a:pt x="354" y="4842"/>
                  </a:lnTo>
                  <a:lnTo>
                    <a:pt x="531" y="5196"/>
                  </a:lnTo>
                  <a:lnTo>
                    <a:pt x="827" y="5551"/>
                  </a:lnTo>
                  <a:lnTo>
                    <a:pt x="1122" y="5905"/>
                  </a:lnTo>
                  <a:lnTo>
                    <a:pt x="1476" y="6141"/>
                  </a:lnTo>
                  <a:lnTo>
                    <a:pt x="1889" y="6377"/>
                  </a:lnTo>
                  <a:lnTo>
                    <a:pt x="2244" y="6554"/>
                  </a:lnTo>
                  <a:lnTo>
                    <a:pt x="2657" y="6672"/>
                  </a:lnTo>
                  <a:lnTo>
                    <a:pt x="3129" y="6731"/>
                  </a:lnTo>
                  <a:lnTo>
                    <a:pt x="3542" y="6731"/>
                  </a:lnTo>
                  <a:lnTo>
                    <a:pt x="3956" y="6672"/>
                  </a:lnTo>
                  <a:lnTo>
                    <a:pt x="4369" y="6554"/>
                  </a:lnTo>
                  <a:lnTo>
                    <a:pt x="4782" y="6377"/>
                  </a:lnTo>
                  <a:lnTo>
                    <a:pt x="5196" y="6200"/>
                  </a:lnTo>
                  <a:lnTo>
                    <a:pt x="5550" y="5905"/>
                  </a:lnTo>
                  <a:lnTo>
                    <a:pt x="5904" y="5551"/>
                  </a:lnTo>
                  <a:lnTo>
                    <a:pt x="6199" y="5196"/>
                  </a:lnTo>
                  <a:lnTo>
                    <a:pt x="6376" y="4842"/>
                  </a:lnTo>
                  <a:lnTo>
                    <a:pt x="6553" y="4429"/>
                  </a:lnTo>
                  <a:lnTo>
                    <a:pt x="6672" y="4016"/>
                  </a:lnTo>
                  <a:lnTo>
                    <a:pt x="6731" y="3602"/>
                  </a:lnTo>
                  <a:lnTo>
                    <a:pt x="6731" y="3130"/>
                  </a:lnTo>
                  <a:lnTo>
                    <a:pt x="6672" y="2717"/>
                  </a:lnTo>
                  <a:lnTo>
                    <a:pt x="6553" y="2304"/>
                  </a:lnTo>
                  <a:lnTo>
                    <a:pt x="6376" y="1890"/>
                  </a:lnTo>
                  <a:lnTo>
                    <a:pt x="6140" y="1536"/>
                  </a:lnTo>
                  <a:lnTo>
                    <a:pt x="5904" y="1182"/>
                  </a:lnTo>
                  <a:lnTo>
                    <a:pt x="5550" y="828"/>
                  </a:lnTo>
                  <a:lnTo>
                    <a:pt x="5196" y="591"/>
                  </a:lnTo>
                  <a:lnTo>
                    <a:pt x="4841" y="355"/>
                  </a:lnTo>
                  <a:lnTo>
                    <a:pt x="4428" y="178"/>
                  </a:lnTo>
                  <a:lnTo>
                    <a:pt x="4015" y="60"/>
                  </a:lnTo>
                  <a:lnTo>
                    <a:pt x="360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1" name="Google Shape;201;p5"/>
            <p:cNvSpPr/>
            <p:nvPr/>
          </p:nvSpPr>
          <p:spPr>
            <a:xfrm>
              <a:off x="6874125" y="1740175"/>
              <a:ext cx="191900" cy="206650"/>
            </a:xfrm>
            <a:custGeom>
              <a:avLst/>
              <a:gdLst/>
              <a:ahLst/>
              <a:cxnLst/>
              <a:rect l="l" t="t" r="r" b="b"/>
              <a:pathLst>
                <a:path w="7676" h="8266" extrusionOk="0">
                  <a:moveTo>
                    <a:pt x="5137" y="2657"/>
                  </a:moveTo>
                  <a:lnTo>
                    <a:pt x="5609" y="3307"/>
                  </a:lnTo>
                  <a:lnTo>
                    <a:pt x="5727" y="3543"/>
                  </a:lnTo>
                  <a:lnTo>
                    <a:pt x="5727" y="3720"/>
                  </a:lnTo>
                  <a:lnTo>
                    <a:pt x="5668" y="3956"/>
                  </a:lnTo>
                  <a:lnTo>
                    <a:pt x="5491" y="4074"/>
                  </a:lnTo>
                  <a:lnTo>
                    <a:pt x="5255" y="4192"/>
                  </a:lnTo>
                  <a:lnTo>
                    <a:pt x="5078" y="4192"/>
                  </a:lnTo>
                  <a:lnTo>
                    <a:pt x="4842" y="4133"/>
                  </a:lnTo>
                  <a:lnTo>
                    <a:pt x="4665" y="3956"/>
                  </a:lnTo>
                  <a:lnTo>
                    <a:pt x="4192" y="3248"/>
                  </a:lnTo>
                  <a:lnTo>
                    <a:pt x="5137" y="2657"/>
                  </a:lnTo>
                  <a:close/>
                  <a:moveTo>
                    <a:pt x="5314" y="0"/>
                  </a:moveTo>
                  <a:lnTo>
                    <a:pt x="1" y="3720"/>
                  </a:lnTo>
                  <a:lnTo>
                    <a:pt x="1181" y="5373"/>
                  </a:lnTo>
                  <a:lnTo>
                    <a:pt x="3130" y="4074"/>
                  </a:lnTo>
                  <a:lnTo>
                    <a:pt x="1890" y="6436"/>
                  </a:lnTo>
                  <a:lnTo>
                    <a:pt x="3189" y="8266"/>
                  </a:lnTo>
                  <a:lnTo>
                    <a:pt x="4428" y="5668"/>
                  </a:lnTo>
                  <a:lnTo>
                    <a:pt x="4724" y="5845"/>
                  </a:lnTo>
                  <a:lnTo>
                    <a:pt x="5019" y="5963"/>
                  </a:lnTo>
                  <a:lnTo>
                    <a:pt x="5314" y="6081"/>
                  </a:lnTo>
                  <a:lnTo>
                    <a:pt x="5904" y="6081"/>
                  </a:lnTo>
                  <a:lnTo>
                    <a:pt x="6200" y="5963"/>
                  </a:lnTo>
                  <a:lnTo>
                    <a:pt x="6495" y="5904"/>
                  </a:lnTo>
                  <a:lnTo>
                    <a:pt x="6790" y="5727"/>
                  </a:lnTo>
                  <a:lnTo>
                    <a:pt x="7026" y="5550"/>
                  </a:lnTo>
                  <a:lnTo>
                    <a:pt x="7203" y="5314"/>
                  </a:lnTo>
                  <a:lnTo>
                    <a:pt x="7380" y="5078"/>
                  </a:lnTo>
                  <a:lnTo>
                    <a:pt x="7498" y="4842"/>
                  </a:lnTo>
                  <a:lnTo>
                    <a:pt x="7617" y="4605"/>
                  </a:lnTo>
                  <a:lnTo>
                    <a:pt x="7676" y="4310"/>
                  </a:lnTo>
                  <a:lnTo>
                    <a:pt x="7676" y="4015"/>
                  </a:lnTo>
                  <a:lnTo>
                    <a:pt x="7617" y="3720"/>
                  </a:lnTo>
                  <a:lnTo>
                    <a:pt x="7558" y="3425"/>
                  </a:lnTo>
                  <a:lnTo>
                    <a:pt x="7439" y="3070"/>
                  </a:lnTo>
                  <a:lnTo>
                    <a:pt x="7321" y="2775"/>
                  </a:lnTo>
                  <a:lnTo>
                    <a:pt x="7085" y="2480"/>
                  </a:lnTo>
                  <a:lnTo>
                    <a:pt x="53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2" name="Google Shape;202;p5"/>
            <p:cNvSpPr/>
            <p:nvPr/>
          </p:nvSpPr>
          <p:spPr>
            <a:xfrm>
              <a:off x="6983350" y="1877450"/>
              <a:ext cx="187475" cy="162375"/>
            </a:xfrm>
            <a:custGeom>
              <a:avLst/>
              <a:gdLst/>
              <a:ahLst/>
              <a:cxnLst/>
              <a:rect l="l" t="t" r="r" b="b"/>
              <a:pathLst>
                <a:path w="7499" h="6495" extrusionOk="0">
                  <a:moveTo>
                    <a:pt x="4783" y="0"/>
                  </a:moveTo>
                  <a:lnTo>
                    <a:pt x="3366" y="768"/>
                  </a:lnTo>
                  <a:lnTo>
                    <a:pt x="4251" y="2244"/>
                  </a:lnTo>
                  <a:lnTo>
                    <a:pt x="0" y="4723"/>
                  </a:lnTo>
                  <a:lnTo>
                    <a:pt x="1004" y="6494"/>
                  </a:lnTo>
                  <a:lnTo>
                    <a:pt x="5255" y="4015"/>
                  </a:lnTo>
                  <a:lnTo>
                    <a:pt x="6081" y="5550"/>
                  </a:lnTo>
                  <a:lnTo>
                    <a:pt x="7498" y="4723"/>
                  </a:lnTo>
                  <a:lnTo>
                    <a:pt x="47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3" name="Google Shape;203;p5"/>
            <p:cNvSpPr/>
            <p:nvPr/>
          </p:nvSpPr>
          <p:spPr>
            <a:xfrm>
              <a:off x="7039425" y="2028000"/>
              <a:ext cx="196350" cy="129900"/>
            </a:xfrm>
            <a:custGeom>
              <a:avLst/>
              <a:gdLst/>
              <a:ahLst/>
              <a:cxnLst/>
              <a:rect l="l" t="t" r="r" b="b"/>
              <a:pathLst>
                <a:path w="7854" h="5196" extrusionOk="0">
                  <a:moveTo>
                    <a:pt x="5905" y="0"/>
                  </a:moveTo>
                  <a:lnTo>
                    <a:pt x="1" y="2716"/>
                  </a:lnTo>
                  <a:lnTo>
                    <a:pt x="827" y="4605"/>
                  </a:lnTo>
                  <a:lnTo>
                    <a:pt x="3071" y="3542"/>
                  </a:lnTo>
                  <a:lnTo>
                    <a:pt x="3838" y="5195"/>
                  </a:lnTo>
                  <a:lnTo>
                    <a:pt x="5255" y="4546"/>
                  </a:lnTo>
                  <a:lnTo>
                    <a:pt x="4488" y="2893"/>
                  </a:lnTo>
                  <a:lnTo>
                    <a:pt x="5314" y="2539"/>
                  </a:lnTo>
                  <a:lnTo>
                    <a:pt x="6377" y="4841"/>
                  </a:lnTo>
                  <a:lnTo>
                    <a:pt x="7853" y="4133"/>
                  </a:lnTo>
                  <a:lnTo>
                    <a:pt x="59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4" name="Google Shape;204;p5"/>
            <p:cNvSpPr/>
            <p:nvPr/>
          </p:nvSpPr>
          <p:spPr>
            <a:xfrm>
              <a:off x="7117650" y="2185925"/>
              <a:ext cx="168300" cy="168275"/>
            </a:xfrm>
            <a:custGeom>
              <a:avLst/>
              <a:gdLst/>
              <a:ahLst/>
              <a:cxnLst/>
              <a:rect l="l" t="t" r="r" b="b"/>
              <a:pathLst>
                <a:path w="6732" h="6731" extrusionOk="0">
                  <a:moveTo>
                    <a:pt x="3780" y="2067"/>
                  </a:moveTo>
                  <a:lnTo>
                    <a:pt x="4075" y="2126"/>
                  </a:lnTo>
                  <a:lnTo>
                    <a:pt x="4252" y="2244"/>
                  </a:lnTo>
                  <a:lnTo>
                    <a:pt x="4488" y="2421"/>
                  </a:lnTo>
                  <a:lnTo>
                    <a:pt x="4606" y="2598"/>
                  </a:lnTo>
                  <a:lnTo>
                    <a:pt x="4724" y="2893"/>
                  </a:lnTo>
                  <a:lnTo>
                    <a:pt x="4783" y="3188"/>
                  </a:lnTo>
                  <a:lnTo>
                    <a:pt x="4842" y="3424"/>
                  </a:lnTo>
                  <a:lnTo>
                    <a:pt x="4783" y="3661"/>
                  </a:lnTo>
                  <a:lnTo>
                    <a:pt x="4665" y="3897"/>
                  </a:lnTo>
                  <a:lnTo>
                    <a:pt x="4547" y="4133"/>
                  </a:lnTo>
                  <a:lnTo>
                    <a:pt x="4311" y="4310"/>
                  </a:lnTo>
                  <a:lnTo>
                    <a:pt x="4075" y="4428"/>
                  </a:lnTo>
                  <a:lnTo>
                    <a:pt x="3780" y="4546"/>
                  </a:lnTo>
                  <a:lnTo>
                    <a:pt x="3484" y="4664"/>
                  </a:lnTo>
                  <a:lnTo>
                    <a:pt x="2953" y="4664"/>
                  </a:lnTo>
                  <a:lnTo>
                    <a:pt x="2658" y="4605"/>
                  </a:lnTo>
                  <a:lnTo>
                    <a:pt x="2481" y="4487"/>
                  </a:lnTo>
                  <a:lnTo>
                    <a:pt x="2244" y="4310"/>
                  </a:lnTo>
                  <a:lnTo>
                    <a:pt x="2126" y="4133"/>
                  </a:lnTo>
                  <a:lnTo>
                    <a:pt x="2008" y="3838"/>
                  </a:lnTo>
                  <a:lnTo>
                    <a:pt x="1949" y="3543"/>
                  </a:lnTo>
                  <a:lnTo>
                    <a:pt x="1890" y="3306"/>
                  </a:lnTo>
                  <a:lnTo>
                    <a:pt x="1949" y="3070"/>
                  </a:lnTo>
                  <a:lnTo>
                    <a:pt x="2067" y="2834"/>
                  </a:lnTo>
                  <a:lnTo>
                    <a:pt x="2185" y="2598"/>
                  </a:lnTo>
                  <a:lnTo>
                    <a:pt x="2422" y="2421"/>
                  </a:lnTo>
                  <a:lnTo>
                    <a:pt x="2658" y="2303"/>
                  </a:lnTo>
                  <a:lnTo>
                    <a:pt x="2953" y="2185"/>
                  </a:lnTo>
                  <a:lnTo>
                    <a:pt x="3248" y="2067"/>
                  </a:lnTo>
                  <a:close/>
                  <a:moveTo>
                    <a:pt x="3130" y="0"/>
                  </a:moveTo>
                  <a:lnTo>
                    <a:pt x="2717" y="59"/>
                  </a:lnTo>
                  <a:lnTo>
                    <a:pt x="2244" y="177"/>
                  </a:lnTo>
                  <a:lnTo>
                    <a:pt x="1831" y="354"/>
                  </a:lnTo>
                  <a:lnTo>
                    <a:pt x="1418" y="591"/>
                  </a:lnTo>
                  <a:lnTo>
                    <a:pt x="1064" y="886"/>
                  </a:lnTo>
                  <a:lnTo>
                    <a:pt x="768" y="1181"/>
                  </a:lnTo>
                  <a:lnTo>
                    <a:pt x="532" y="1535"/>
                  </a:lnTo>
                  <a:lnTo>
                    <a:pt x="296" y="1949"/>
                  </a:lnTo>
                  <a:lnTo>
                    <a:pt x="178" y="2303"/>
                  </a:lnTo>
                  <a:lnTo>
                    <a:pt x="60" y="2716"/>
                  </a:lnTo>
                  <a:lnTo>
                    <a:pt x="1" y="3188"/>
                  </a:lnTo>
                  <a:lnTo>
                    <a:pt x="1" y="3602"/>
                  </a:lnTo>
                  <a:lnTo>
                    <a:pt x="60" y="4074"/>
                  </a:lnTo>
                  <a:lnTo>
                    <a:pt x="178" y="4487"/>
                  </a:lnTo>
                  <a:lnTo>
                    <a:pt x="355" y="4900"/>
                  </a:lnTo>
                  <a:lnTo>
                    <a:pt x="591" y="5255"/>
                  </a:lnTo>
                  <a:lnTo>
                    <a:pt x="887" y="5609"/>
                  </a:lnTo>
                  <a:lnTo>
                    <a:pt x="1182" y="5904"/>
                  </a:lnTo>
                  <a:lnTo>
                    <a:pt x="1536" y="6199"/>
                  </a:lnTo>
                  <a:lnTo>
                    <a:pt x="1890" y="6376"/>
                  </a:lnTo>
                  <a:lnTo>
                    <a:pt x="2304" y="6554"/>
                  </a:lnTo>
                  <a:lnTo>
                    <a:pt x="2717" y="6672"/>
                  </a:lnTo>
                  <a:lnTo>
                    <a:pt x="3130" y="6731"/>
                  </a:lnTo>
                  <a:lnTo>
                    <a:pt x="3602" y="6731"/>
                  </a:lnTo>
                  <a:lnTo>
                    <a:pt x="4016" y="6672"/>
                  </a:lnTo>
                  <a:lnTo>
                    <a:pt x="4488" y="6495"/>
                  </a:lnTo>
                  <a:lnTo>
                    <a:pt x="4901" y="6317"/>
                  </a:lnTo>
                  <a:lnTo>
                    <a:pt x="5315" y="6140"/>
                  </a:lnTo>
                  <a:lnTo>
                    <a:pt x="5669" y="5845"/>
                  </a:lnTo>
                  <a:lnTo>
                    <a:pt x="5964" y="5550"/>
                  </a:lnTo>
                  <a:lnTo>
                    <a:pt x="6200" y="5196"/>
                  </a:lnTo>
                  <a:lnTo>
                    <a:pt x="6436" y="4782"/>
                  </a:lnTo>
                  <a:lnTo>
                    <a:pt x="6554" y="4428"/>
                  </a:lnTo>
                  <a:lnTo>
                    <a:pt x="6672" y="4015"/>
                  </a:lnTo>
                  <a:lnTo>
                    <a:pt x="6731" y="3543"/>
                  </a:lnTo>
                  <a:lnTo>
                    <a:pt x="6731" y="3129"/>
                  </a:lnTo>
                  <a:lnTo>
                    <a:pt x="6613" y="2716"/>
                  </a:lnTo>
                  <a:lnTo>
                    <a:pt x="6495" y="2244"/>
                  </a:lnTo>
                  <a:lnTo>
                    <a:pt x="6318" y="1830"/>
                  </a:lnTo>
                  <a:lnTo>
                    <a:pt x="6141" y="1476"/>
                  </a:lnTo>
                  <a:lnTo>
                    <a:pt x="5846" y="1122"/>
                  </a:lnTo>
                  <a:lnTo>
                    <a:pt x="5551" y="827"/>
                  </a:lnTo>
                  <a:lnTo>
                    <a:pt x="5196" y="532"/>
                  </a:lnTo>
                  <a:lnTo>
                    <a:pt x="4842" y="295"/>
                  </a:lnTo>
                  <a:lnTo>
                    <a:pt x="4429" y="177"/>
                  </a:lnTo>
                  <a:lnTo>
                    <a:pt x="4016" y="59"/>
                  </a:lnTo>
                  <a:lnTo>
                    <a:pt x="36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5" name="Google Shape;205;p5"/>
            <p:cNvSpPr/>
            <p:nvPr/>
          </p:nvSpPr>
          <p:spPr>
            <a:xfrm>
              <a:off x="7157525" y="2361550"/>
              <a:ext cx="171225" cy="137300"/>
            </a:xfrm>
            <a:custGeom>
              <a:avLst/>
              <a:gdLst/>
              <a:ahLst/>
              <a:cxnLst/>
              <a:rect l="l" t="t" r="r" b="b"/>
              <a:pathLst>
                <a:path w="6849" h="5492" extrusionOk="0">
                  <a:moveTo>
                    <a:pt x="6317" y="1"/>
                  </a:moveTo>
                  <a:lnTo>
                    <a:pt x="0" y="1595"/>
                  </a:lnTo>
                  <a:lnTo>
                    <a:pt x="1004" y="5492"/>
                  </a:lnTo>
                  <a:lnTo>
                    <a:pt x="2480" y="5078"/>
                  </a:lnTo>
                  <a:lnTo>
                    <a:pt x="2007" y="3189"/>
                  </a:lnTo>
                  <a:lnTo>
                    <a:pt x="6849" y="2008"/>
                  </a:lnTo>
                  <a:lnTo>
                    <a:pt x="63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6" name="Google Shape;206;p5"/>
            <p:cNvSpPr/>
            <p:nvPr/>
          </p:nvSpPr>
          <p:spPr>
            <a:xfrm>
              <a:off x="7187025" y="2492925"/>
              <a:ext cx="169775" cy="79725"/>
            </a:xfrm>
            <a:custGeom>
              <a:avLst/>
              <a:gdLst/>
              <a:ahLst/>
              <a:cxnLst/>
              <a:rect l="l" t="t" r="r" b="b"/>
              <a:pathLst>
                <a:path w="6791" h="3189" extrusionOk="0">
                  <a:moveTo>
                    <a:pt x="6377" y="0"/>
                  </a:moveTo>
                  <a:lnTo>
                    <a:pt x="1" y="1181"/>
                  </a:lnTo>
                  <a:lnTo>
                    <a:pt x="355" y="3188"/>
                  </a:lnTo>
                  <a:lnTo>
                    <a:pt x="6790" y="2008"/>
                  </a:lnTo>
                  <a:lnTo>
                    <a:pt x="63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7" name="Google Shape;207;p5"/>
            <p:cNvSpPr/>
            <p:nvPr/>
          </p:nvSpPr>
          <p:spPr>
            <a:xfrm>
              <a:off x="7207700" y="2588850"/>
              <a:ext cx="168275" cy="168300"/>
            </a:xfrm>
            <a:custGeom>
              <a:avLst/>
              <a:gdLst/>
              <a:ahLst/>
              <a:cxnLst/>
              <a:rect l="l" t="t" r="r" b="b"/>
              <a:pathLst>
                <a:path w="6731" h="6732" extrusionOk="0">
                  <a:moveTo>
                    <a:pt x="3543" y="2067"/>
                  </a:moveTo>
                  <a:lnTo>
                    <a:pt x="3838" y="2126"/>
                  </a:lnTo>
                  <a:lnTo>
                    <a:pt x="4133" y="2185"/>
                  </a:lnTo>
                  <a:lnTo>
                    <a:pt x="4369" y="2303"/>
                  </a:lnTo>
                  <a:lnTo>
                    <a:pt x="4546" y="2481"/>
                  </a:lnTo>
                  <a:lnTo>
                    <a:pt x="4664" y="2717"/>
                  </a:lnTo>
                  <a:lnTo>
                    <a:pt x="4783" y="2953"/>
                  </a:lnTo>
                  <a:lnTo>
                    <a:pt x="4842" y="3248"/>
                  </a:lnTo>
                  <a:lnTo>
                    <a:pt x="4842" y="3543"/>
                  </a:lnTo>
                  <a:lnTo>
                    <a:pt x="4783" y="3779"/>
                  </a:lnTo>
                  <a:lnTo>
                    <a:pt x="4664" y="4016"/>
                  </a:lnTo>
                  <a:lnTo>
                    <a:pt x="4546" y="4193"/>
                  </a:lnTo>
                  <a:lnTo>
                    <a:pt x="4310" y="4370"/>
                  </a:lnTo>
                  <a:lnTo>
                    <a:pt x="4074" y="4488"/>
                  </a:lnTo>
                  <a:lnTo>
                    <a:pt x="3838" y="4606"/>
                  </a:lnTo>
                  <a:lnTo>
                    <a:pt x="3484" y="4665"/>
                  </a:lnTo>
                  <a:lnTo>
                    <a:pt x="3189" y="4665"/>
                  </a:lnTo>
                  <a:lnTo>
                    <a:pt x="2893" y="4606"/>
                  </a:lnTo>
                  <a:lnTo>
                    <a:pt x="2657" y="4547"/>
                  </a:lnTo>
                  <a:lnTo>
                    <a:pt x="2421" y="4429"/>
                  </a:lnTo>
                  <a:lnTo>
                    <a:pt x="2244" y="4252"/>
                  </a:lnTo>
                  <a:lnTo>
                    <a:pt x="2067" y="4075"/>
                  </a:lnTo>
                  <a:lnTo>
                    <a:pt x="2008" y="3779"/>
                  </a:lnTo>
                  <a:lnTo>
                    <a:pt x="1949" y="3543"/>
                  </a:lnTo>
                  <a:lnTo>
                    <a:pt x="1949" y="3248"/>
                  </a:lnTo>
                  <a:lnTo>
                    <a:pt x="2008" y="2953"/>
                  </a:lnTo>
                  <a:lnTo>
                    <a:pt x="2067" y="2717"/>
                  </a:lnTo>
                  <a:lnTo>
                    <a:pt x="2244" y="2540"/>
                  </a:lnTo>
                  <a:lnTo>
                    <a:pt x="2421" y="2362"/>
                  </a:lnTo>
                  <a:lnTo>
                    <a:pt x="2657" y="2244"/>
                  </a:lnTo>
                  <a:lnTo>
                    <a:pt x="2952" y="2185"/>
                  </a:lnTo>
                  <a:lnTo>
                    <a:pt x="3248" y="2126"/>
                  </a:lnTo>
                  <a:lnTo>
                    <a:pt x="3543" y="2067"/>
                  </a:lnTo>
                  <a:close/>
                  <a:moveTo>
                    <a:pt x="3484" y="1"/>
                  </a:moveTo>
                  <a:lnTo>
                    <a:pt x="3011" y="60"/>
                  </a:lnTo>
                  <a:lnTo>
                    <a:pt x="2598" y="119"/>
                  </a:lnTo>
                  <a:lnTo>
                    <a:pt x="2126" y="237"/>
                  </a:lnTo>
                  <a:lnTo>
                    <a:pt x="1713" y="414"/>
                  </a:lnTo>
                  <a:lnTo>
                    <a:pt x="1358" y="650"/>
                  </a:lnTo>
                  <a:lnTo>
                    <a:pt x="1004" y="946"/>
                  </a:lnTo>
                  <a:lnTo>
                    <a:pt x="768" y="1241"/>
                  </a:lnTo>
                  <a:lnTo>
                    <a:pt x="473" y="1595"/>
                  </a:lnTo>
                  <a:lnTo>
                    <a:pt x="296" y="2008"/>
                  </a:lnTo>
                  <a:lnTo>
                    <a:pt x="178" y="2421"/>
                  </a:lnTo>
                  <a:lnTo>
                    <a:pt x="59" y="2835"/>
                  </a:lnTo>
                  <a:lnTo>
                    <a:pt x="0" y="3248"/>
                  </a:lnTo>
                  <a:lnTo>
                    <a:pt x="59" y="3720"/>
                  </a:lnTo>
                  <a:lnTo>
                    <a:pt x="118" y="4193"/>
                  </a:lnTo>
                  <a:lnTo>
                    <a:pt x="237" y="4606"/>
                  </a:lnTo>
                  <a:lnTo>
                    <a:pt x="414" y="4960"/>
                  </a:lnTo>
                  <a:lnTo>
                    <a:pt x="650" y="5373"/>
                  </a:lnTo>
                  <a:lnTo>
                    <a:pt x="945" y="5669"/>
                  </a:lnTo>
                  <a:lnTo>
                    <a:pt x="1240" y="5964"/>
                  </a:lnTo>
                  <a:lnTo>
                    <a:pt x="1594" y="6259"/>
                  </a:lnTo>
                  <a:lnTo>
                    <a:pt x="1949" y="6436"/>
                  </a:lnTo>
                  <a:lnTo>
                    <a:pt x="2362" y="6613"/>
                  </a:lnTo>
                  <a:lnTo>
                    <a:pt x="2834" y="6672"/>
                  </a:lnTo>
                  <a:lnTo>
                    <a:pt x="3248" y="6731"/>
                  </a:lnTo>
                  <a:lnTo>
                    <a:pt x="3720" y="6672"/>
                  </a:lnTo>
                  <a:lnTo>
                    <a:pt x="4192" y="6613"/>
                  </a:lnTo>
                  <a:lnTo>
                    <a:pt x="4605" y="6495"/>
                  </a:lnTo>
                  <a:lnTo>
                    <a:pt x="5019" y="6318"/>
                  </a:lnTo>
                  <a:lnTo>
                    <a:pt x="5373" y="6082"/>
                  </a:lnTo>
                  <a:lnTo>
                    <a:pt x="5727" y="5787"/>
                  </a:lnTo>
                  <a:lnTo>
                    <a:pt x="6022" y="5492"/>
                  </a:lnTo>
                  <a:lnTo>
                    <a:pt x="6259" y="5137"/>
                  </a:lnTo>
                  <a:lnTo>
                    <a:pt x="6436" y="4724"/>
                  </a:lnTo>
                  <a:lnTo>
                    <a:pt x="6613" y="4370"/>
                  </a:lnTo>
                  <a:lnTo>
                    <a:pt x="6672" y="3897"/>
                  </a:lnTo>
                  <a:lnTo>
                    <a:pt x="6731" y="3484"/>
                  </a:lnTo>
                  <a:lnTo>
                    <a:pt x="6731" y="3012"/>
                  </a:lnTo>
                  <a:lnTo>
                    <a:pt x="6613" y="2599"/>
                  </a:lnTo>
                  <a:lnTo>
                    <a:pt x="6495" y="2185"/>
                  </a:lnTo>
                  <a:lnTo>
                    <a:pt x="6318" y="1772"/>
                  </a:lnTo>
                  <a:lnTo>
                    <a:pt x="6081" y="1418"/>
                  </a:lnTo>
                  <a:lnTo>
                    <a:pt x="5845" y="1064"/>
                  </a:lnTo>
                  <a:lnTo>
                    <a:pt x="5550" y="768"/>
                  </a:lnTo>
                  <a:lnTo>
                    <a:pt x="5196" y="532"/>
                  </a:lnTo>
                  <a:lnTo>
                    <a:pt x="4783" y="296"/>
                  </a:lnTo>
                  <a:lnTo>
                    <a:pt x="4369" y="119"/>
                  </a:lnTo>
                  <a:lnTo>
                    <a:pt x="3956" y="60"/>
                  </a:lnTo>
                  <a:lnTo>
                    <a:pt x="34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8" name="Google Shape;208;p5"/>
            <p:cNvSpPr/>
            <p:nvPr/>
          </p:nvSpPr>
          <p:spPr>
            <a:xfrm>
              <a:off x="7215075" y="2826500"/>
              <a:ext cx="166800" cy="178600"/>
            </a:xfrm>
            <a:custGeom>
              <a:avLst/>
              <a:gdLst/>
              <a:ahLst/>
              <a:cxnLst/>
              <a:rect l="l" t="t" r="r" b="b"/>
              <a:pathLst>
                <a:path w="6672" h="7144" extrusionOk="0">
                  <a:moveTo>
                    <a:pt x="2657" y="3070"/>
                  </a:moveTo>
                  <a:lnTo>
                    <a:pt x="4488" y="3720"/>
                  </a:lnTo>
                  <a:lnTo>
                    <a:pt x="2657" y="4251"/>
                  </a:lnTo>
                  <a:lnTo>
                    <a:pt x="2657" y="3070"/>
                  </a:lnTo>
                  <a:close/>
                  <a:moveTo>
                    <a:pt x="237" y="0"/>
                  </a:moveTo>
                  <a:lnTo>
                    <a:pt x="178" y="2185"/>
                  </a:lnTo>
                  <a:lnTo>
                    <a:pt x="1181" y="2539"/>
                  </a:lnTo>
                  <a:lnTo>
                    <a:pt x="1063" y="4664"/>
                  </a:lnTo>
                  <a:lnTo>
                    <a:pt x="119" y="4959"/>
                  </a:lnTo>
                  <a:lnTo>
                    <a:pt x="1" y="7144"/>
                  </a:lnTo>
                  <a:lnTo>
                    <a:pt x="1" y="7144"/>
                  </a:lnTo>
                  <a:lnTo>
                    <a:pt x="6613" y="4959"/>
                  </a:lnTo>
                  <a:lnTo>
                    <a:pt x="6672" y="2598"/>
                  </a:lnTo>
                  <a:lnTo>
                    <a:pt x="2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9" name="Google Shape;209;p5"/>
            <p:cNvSpPr/>
            <p:nvPr/>
          </p:nvSpPr>
          <p:spPr>
            <a:xfrm>
              <a:off x="7200325" y="3030175"/>
              <a:ext cx="174175" cy="156475"/>
            </a:xfrm>
            <a:custGeom>
              <a:avLst/>
              <a:gdLst/>
              <a:ahLst/>
              <a:cxnLst/>
              <a:rect l="l" t="t" r="r" b="b"/>
              <a:pathLst>
                <a:path w="6967" h="6259" extrusionOk="0">
                  <a:moveTo>
                    <a:pt x="2480" y="1"/>
                  </a:moveTo>
                  <a:lnTo>
                    <a:pt x="2067" y="60"/>
                  </a:lnTo>
                  <a:lnTo>
                    <a:pt x="1712" y="178"/>
                  </a:lnTo>
                  <a:lnTo>
                    <a:pt x="1358" y="355"/>
                  </a:lnTo>
                  <a:lnTo>
                    <a:pt x="1063" y="532"/>
                  </a:lnTo>
                  <a:lnTo>
                    <a:pt x="827" y="768"/>
                  </a:lnTo>
                  <a:lnTo>
                    <a:pt x="591" y="1063"/>
                  </a:lnTo>
                  <a:lnTo>
                    <a:pt x="413" y="1358"/>
                  </a:lnTo>
                  <a:lnTo>
                    <a:pt x="236" y="1713"/>
                  </a:lnTo>
                  <a:lnTo>
                    <a:pt x="118" y="2067"/>
                  </a:lnTo>
                  <a:lnTo>
                    <a:pt x="59" y="2480"/>
                  </a:lnTo>
                  <a:lnTo>
                    <a:pt x="0" y="2834"/>
                  </a:lnTo>
                  <a:lnTo>
                    <a:pt x="59" y="3248"/>
                  </a:lnTo>
                  <a:lnTo>
                    <a:pt x="59" y="3602"/>
                  </a:lnTo>
                  <a:lnTo>
                    <a:pt x="177" y="4015"/>
                  </a:lnTo>
                  <a:lnTo>
                    <a:pt x="295" y="4310"/>
                  </a:lnTo>
                  <a:lnTo>
                    <a:pt x="532" y="4665"/>
                  </a:lnTo>
                  <a:lnTo>
                    <a:pt x="709" y="4901"/>
                  </a:lnTo>
                  <a:lnTo>
                    <a:pt x="1004" y="5196"/>
                  </a:lnTo>
                  <a:lnTo>
                    <a:pt x="1358" y="5373"/>
                  </a:lnTo>
                  <a:lnTo>
                    <a:pt x="1712" y="5550"/>
                  </a:lnTo>
                  <a:lnTo>
                    <a:pt x="2067" y="5668"/>
                  </a:lnTo>
                  <a:lnTo>
                    <a:pt x="2539" y="5786"/>
                  </a:lnTo>
                  <a:lnTo>
                    <a:pt x="6199" y="6259"/>
                  </a:lnTo>
                  <a:lnTo>
                    <a:pt x="6435" y="4251"/>
                  </a:lnTo>
                  <a:lnTo>
                    <a:pt x="2834" y="3779"/>
                  </a:lnTo>
                  <a:lnTo>
                    <a:pt x="2421" y="3661"/>
                  </a:lnTo>
                  <a:lnTo>
                    <a:pt x="2126" y="3425"/>
                  </a:lnTo>
                  <a:lnTo>
                    <a:pt x="2067" y="3307"/>
                  </a:lnTo>
                  <a:lnTo>
                    <a:pt x="2008" y="3130"/>
                  </a:lnTo>
                  <a:lnTo>
                    <a:pt x="1948" y="2953"/>
                  </a:lnTo>
                  <a:lnTo>
                    <a:pt x="1948" y="2775"/>
                  </a:lnTo>
                  <a:lnTo>
                    <a:pt x="2008" y="2539"/>
                  </a:lnTo>
                  <a:lnTo>
                    <a:pt x="2067" y="2421"/>
                  </a:lnTo>
                  <a:lnTo>
                    <a:pt x="2185" y="2244"/>
                  </a:lnTo>
                  <a:lnTo>
                    <a:pt x="2303" y="2185"/>
                  </a:lnTo>
                  <a:lnTo>
                    <a:pt x="2657" y="2067"/>
                  </a:lnTo>
                  <a:lnTo>
                    <a:pt x="3070" y="2067"/>
                  </a:lnTo>
                  <a:lnTo>
                    <a:pt x="6672" y="2598"/>
                  </a:lnTo>
                  <a:lnTo>
                    <a:pt x="6967" y="591"/>
                  </a:lnTo>
                  <a:lnTo>
                    <a:pt x="3306" y="60"/>
                  </a:lnTo>
                  <a:lnTo>
                    <a:pt x="28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0" name="Google Shape;210;p5"/>
            <p:cNvSpPr/>
            <p:nvPr/>
          </p:nvSpPr>
          <p:spPr>
            <a:xfrm>
              <a:off x="7167850" y="3192525"/>
              <a:ext cx="178625" cy="171250"/>
            </a:xfrm>
            <a:custGeom>
              <a:avLst/>
              <a:gdLst/>
              <a:ahLst/>
              <a:cxnLst/>
              <a:rect l="l" t="t" r="r" b="b"/>
              <a:pathLst>
                <a:path w="7145" h="6850" extrusionOk="0">
                  <a:moveTo>
                    <a:pt x="2067" y="2421"/>
                  </a:moveTo>
                  <a:lnTo>
                    <a:pt x="4901" y="3130"/>
                  </a:lnTo>
                  <a:lnTo>
                    <a:pt x="4783" y="3602"/>
                  </a:lnTo>
                  <a:lnTo>
                    <a:pt x="4664" y="3957"/>
                  </a:lnTo>
                  <a:lnTo>
                    <a:pt x="4546" y="4193"/>
                  </a:lnTo>
                  <a:lnTo>
                    <a:pt x="4369" y="4429"/>
                  </a:lnTo>
                  <a:lnTo>
                    <a:pt x="4133" y="4606"/>
                  </a:lnTo>
                  <a:lnTo>
                    <a:pt x="3897" y="4724"/>
                  </a:lnTo>
                  <a:lnTo>
                    <a:pt x="3661" y="4783"/>
                  </a:lnTo>
                  <a:lnTo>
                    <a:pt x="3307" y="4783"/>
                  </a:lnTo>
                  <a:lnTo>
                    <a:pt x="3011" y="4724"/>
                  </a:lnTo>
                  <a:lnTo>
                    <a:pt x="2716" y="4606"/>
                  </a:lnTo>
                  <a:lnTo>
                    <a:pt x="2421" y="4488"/>
                  </a:lnTo>
                  <a:lnTo>
                    <a:pt x="2244" y="4311"/>
                  </a:lnTo>
                  <a:lnTo>
                    <a:pt x="2067" y="4075"/>
                  </a:lnTo>
                  <a:lnTo>
                    <a:pt x="1949" y="3838"/>
                  </a:lnTo>
                  <a:lnTo>
                    <a:pt x="1890" y="3543"/>
                  </a:lnTo>
                  <a:lnTo>
                    <a:pt x="1890" y="3248"/>
                  </a:lnTo>
                  <a:lnTo>
                    <a:pt x="1949" y="2894"/>
                  </a:lnTo>
                  <a:lnTo>
                    <a:pt x="2067" y="2421"/>
                  </a:lnTo>
                  <a:close/>
                  <a:moveTo>
                    <a:pt x="827" y="1"/>
                  </a:moveTo>
                  <a:lnTo>
                    <a:pt x="118" y="2658"/>
                  </a:lnTo>
                  <a:lnTo>
                    <a:pt x="59" y="3130"/>
                  </a:lnTo>
                  <a:lnTo>
                    <a:pt x="0" y="3602"/>
                  </a:lnTo>
                  <a:lnTo>
                    <a:pt x="59" y="4075"/>
                  </a:lnTo>
                  <a:lnTo>
                    <a:pt x="118" y="4488"/>
                  </a:lnTo>
                  <a:lnTo>
                    <a:pt x="296" y="4901"/>
                  </a:lnTo>
                  <a:lnTo>
                    <a:pt x="473" y="5255"/>
                  </a:lnTo>
                  <a:lnTo>
                    <a:pt x="709" y="5610"/>
                  </a:lnTo>
                  <a:lnTo>
                    <a:pt x="1004" y="5905"/>
                  </a:lnTo>
                  <a:lnTo>
                    <a:pt x="1299" y="6200"/>
                  </a:lnTo>
                  <a:lnTo>
                    <a:pt x="1653" y="6436"/>
                  </a:lnTo>
                  <a:lnTo>
                    <a:pt x="2067" y="6613"/>
                  </a:lnTo>
                  <a:lnTo>
                    <a:pt x="2480" y="6731"/>
                  </a:lnTo>
                  <a:lnTo>
                    <a:pt x="2952" y="6849"/>
                  </a:lnTo>
                  <a:lnTo>
                    <a:pt x="3838" y="6849"/>
                  </a:lnTo>
                  <a:lnTo>
                    <a:pt x="4251" y="6731"/>
                  </a:lnTo>
                  <a:lnTo>
                    <a:pt x="4605" y="6613"/>
                  </a:lnTo>
                  <a:lnTo>
                    <a:pt x="5019" y="6377"/>
                  </a:lnTo>
                  <a:lnTo>
                    <a:pt x="5314" y="6141"/>
                  </a:lnTo>
                  <a:lnTo>
                    <a:pt x="5668" y="5846"/>
                  </a:lnTo>
                  <a:lnTo>
                    <a:pt x="5904" y="5492"/>
                  </a:lnTo>
                  <a:lnTo>
                    <a:pt x="6140" y="5137"/>
                  </a:lnTo>
                  <a:lnTo>
                    <a:pt x="6318" y="4724"/>
                  </a:lnTo>
                  <a:lnTo>
                    <a:pt x="6495" y="4252"/>
                  </a:lnTo>
                  <a:lnTo>
                    <a:pt x="7144" y="1595"/>
                  </a:lnTo>
                  <a:lnTo>
                    <a:pt x="8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1" name="Google Shape;211;p5"/>
            <p:cNvSpPr/>
            <p:nvPr/>
          </p:nvSpPr>
          <p:spPr>
            <a:xfrm>
              <a:off x="7125050" y="3365225"/>
              <a:ext cx="171225" cy="100400"/>
            </a:xfrm>
            <a:custGeom>
              <a:avLst/>
              <a:gdLst/>
              <a:ahLst/>
              <a:cxnLst/>
              <a:rect l="l" t="t" r="r" b="b"/>
              <a:pathLst>
                <a:path w="6849" h="4016" extrusionOk="0">
                  <a:moveTo>
                    <a:pt x="650" y="0"/>
                  </a:moveTo>
                  <a:lnTo>
                    <a:pt x="0" y="1949"/>
                  </a:lnTo>
                  <a:lnTo>
                    <a:pt x="6199" y="4015"/>
                  </a:lnTo>
                  <a:lnTo>
                    <a:pt x="6849" y="2067"/>
                  </a:lnTo>
                  <a:lnTo>
                    <a:pt x="6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2" name="Google Shape;212;p5"/>
            <p:cNvSpPr/>
            <p:nvPr/>
          </p:nvSpPr>
          <p:spPr>
            <a:xfrm>
              <a:off x="7077800" y="3464125"/>
              <a:ext cx="168300" cy="168275"/>
            </a:xfrm>
            <a:custGeom>
              <a:avLst/>
              <a:gdLst/>
              <a:ahLst/>
              <a:cxnLst/>
              <a:rect l="l" t="t" r="r" b="b"/>
              <a:pathLst>
                <a:path w="6732" h="6731" extrusionOk="0">
                  <a:moveTo>
                    <a:pt x="3248" y="2066"/>
                  </a:moveTo>
                  <a:lnTo>
                    <a:pt x="3543" y="2125"/>
                  </a:lnTo>
                  <a:lnTo>
                    <a:pt x="3838" y="2185"/>
                  </a:lnTo>
                  <a:lnTo>
                    <a:pt x="4134" y="2362"/>
                  </a:lnTo>
                  <a:lnTo>
                    <a:pt x="4370" y="2539"/>
                  </a:lnTo>
                  <a:lnTo>
                    <a:pt x="4547" y="2716"/>
                  </a:lnTo>
                  <a:lnTo>
                    <a:pt x="4724" y="2952"/>
                  </a:lnTo>
                  <a:lnTo>
                    <a:pt x="4783" y="3188"/>
                  </a:lnTo>
                  <a:lnTo>
                    <a:pt x="4783" y="3424"/>
                  </a:lnTo>
                  <a:lnTo>
                    <a:pt x="4783" y="3661"/>
                  </a:lnTo>
                  <a:lnTo>
                    <a:pt x="4665" y="3956"/>
                  </a:lnTo>
                  <a:lnTo>
                    <a:pt x="4547" y="4192"/>
                  </a:lnTo>
                  <a:lnTo>
                    <a:pt x="4370" y="4428"/>
                  </a:lnTo>
                  <a:lnTo>
                    <a:pt x="4193" y="4546"/>
                  </a:lnTo>
                  <a:lnTo>
                    <a:pt x="3957" y="4664"/>
                  </a:lnTo>
                  <a:lnTo>
                    <a:pt x="3720" y="4723"/>
                  </a:lnTo>
                  <a:lnTo>
                    <a:pt x="3425" y="4723"/>
                  </a:lnTo>
                  <a:lnTo>
                    <a:pt x="3130" y="4664"/>
                  </a:lnTo>
                  <a:lnTo>
                    <a:pt x="2835" y="4546"/>
                  </a:lnTo>
                  <a:lnTo>
                    <a:pt x="2540" y="4428"/>
                  </a:lnTo>
                  <a:lnTo>
                    <a:pt x="2362" y="4251"/>
                  </a:lnTo>
                  <a:lnTo>
                    <a:pt x="2126" y="4074"/>
                  </a:lnTo>
                  <a:lnTo>
                    <a:pt x="2008" y="3838"/>
                  </a:lnTo>
                  <a:lnTo>
                    <a:pt x="1949" y="3601"/>
                  </a:lnTo>
                  <a:lnTo>
                    <a:pt x="1890" y="3365"/>
                  </a:lnTo>
                  <a:lnTo>
                    <a:pt x="1949" y="3070"/>
                  </a:lnTo>
                  <a:lnTo>
                    <a:pt x="2008" y="2834"/>
                  </a:lnTo>
                  <a:lnTo>
                    <a:pt x="2126" y="2539"/>
                  </a:lnTo>
                  <a:lnTo>
                    <a:pt x="2303" y="2362"/>
                  </a:lnTo>
                  <a:lnTo>
                    <a:pt x="2540" y="2185"/>
                  </a:lnTo>
                  <a:lnTo>
                    <a:pt x="2776" y="2066"/>
                  </a:lnTo>
                  <a:close/>
                  <a:moveTo>
                    <a:pt x="2894" y="0"/>
                  </a:moveTo>
                  <a:lnTo>
                    <a:pt x="2481" y="118"/>
                  </a:lnTo>
                  <a:lnTo>
                    <a:pt x="2067" y="236"/>
                  </a:lnTo>
                  <a:lnTo>
                    <a:pt x="1654" y="413"/>
                  </a:lnTo>
                  <a:lnTo>
                    <a:pt x="1300" y="709"/>
                  </a:lnTo>
                  <a:lnTo>
                    <a:pt x="1005" y="945"/>
                  </a:lnTo>
                  <a:lnTo>
                    <a:pt x="709" y="1299"/>
                  </a:lnTo>
                  <a:lnTo>
                    <a:pt x="473" y="1653"/>
                  </a:lnTo>
                  <a:lnTo>
                    <a:pt x="237" y="2066"/>
                  </a:lnTo>
                  <a:lnTo>
                    <a:pt x="119" y="2480"/>
                  </a:lnTo>
                  <a:lnTo>
                    <a:pt x="1" y="2893"/>
                  </a:lnTo>
                  <a:lnTo>
                    <a:pt x="1" y="3365"/>
                  </a:lnTo>
                  <a:lnTo>
                    <a:pt x="1" y="3779"/>
                  </a:lnTo>
                  <a:lnTo>
                    <a:pt x="60" y="4192"/>
                  </a:lnTo>
                  <a:lnTo>
                    <a:pt x="237" y="4605"/>
                  </a:lnTo>
                  <a:lnTo>
                    <a:pt x="414" y="5018"/>
                  </a:lnTo>
                  <a:lnTo>
                    <a:pt x="650" y="5373"/>
                  </a:lnTo>
                  <a:lnTo>
                    <a:pt x="887" y="5727"/>
                  </a:lnTo>
                  <a:lnTo>
                    <a:pt x="1241" y="6022"/>
                  </a:lnTo>
                  <a:lnTo>
                    <a:pt x="1595" y="6258"/>
                  </a:lnTo>
                  <a:lnTo>
                    <a:pt x="2067" y="6435"/>
                  </a:lnTo>
                  <a:lnTo>
                    <a:pt x="2481" y="6612"/>
                  </a:lnTo>
                  <a:lnTo>
                    <a:pt x="2894" y="6731"/>
                  </a:lnTo>
                  <a:lnTo>
                    <a:pt x="3779" y="6731"/>
                  </a:lnTo>
                  <a:lnTo>
                    <a:pt x="4252" y="6612"/>
                  </a:lnTo>
                  <a:lnTo>
                    <a:pt x="4606" y="6494"/>
                  </a:lnTo>
                  <a:lnTo>
                    <a:pt x="5019" y="6317"/>
                  </a:lnTo>
                  <a:lnTo>
                    <a:pt x="5374" y="6081"/>
                  </a:lnTo>
                  <a:lnTo>
                    <a:pt x="5669" y="5786"/>
                  </a:lnTo>
                  <a:lnTo>
                    <a:pt x="5964" y="5432"/>
                  </a:lnTo>
                  <a:lnTo>
                    <a:pt x="6200" y="5077"/>
                  </a:lnTo>
                  <a:lnTo>
                    <a:pt x="6436" y="4664"/>
                  </a:lnTo>
                  <a:lnTo>
                    <a:pt x="6554" y="4251"/>
                  </a:lnTo>
                  <a:lnTo>
                    <a:pt x="6672" y="3838"/>
                  </a:lnTo>
                  <a:lnTo>
                    <a:pt x="6731" y="3424"/>
                  </a:lnTo>
                  <a:lnTo>
                    <a:pt x="6672" y="2952"/>
                  </a:lnTo>
                  <a:lnTo>
                    <a:pt x="6613" y="2539"/>
                  </a:lnTo>
                  <a:lnTo>
                    <a:pt x="6495" y="2125"/>
                  </a:lnTo>
                  <a:lnTo>
                    <a:pt x="6318" y="1771"/>
                  </a:lnTo>
                  <a:lnTo>
                    <a:pt x="6082" y="1358"/>
                  </a:lnTo>
                  <a:lnTo>
                    <a:pt x="5787" y="1063"/>
                  </a:lnTo>
                  <a:lnTo>
                    <a:pt x="5433" y="768"/>
                  </a:lnTo>
                  <a:lnTo>
                    <a:pt x="5078" y="472"/>
                  </a:lnTo>
                  <a:lnTo>
                    <a:pt x="4665" y="295"/>
                  </a:lnTo>
                  <a:lnTo>
                    <a:pt x="4193" y="118"/>
                  </a:lnTo>
                  <a:lnTo>
                    <a:pt x="3779" y="59"/>
                  </a:lnTo>
                  <a:lnTo>
                    <a:pt x="33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3" name="Google Shape;213;p5"/>
            <p:cNvSpPr/>
            <p:nvPr/>
          </p:nvSpPr>
          <p:spPr>
            <a:xfrm>
              <a:off x="6964150" y="3658950"/>
              <a:ext cx="194875" cy="175650"/>
            </a:xfrm>
            <a:custGeom>
              <a:avLst/>
              <a:gdLst/>
              <a:ahLst/>
              <a:cxnLst/>
              <a:rect l="l" t="t" r="r" b="b"/>
              <a:pathLst>
                <a:path w="7795" h="7026" extrusionOk="0">
                  <a:moveTo>
                    <a:pt x="2185" y="0"/>
                  </a:moveTo>
                  <a:lnTo>
                    <a:pt x="1" y="3720"/>
                  </a:lnTo>
                  <a:lnTo>
                    <a:pt x="1359" y="4546"/>
                  </a:lnTo>
                  <a:lnTo>
                    <a:pt x="2540" y="2598"/>
                  </a:lnTo>
                  <a:lnTo>
                    <a:pt x="3366" y="3011"/>
                  </a:lnTo>
                  <a:lnTo>
                    <a:pt x="2303" y="4782"/>
                  </a:lnTo>
                  <a:lnTo>
                    <a:pt x="3661" y="5550"/>
                  </a:lnTo>
                  <a:lnTo>
                    <a:pt x="4665" y="3838"/>
                  </a:lnTo>
                  <a:lnTo>
                    <a:pt x="5373" y="4192"/>
                  </a:lnTo>
                  <a:lnTo>
                    <a:pt x="4193" y="6199"/>
                  </a:lnTo>
                  <a:lnTo>
                    <a:pt x="5610" y="7026"/>
                  </a:lnTo>
                  <a:lnTo>
                    <a:pt x="7794" y="3247"/>
                  </a:lnTo>
                  <a:lnTo>
                    <a:pt x="218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4" name="Google Shape;214;p5"/>
            <p:cNvSpPr/>
            <p:nvPr/>
          </p:nvSpPr>
          <p:spPr>
            <a:xfrm>
              <a:off x="6859375" y="3775550"/>
              <a:ext cx="222900" cy="221425"/>
            </a:xfrm>
            <a:custGeom>
              <a:avLst/>
              <a:gdLst/>
              <a:ahLst/>
              <a:cxnLst/>
              <a:rect l="l" t="t" r="r" b="b"/>
              <a:pathLst>
                <a:path w="8916" h="8857" extrusionOk="0">
                  <a:moveTo>
                    <a:pt x="3602" y="0"/>
                  </a:moveTo>
                  <a:lnTo>
                    <a:pt x="2421" y="1653"/>
                  </a:lnTo>
                  <a:lnTo>
                    <a:pt x="5077" y="3543"/>
                  </a:lnTo>
                  <a:lnTo>
                    <a:pt x="5077" y="3543"/>
                  </a:lnTo>
                  <a:lnTo>
                    <a:pt x="1181" y="3425"/>
                  </a:lnTo>
                  <a:lnTo>
                    <a:pt x="0" y="5078"/>
                  </a:lnTo>
                  <a:lnTo>
                    <a:pt x="5255" y="8856"/>
                  </a:lnTo>
                  <a:lnTo>
                    <a:pt x="6494" y="7203"/>
                  </a:lnTo>
                  <a:lnTo>
                    <a:pt x="3779" y="5255"/>
                  </a:lnTo>
                  <a:lnTo>
                    <a:pt x="7734" y="5432"/>
                  </a:lnTo>
                  <a:lnTo>
                    <a:pt x="8915" y="3779"/>
                  </a:lnTo>
                  <a:lnTo>
                    <a:pt x="36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5" name="Google Shape;215;p5"/>
            <p:cNvSpPr/>
            <p:nvPr/>
          </p:nvSpPr>
          <p:spPr>
            <a:xfrm>
              <a:off x="6764900" y="3952675"/>
              <a:ext cx="169775" cy="169750"/>
            </a:xfrm>
            <a:custGeom>
              <a:avLst/>
              <a:gdLst/>
              <a:ahLst/>
              <a:cxnLst/>
              <a:rect l="l" t="t" r="r" b="b"/>
              <a:pathLst>
                <a:path w="6791" h="6790" extrusionOk="0">
                  <a:moveTo>
                    <a:pt x="3189" y="0"/>
                  </a:moveTo>
                  <a:lnTo>
                    <a:pt x="2775" y="59"/>
                  </a:lnTo>
                  <a:lnTo>
                    <a:pt x="2362" y="177"/>
                  </a:lnTo>
                  <a:lnTo>
                    <a:pt x="2008" y="354"/>
                  </a:lnTo>
                  <a:lnTo>
                    <a:pt x="1595" y="590"/>
                  </a:lnTo>
                  <a:lnTo>
                    <a:pt x="1240" y="886"/>
                  </a:lnTo>
                  <a:lnTo>
                    <a:pt x="886" y="1181"/>
                  </a:lnTo>
                  <a:lnTo>
                    <a:pt x="532" y="1653"/>
                  </a:lnTo>
                  <a:lnTo>
                    <a:pt x="296" y="2066"/>
                  </a:lnTo>
                  <a:lnTo>
                    <a:pt x="119" y="2539"/>
                  </a:lnTo>
                  <a:lnTo>
                    <a:pt x="1" y="2952"/>
                  </a:lnTo>
                  <a:lnTo>
                    <a:pt x="1" y="3424"/>
                  </a:lnTo>
                  <a:lnTo>
                    <a:pt x="1" y="3838"/>
                  </a:lnTo>
                  <a:lnTo>
                    <a:pt x="60" y="4251"/>
                  </a:lnTo>
                  <a:lnTo>
                    <a:pt x="178" y="4664"/>
                  </a:lnTo>
                  <a:lnTo>
                    <a:pt x="1713" y="6022"/>
                  </a:lnTo>
                  <a:lnTo>
                    <a:pt x="3897" y="3542"/>
                  </a:lnTo>
                  <a:lnTo>
                    <a:pt x="2834" y="2598"/>
                  </a:lnTo>
                  <a:lnTo>
                    <a:pt x="1772" y="3779"/>
                  </a:lnTo>
                  <a:lnTo>
                    <a:pt x="1713" y="3483"/>
                  </a:lnTo>
                  <a:lnTo>
                    <a:pt x="1772" y="3129"/>
                  </a:lnTo>
                  <a:lnTo>
                    <a:pt x="1890" y="2834"/>
                  </a:lnTo>
                  <a:lnTo>
                    <a:pt x="2067" y="2598"/>
                  </a:lnTo>
                  <a:lnTo>
                    <a:pt x="2362" y="2303"/>
                  </a:lnTo>
                  <a:lnTo>
                    <a:pt x="2598" y="2125"/>
                  </a:lnTo>
                  <a:lnTo>
                    <a:pt x="2834" y="2066"/>
                  </a:lnTo>
                  <a:lnTo>
                    <a:pt x="3130" y="2007"/>
                  </a:lnTo>
                  <a:lnTo>
                    <a:pt x="3366" y="2007"/>
                  </a:lnTo>
                  <a:lnTo>
                    <a:pt x="3661" y="2125"/>
                  </a:lnTo>
                  <a:lnTo>
                    <a:pt x="3897" y="2244"/>
                  </a:lnTo>
                  <a:lnTo>
                    <a:pt x="4192" y="2480"/>
                  </a:lnTo>
                  <a:lnTo>
                    <a:pt x="4429" y="2716"/>
                  </a:lnTo>
                  <a:lnTo>
                    <a:pt x="4606" y="2952"/>
                  </a:lnTo>
                  <a:lnTo>
                    <a:pt x="4724" y="3188"/>
                  </a:lnTo>
                  <a:lnTo>
                    <a:pt x="4783" y="3424"/>
                  </a:lnTo>
                  <a:lnTo>
                    <a:pt x="4783" y="3660"/>
                  </a:lnTo>
                  <a:lnTo>
                    <a:pt x="4724" y="3897"/>
                  </a:lnTo>
                  <a:lnTo>
                    <a:pt x="4606" y="4133"/>
                  </a:lnTo>
                  <a:lnTo>
                    <a:pt x="4429" y="4369"/>
                  </a:lnTo>
                  <a:lnTo>
                    <a:pt x="4251" y="4546"/>
                  </a:lnTo>
                  <a:lnTo>
                    <a:pt x="4015" y="4664"/>
                  </a:lnTo>
                  <a:lnTo>
                    <a:pt x="3779" y="4723"/>
                  </a:lnTo>
                  <a:lnTo>
                    <a:pt x="3543" y="4723"/>
                  </a:lnTo>
                  <a:lnTo>
                    <a:pt x="2126" y="6376"/>
                  </a:lnTo>
                  <a:lnTo>
                    <a:pt x="2539" y="6612"/>
                  </a:lnTo>
                  <a:lnTo>
                    <a:pt x="3012" y="6730"/>
                  </a:lnTo>
                  <a:lnTo>
                    <a:pt x="3484" y="6790"/>
                  </a:lnTo>
                  <a:lnTo>
                    <a:pt x="4015" y="6730"/>
                  </a:lnTo>
                  <a:lnTo>
                    <a:pt x="4488" y="6612"/>
                  </a:lnTo>
                  <a:lnTo>
                    <a:pt x="4960" y="6376"/>
                  </a:lnTo>
                  <a:lnTo>
                    <a:pt x="5432" y="6022"/>
                  </a:lnTo>
                  <a:lnTo>
                    <a:pt x="5845" y="5609"/>
                  </a:lnTo>
                  <a:lnTo>
                    <a:pt x="6141" y="5255"/>
                  </a:lnTo>
                  <a:lnTo>
                    <a:pt x="6377" y="4841"/>
                  </a:lnTo>
                  <a:lnTo>
                    <a:pt x="6554" y="4428"/>
                  </a:lnTo>
                  <a:lnTo>
                    <a:pt x="6731" y="4015"/>
                  </a:lnTo>
                  <a:lnTo>
                    <a:pt x="6790" y="3601"/>
                  </a:lnTo>
                  <a:lnTo>
                    <a:pt x="6790" y="3188"/>
                  </a:lnTo>
                  <a:lnTo>
                    <a:pt x="6731" y="2775"/>
                  </a:lnTo>
                  <a:lnTo>
                    <a:pt x="6613" y="2421"/>
                  </a:lnTo>
                  <a:lnTo>
                    <a:pt x="6436" y="2007"/>
                  </a:lnTo>
                  <a:lnTo>
                    <a:pt x="6200" y="1653"/>
                  </a:lnTo>
                  <a:lnTo>
                    <a:pt x="5905" y="1299"/>
                  </a:lnTo>
                  <a:lnTo>
                    <a:pt x="5550" y="945"/>
                  </a:lnTo>
                  <a:lnTo>
                    <a:pt x="5196" y="649"/>
                  </a:lnTo>
                  <a:lnTo>
                    <a:pt x="4842" y="413"/>
                  </a:lnTo>
                  <a:lnTo>
                    <a:pt x="4429" y="236"/>
                  </a:lnTo>
                  <a:lnTo>
                    <a:pt x="4015" y="118"/>
                  </a:lnTo>
                  <a:lnTo>
                    <a:pt x="36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6" name="Google Shape;216;p5"/>
            <p:cNvSpPr/>
            <p:nvPr/>
          </p:nvSpPr>
          <p:spPr>
            <a:xfrm>
              <a:off x="6680775" y="4057450"/>
              <a:ext cx="149100" cy="153525"/>
            </a:xfrm>
            <a:custGeom>
              <a:avLst/>
              <a:gdLst/>
              <a:ahLst/>
              <a:cxnLst/>
              <a:rect l="l" t="t" r="r" b="b"/>
              <a:pathLst>
                <a:path w="5964" h="6141" extrusionOk="0">
                  <a:moveTo>
                    <a:pt x="1476" y="1"/>
                  </a:moveTo>
                  <a:lnTo>
                    <a:pt x="0" y="1418"/>
                  </a:lnTo>
                  <a:lnTo>
                    <a:pt x="4487" y="6141"/>
                  </a:lnTo>
                  <a:lnTo>
                    <a:pt x="5963" y="4724"/>
                  </a:lnTo>
                  <a:lnTo>
                    <a:pt x="147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7" name="Google Shape;217;p5"/>
            <p:cNvSpPr/>
            <p:nvPr/>
          </p:nvSpPr>
          <p:spPr>
            <a:xfrm>
              <a:off x="6537600" y="4115025"/>
              <a:ext cx="224375" cy="225850"/>
            </a:xfrm>
            <a:custGeom>
              <a:avLst/>
              <a:gdLst/>
              <a:ahLst/>
              <a:cxnLst/>
              <a:rect l="l" t="t" r="r" b="b"/>
              <a:pathLst>
                <a:path w="8975" h="9034" extrusionOk="0">
                  <a:moveTo>
                    <a:pt x="4842" y="0"/>
                  </a:moveTo>
                  <a:lnTo>
                    <a:pt x="3248" y="1299"/>
                  </a:lnTo>
                  <a:lnTo>
                    <a:pt x="5373" y="3838"/>
                  </a:lnTo>
                  <a:lnTo>
                    <a:pt x="1595" y="2657"/>
                  </a:lnTo>
                  <a:lnTo>
                    <a:pt x="1" y="3956"/>
                  </a:lnTo>
                  <a:lnTo>
                    <a:pt x="4133" y="9033"/>
                  </a:lnTo>
                  <a:lnTo>
                    <a:pt x="5727" y="7734"/>
                  </a:lnTo>
                  <a:lnTo>
                    <a:pt x="3602" y="5137"/>
                  </a:lnTo>
                  <a:lnTo>
                    <a:pt x="7380" y="6318"/>
                  </a:lnTo>
                  <a:lnTo>
                    <a:pt x="8975" y="5078"/>
                  </a:lnTo>
                  <a:lnTo>
                    <a:pt x="48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8" name="Google Shape;218;p5"/>
            <p:cNvSpPr/>
            <p:nvPr/>
          </p:nvSpPr>
          <p:spPr>
            <a:xfrm>
              <a:off x="6422475" y="4230150"/>
              <a:ext cx="181575" cy="196325"/>
            </a:xfrm>
            <a:custGeom>
              <a:avLst/>
              <a:gdLst/>
              <a:ahLst/>
              <a:cxnLst/>
              <a:rect l="l" t="t" r="r" b="b"/>
              <a:pathLst>
                <a:path w="7263" h="7853" extrusionOk="0">
                  <a:moveTo>
                    <a:pt x="3602" y="0"/>
                  </a:moveTo>
                  <a:lnTo>
                    <a:pt x="0" y="2421"/>
                  </a:lnTo>
                  <a:lnTo>
                    <a:pt x="886" y="3779"/>
                  </a:lnTo>
                  <a:lnTo>
                    <a:pt x="2834" y="2539"/>
                  </a:lnTo>
                  <a:lnTo>
                    <a:pt x="3366" y="3307"/>
                  </a:lnTo>
                  <a:lnTo>
                    <a:pt x="1654" y="4428"/>
                  </a:lnTo>
                  <a:lnTo>
                    <a:pt x="2539" y="5668"/>
                  </a:lnTo>
                  <a:lnTo>
                    <a:pt x="4192" y="4546"/>
                  </a:lnTo>
                  <a:lnTo>
                    <a:pt x="4665" y="5196"/>
                  </a:lnTo>
                  <a:lnTo>
                    <a:pt x="2716" y="6495"/>
                  </a:lnTo>
                  <a:lnTo>
                    <a:pt x="3661" y="7853"/>
                  </a:lnTo>
                  <a:lnTo>
                    <a:pt x="7262" y="5432"/>
                  </a:lnTo>
                  <a:lnTo>
                    <a:pt x="36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9" name="Google Shape;219;p5"/>
            <p:cNvSpPr/>
            <p:nvPr/>
          </p:nvSpPr>
          <p:spPr>
            <a:xfrm>
              <a:off x="6304400" y="4305425"/>
              <a:ext cx="174175" cy="194850"/>
            </a:xfrm>
            <a:custGeom>
              <a:avLst/>
              <a:gdLst/>
              <a:ahLst/>
              <a:cxnLst/>
              <a:rect l="l" t="t" r="r" b="b"/>
              <a:pathLst>
                <a:path w="6967" h="7794" extrusionOk="0">
                  <a:moveTo>
                    <a:pt x="3838" y="0"/>
                  </a:moveTo>
                  <a:lnTo>
                    <a:pt x="0" y="2126"/>
                  </a:lnTo>
                  <a:lnTo>
                    <a:pt x="827" y="3543"/>
                  </a:lnTo>
                  <a:lnTo>
                    <a:pt x="2834" y="2421"/>
                  </a:lnTo>
                  <a:lnTo>
                    <a:pt x="3248" y="3188"/>
                  </a:lnTo>
                  <a:lnTo>
                    <a:pt x="1476" y="4192"/>
                  </a:lnTo>
                  <a:lnTo>
                    <a:pt x="2244" y="5550"/>
                  </a:lnTo>
                  <a:lnTo>
                    <a:pt x="4015" y="4546"/>
                  </a:lnTo>
                  <a:lnTo>
                    <a:pt x="4428" y="5255"/>
                  </a:lnTo>
                  <a:lnTo>
                    <a:pt x="2421" y="6377"/>
                  </a:lnTo>
                  <a:lnTo>
                    <a:pt x="3188" y="7794"/>
                  </a:lnTo>
                  <a:lnTo>
                    <a:pt x="6967" y="5668"/>
                  </a:lnTo>
                  <a:lnTo>
                    <a:pt x="38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0" name="Google Shape;220;p5"/>
            <p:cNvSpPr/>
            <p:nvPr/>
          </p:nvSpPr>
          <p:spPr>
            <a:xfrm>
              <a:off x="6155325" y="4370375"/>
              <a:ext cx="191900" cy="187475"/>
            </a:xfrm>
            <a:custGeom>
              <a:avLst/>
              <a:gdLst/>
              <a:ahLst/>
              <a:cxnLst/>
              <a:rect l="l" t="t" r="r" b="b"/>
              <a:pathLst>
                <a:path w="7676" h="7499" extrusionOk="0">
                  <a:moveTo>
                    <a:pt x="4664" y="4192"/>
                  </a:moveTo>
                  <a:lnTo>
                    <a:pt x="5137" y="5196"/>
                  </a:lnTo>
                  <a:lnTo>
                    <a:pt x="4369" y="5550"/>
                  </a:lnTo>
                  <a:lnTo>
                    <a:pt x="4133" y="5609"/>
                  </a:lnTo>
                  <a:lnTo>
                    <a:pt x="3956" y="5609"/>
                  </a:lnTo>
                  <a:lnTo>
                    <a:pt x="3779" y="5491"/>
                  </a:lnTo>
                  <a:lnTo>
                    <a:pt x="3602" y="5255"/>
                  </a:lnTo>
                  <a:lnTo>
                    <a:pt x="3543" y="5018"/>
                  </a:lnTo>
                  <a:lnTo>
                    <a:pt x="3602" y="4841"/>
                  </a:lnTo>
                  <a:lnTo>
                    <a:pt x="3720" y="4664"/>
                  </a:lnTo>
                  <a:lnTo>
                    <a:pt x="3956" y="4546"/>
                  </a:lnTo>
                  <a:lnTo>
                    <a:pt x="4664" y="4192"/>
                  </a:lnTo>
                  <a:close/>
                  <a:moveTo>
                    <a:pt x="5019" y="0"/>
                  </a:moveTo>
                  <a:lnTo>
                    <a:pt x="3189" y="827"/>
                  </a:lnTo>
                  <a:lnTo>
                    <a:pt x="4133" y="2952"/>
                  </a:lnTo>
                  <a:lnTo>
                    <a:pt x="2067" y="1358"/>
                  </a:lnTo>
                  <a:lnTo>
                    <a:pt x="0" y="2244"/>
                  </a:lnTo>
                  <a:lnTo>
                    <a:pt x="2303" y="3956"/>
                  </a:lnTo>
                  <a:lnTo>
                    <a:pt x="2067" y="4192"/>
                  </a:lnTo>
                  <a:lnTo>
                    <a:pt x="1890" y="4487"/>
                  </a:lnTo>
                  <a:lnTo>
                    <a:pt x="1713" y="4723"/>
                  </a:lnTo>
                  <a:lnTo>
                    <a:pt x="1653" y="5018"/>
                  </a:lnTo>
                  <a:lnTo>
                    <a:pt x="1594" y="5373"/>
                  </a:lnTo>
                  <a:lnTo>
                    <a:pt x="1594" y="5668"/>
                  </a:lnTo>
                  <a:lnTo>
                    <a:pt x="1653" y="5963"/>
                  </a:lnTo>
                  <a:lnTo>
                    <a:pt x="1772" y="6258"/>
                  </a:lnTo>
                  <a:lnTo>
                    <a:pt x="1949" y="6494"/>
                  </a:lnTo>
                  <a:lnTo>
                    <a:pt x="2067" y="6731"/>
                  </a:lnTo>
                  <a:lnTo>
                    <a:pt x="2303" y="6967"/>
                  </a:lnTo>
                  <a:lnTo>
                    <a:pt x="2480" y="7144"/>
                  </a:lnTo>
                  <a:lnTo>
                    <a:pt x="2716" y="7262"/>
                  </a:lnTo>
                  <a:lnTo>
                    <a:pt x="3011" y="7380"/>
                  </a:lnTo>
                  <a:lnTo>
                    <a:pt x="3248" y="7439"/>
                  </a:lnTo>
                  <a:lnTo>
                    <a:pt x="3602" y="7498"/>
                  </a:lnTo>
                  <a:lnTo>
                    <a:pt x="3897" y="7498"/>
                  </a:lnTo>
                  <a:lnTo>
                    <a:pt x="4251" y="7439"/>
                  </a:lnTo>
                  <a:lnTo>
                    <a:pt x="4546" y="7321"/>
                  </a:lnTo>
                  <a:lnTo>
                    <a:pt x="4901" y="7203"/>
                  </a:lnTo>
                  <a:lnTo>
                    <a:pt x="7675" y="5963"/>
                  </a:lnTo>
                  <a:lnTo>
                    <a:pt x="50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1" name="Google Shape;221;p5"/>
            <p:cNvSpPr/>
            <p:nvPr/>
          </p:nvSpPr>
          <p:spPr>
            <a:xfrm>
              <a:off x="5988525" y="4451550"/>
              <a:ext cx="146150" cy="180075"/>
            </a:xfrm>
            <a:custGeom>
              <a:avLst/>
              <a:gdLst/>
              <a:ahLst/>
              <a:cxnLst/>
              <a:rect l="l" t="t" r="r" b="b"/>
              <a:pathLst>
                <a:path w="5846" h="7203" extrusionOk="0">
                  <a:moveTo>
                    <a:pt x="3071" y="4133"/>
                  </a:moveTo>
                  <a:lnTo>
                    <a:pt x="3425" y="5255"/>
                  </a:lnTo>
                  <a:lnTo>
                    <a:pt x="2894" y="5432"/>
                  </a:lnTo>
                  <a:lnTo>
                    <a:pt x="2599" y="5491"/>
                  </a:lnTo>
                  <a:lnTo>
                    <a:pt x="2363" y="5432"/>
                  </a:lnTo>
                  <a:lnTo>
                    <a:pt x="2244" y="5255"/>
                  </a:lnTo>
                  <a:lnTo>
                    <a:pt x="2126" y="5019"/>
                  </a:lnTo>
                  <a:lnTo>
                    <a:pt x="2067" y="4782"/>
                  </a:lnTo>
                  <a:lnTo>
                    <a:pt x="2126" y="4546"/>
                  </a:lnTo>
                  <a:lnTo>
                    <a:pt x="2303" y="4369"/>
                  </a:lnTo>
                  <a:lnTo>
                    <a:pt x="2540" y="4251"/>
                  </a:lnTo>
                  <a:lnTo>
                    <a:pt x="3071" y="4133"/>
                  </a:lnTo>
                  <a:close/>
                  <a:moveTo>
                    <a:pt x="3957" y="0"/>
                  </a:moveTo>
                  <a:lnTo>
                    <a:pt x="2008" y="591"/>
                  </a:lnTo>
                  <a:lnTo>
                    <a:pt x="2599" y="2539"/>
                  </a:lnTo>
                  <a:lnTo>
                    <a:pt x="1831" y="2775"/>
                  </a:lnTo>
                  <a:lnTo>
                    <a:pt x="1477" y="2952"/>
                  </a:lnTo>
                  <a:lnTo>
                    <a:pt x="1182" y="3070"/>
                  </a:lnTo>
                  <a:lnTo>
                    <a:pt x="887" y="3247"/>
                  </a:lnTo>
                  <a:lnTo>
                    <a:pt x="650" y="3484"/>
                  </a:lnTo>
                  <a:lnTo>
                    <a:pt x="414" y="3720"/>
                  </a:lnTo>
                  <a:lnTo>
                    <a:pt x="296" y="3956"/>
                  </a:lnTo>
                  <a:lnTo>
                    <a:pt x="178" y="4192"/>
                  </a:lnTo>
                  <a:lnTo>
                    <a:pt x="60" y="4487"/>
                  </a:lnTo>
                  <a:lnTo>
                    <a:pt x="1" y="4782"/>
                  </a:lnTo>
                  <a:lnTo>
                    <a:pt x="1" y="5078"/>
                  </a:lnTo>
                  <a:lnTo>
                    <a:pt x="60" y="5373"/>
                  </a:lnTo>
                  <a:lnTo>
                    <a:pt x="119" y="5668"/>
                  </a:lnTo>
                  <a:lnTo>
                    <a:pt x="296" y="6081"/>
                  </a:lnTo>
                  <a:lnTo>
                    <a:pt x="532" y="6495"/>
                  </a:lnTo>
                  <a:lnTo>
                    <a:pt x="827" y="6790"/>
                  </a:lnTo>
                  <a:lnTo>
                    <a:pt x="1182" y="7026"/>
                  </a:lnTo>
                  <a:lnTo>
                    <a:pt x="1654" y="7144"/>
                  </a:lnTo>
                  <a:lnTo>
                    <a:pt x="2067" y="7203"/>
                  </a:lnTo>
                  <a:lnTo>
                    <a:pt x="2599" y="7203"/>
                  </a:lnTo>
                  <a:lnTo>
                    <a:pt x="3130" y="7085"/>
                  </a:lnTo>
                  <a:lnTo>
                    <a:pt x="5846" y="6199"/>
                  </a:lnTo>
                  <a:lnTo>
                    <a:pt x="39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2" name="Google Shape;222;p5"/>
            <p:cNvSpPr/>
            <p:nvPr/>
          </p:nvSpPr>
          <p:spPr>
            <a:xfrm>
              <a:off x="5792225" y="4507625"/>
              <a:ext cx="168300" cy="168300"/>
            </a:xfrm>
            <a:custGeom>
              <a:avLst/>
              <a:gdLst/>
              <a:ahLst/>
              <a:cxnLst/>
              <a:rect l="l" t="t" r="r" b="b"/>
              <a:pathLst>
                <a:path w="6732" h="6732" extrusionOk="0">
                  <a:moveTo>
                    <a:pt x="3602" y="1949"/>
                  </a:moveTo>
                  <a:lnTo>
                    <a:pt x="3897" y="2008"/>
                  </a:lnTo>
                  <a:lnTo>
                    <a:pt x="4074" y="2185"/>
                  </a:lnTo>
                  <a:lnTo>
                    <a:pt x="4252" y="2362"/>
                  </a:lnTo>
                  <a:lnTo>
                    <a:pt x="4429" y="2539"/>
                  </a:lnTo>
                  <a:lnTo>
                    <a:pt x="4547" y="2835"/>
                  </a:lnTo>
                  <a:lnTo>
                    <a:pt x="4606" y="3130"/>
                  </a:lnTo>
                  <a:lnTo>
                    <a:pt x="4665" y="3425"/>
                  </a:lnTo>
                  <a:lnTo>
                    <a:pt x="4665" y="3720"/>
                  </a:lnTo>
                  <a:lnTo>
                    <a:pt x="4606" y="4015"/>
                  </a:lnTo>
                  <a:lnTo>
                    <a:pt x="4488" y="4252"/>
                  </a:lnTo>
                  <a:lnTo>
                    <a:pt x="4370" y="4429"/>
                  </a:lnTo>
                  <a:lnTo>
                    <a:pt x="4133" y="4606"/>
                  </a:lnTo>
                  <a:lnTo>
                    <a:pt x="3897" y="4724"/>
                  </a:lnTo>
                  <a:lnTo>
                    <a:pt x="3661" y="4783"/>
                  </a:lnTo>
                  <a:lnTo>
                    <a:pt x="3366" y="4842"/>
                  </a:lnTo>
                  <a:lnTo>
                    <a:pt x="3071" y="4842"/>
                  </a:lnTo>
                  <a:lnTo>
                    <a:pt x="2835" y="4724"/>
                  </a:lnTo>
                  <a:lnTo>
                    <a:pt x="2657" y="4606"/>
                  </a:lnTo>
                  <a:lnTo>
                    <a:pt x="2480" y="4429"/>
                  </a:lnTo>
                  <a:lnTo>
                    <a:pt x="2303" y="4193"/>
                  </a:lnTo>
                  <a:lnTo>
                    <a:pt x="2185" y="3956"/>
                  </a:lnTo>
                  <a:lnTo>
                    <a:pt x="2126" y="3602"/>
                  </a:lnTo>
                  <a:lnTo>
                    <a:pt x="2067" y="3307"/>
                  </a:lnTo>
                  <a:lnTo>
                    <a:pt x="2067" y="3012"/>
                  </a:lnTo>
                  <a:lnTo>
                    <a:pt x="2126" y="2776"/>
                  </a:lnTo>
                  <a:lnTo>
                    <a:pt x="2244" y="2539"/>
                  </a:lnTo>
                  <a:lnTo>
                    <a:pt x="2362" y="2303"/>
                  </a:lnTo>
                  <a:lnTo>
                    <a:pt x="2539" y="2185"/>
                  </a:lnTo>
                  <a:lnTo>
                    <a:pt x="2776" y="2067"/>
                  </a:lnTo>
                  <a:lnTo>
                    <a:pt x="3071" y="1949"/>
                  </a:lnTo>
                  <a:close/>
                  <a:moveTo>
                    <a:pt x="3602" y="1"/>
                  </a:moveTo>
                  <a:lnTo>
                    <a:pt x="3130" y="60"/>
                  </a:lnTo>
                  <a:lnTo>
                    <a:pt x="2717" y="119"/>
                  </a:lnTo>
                  <a:lnTo>
                    <a:pt x="2303" y="178"/>
                  </a:lnTo>
                  <a:lnTo>
                    <a:pt x="1890" y="355"/>
                  </a:lnTo>
                  <a:lnTo>
                    <a:pt x="1477" y="591"/>
                  </a:lnTo>
                  <a:lnTo>
                    <a:pt x="1122" y="827"/>
                  </a:lnTo>
                  <a:lnTo>
                    <a:pt x="827" y="1122"/>
                  </a:lnTo>
                  <a:lnTo>
                    <a:pt x="591" y="1477"/>
                  </a:lnTo>
                  <a:lnTo>
                    <a:pt x="355" y="1831"/>
                  </a:lnTo>
                  <a:lnTo>
                    <a:pt x="178" y="2244"/>
                  </a:lnTo>
                  <a:lnTo>
                    <a:pt x="60" y="2657"/>
                  </a:lnTo>
                  <a:lnTo>
                    <a:pt x="1" y="3130"/>
                  </a:lnTo>
                  <a:lnTo>
                    <a:pt x="1" y="3543"/>
                  </a:lnTo>
                  <a:lnTo>
                    <a:pt x="60" y="4015"/>
                  </a:lnTo>
                  <a:lnTo>
                    <a:pt x="178" y="4488"/>
                  </a:lnTo>
                  <a:lnTo>
                    <a:pt x="355" y="4901"/>
                  </a:lnTo>
                  <a:lnTo>
                    <a:pt x="591" y="5255"/>
                  </a:lnTo>
                  <a:lnTo>
                    <a:pt x="827" y="5609"/>
                  </a:lnTo>
                  <a:lnTo>
                    <a:pt x="1122" y="5964"/>
                  </a:lnTo>
                  <a:lnTo>
                    <a:pt x="1477" y="6200"/>
                  </a:lnTo>
                  <a:lnTo>
                    <a:pt x="1831" y="6377"/>
                  </a:lnTo>
                  <a:lnTo>
                    <a:pt x="2244" y="6554"/>
                  </a:lnTo>
                  <a:lnTo>
                    <a:pt x="2657" y="6672"/>
                  </a:lnTo>
                  <a:lnTo>
                    <a:pt x="3130" y="6731"/>
                  </a:lnTo>
                  <a:lnTo>
                    <a:pt x="3543" y="6731"/>
                  </a:lnTo>
                  <a:lnTo>
                    <a:pt x="4015" y="6672"/>
                  </a:lnTo>
                  <a:lnTo>
                    <a:pt x="4429" y="6554"/>
                  </a:lnTo>
                  <a:lnTo>
                    <a:pt x="4842" y="6377"/>
                  </a:lnTo>
                  <a:lnTo>
                    <a:pt x="5196" y="6200"/>
                  </a:lnTo>
                  <a:lnTo>
                    <a:pt x="5550" y="5905"/>
                  </a:lnTo>
                  <a:lnTo>
                    <a:pt x="5905" y="5609"/>
                  </a:lnTo>
                  <a:lnTo>
                    <a:pt x="6141" y="5255"/>
                  </a:lnTo>
                  <a:lnTo>
                    <a:pt x="6377" y="4901"/>
                  </a:lnTo>
                  <a:lnTo>
                    <a:pt x="6554" y="4488"/>
                  </a:lnTo>
                  <a:lnTo>
                    <a:pt x="6672" y="4074"/>
                  </a:lnTo>
                  <a:lnTo>
                    <a:pt x="6731" y="3661"/>
                  </a:lnTo>
                  <a:lnTo>
                    <a:pt x="6731" y="3189"/>
                  </a:lnTo>
                  <a:lnTo>
                    <a:pt x="6672" y="2717"/>
                  </a:lnTo>
                  <a:lnTo>
                    <a:pt x="6554" y="2303"/>
                  </a:lnTo>
                  <a:lnTo>
                    <a:pt x="6377" y="1890"/>
                  </a:lnTo>
                  <a:lnTo>
                    <a:pt x="6141" y="1477"/>
                  </a:lnTo>
                  <a:lnTo>
                    <a:pt x="5905" y="1122"/>
                  </a:lnTo>
                  <a:lnTo>
                    <a:pt x="5550" y="827"/>
                  </a:lnTo>
                  <a:lnTo>
                    <a:pt x="5196" y="591"/>
                  </a:lnTo>
                  <a:lnTo>
                    <a:pt x="4842" y="355"/>
                  </a:lnTo>
                  <a:lnTo>
                    <a:pt x="4429" y="178"/>
                  </a:lnTo>
                  <a:lnTo>
                    <a:pt x="4015" y="60"/>
                  </a:lnTo>
                  <a:lnTo>
                    <a:pt x="36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3" name="Google Shape;223;p5"/>
            <p:cNvSpPr/>
            <p:nvPr/>
          </p:nvSpPr>
          <p:spPr>
            <a:xfrm>
              <a:off x="5615125" y="4529775"/>
              <a:ext cx="153525" cy="169750"/>
            </a:xfrm>
            <a:custGeom>
              <a:avLst/>
              <a:gdLst/>
              <a:ahLst/>
              <a:cxnLst/>
              <a:rect l="l" t="t" r="r" b="b"/>
              <a:pathLst>
                <a:path w="6141" h="6790" extrusionOk="0">
                  <a:moveTo>
                    <a:pt x="3838" y="3897"/>
                  </a:moveTo>
                  <a:lnTo>
                    <a:pt x="3956" y="5019"/>
                  </a:lnTo>
                  <a:lnTo>
                    <a:pt x="3129" y="5078"/>
                  </a:lnTo>
                  <a:lnTo>
                    <a:pt x="2893" y="5078"/>
                  </a:lnTo>
                  <a:lnTo>
                    <a:pt x="2657" y="4960"/>
                  </a:lnTo>
                  <a:lnTo>
                    <a:pt x="2539" y="4782"/>
                  </a:lnTo>
                  <a:lnTo>
                    <a:pt x="2480" y="4546"/>
                  </a:lnTo>
                  <a:lnTo>
                    <a:pt x="2480" y="4310"/>
                  </a:lnTo>
                  <a:lnTo>
                    <a:pt x="2598" y="4133"/>
                  </a:lnTo>
                  <a:lnTo>
                    <a:pt x="2775" y="4015"/>
                  </a:lnTo>
                  <a:lnTo>
                    <a:pt x="3011" y="3956"/>
                  </a:lnTo>
                  <a:lnTo>
                    <a:pt x="3838" y="3897"/>
                  </a:lnTo>
                  <a:close/>
                  <a:moveTo>
                    <a:pt x="5550" y="0"/>
                  </a:moveTo>
                  <a:lnTo>
                    <a:pt x="3483" y="177"/>
                  </a:lnTo>
                  <a:lnTo>
                    <a:pt x="3719" y="2539"/>
                  </a:lnTo>
                  <a:lnTo>
                    <a:pt x="2244" y="296"/>
                  </a:lnTo>
                  <a:lnTo>
                    <a:pt x="0" y="532"/>
                  </a:lnTo>
                  <a:lnTo>
                    <a:pt x="1653" y="2893"/>
                  </a:lnTo>
                  <a:lnTo>
                    <a:pt x="1358" y="3011"/>
                  </a:lnTo>
                  <a:lnTo>
                    <a:pt x="1063" y="3247"/>
                  </a:lnTo>
                  <a:lnTo>
                    <a:pt x="886" y="3425"/>
                  </a:lnTo>
                  <a:lnTo>
                    <a:pt x="708" y="3720"/>
                  </a:lnTo>
                  <a:lnTo>
                    <a:pt x="531" y="3956"/>
                  </a:lnTo>
                  <a:lnTo>
                    <a:pt x="472" y="4251"/>
                  </a:lnTo>
                  <a:lnTo>
                    <a:pt x="413" y="4546"/>
                  </a:lnTo>
                  <a:lnTo>
                    <a:pt x="413" y="4901"/>
                  </a:lnTo>
                  <a:lnTo>
                    <a:pt x="472" y="5196"/>
                  </a:lnTo>
                  <a:lnTo>
                    <a:pt x="531" y="5432"/>
                  </a:lnTo>
                  <a:lnTo>
                    <a:pt x="649" y="5727"/>
                  </a:lnTo>
                  <a:lnTo>
                    <a:pt x="827" y="5963"/>
                  </a:lnTo>
                  <a:lnTo>
                    <a:pt x="1004" y="6140"/>
                  </a:lnTo>
                  <a:lnTo>
                    <a:pt x="1181" y="6317"/>
                  </a:lnTo>
                  <a:lnTo>
                    <a:pt x="1417" y="6495"/>
                  </a:lnTo>
                  <a:lnTo>
                    <a:pt x="1712" y="6613"/>
                  </a:lnTo>
                  <a:lnTo>
                    <a:pt x="2007" y="6731"/>
                  </a:lnTo>
                  <a:lnTo>
                    <a:pt x="2362" y="6790"/>
                  </a:lnTo>
                  <a:lnTo>
                    <a:pt x="3070" y="6790"/>
                  </a:lnTo>
                  <a:lnTo>
                    <a:pt x="6140" y="6495"/>
                  </a:lnTo>
                  <a:lnTo>
                    <a:pt x="55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4" name="Google Shape;224;p5"/>
            <p:cNvSpPr/>
            <p:nvPr/>
          </p:nvSpPr>
          <p:spPr>
            <a:xfrm>
              <a:off x="5461600" y="4543050"/>
              <a:ext cx="138775" cy="163850"/>
            </a:xfrm>
            <a:custGeom>
              <a:avLst/>
              <a:gdLst/>
              <a:ahLst/>
              <a:cxnLst/>
              <a:rect l="l" t="t" r="r" b="b"/>
              <a:pathLst>
                <a:path w="5551" h="6554" extrusionOk="0">
                  <a:moveTo>
                    <a:pt x="1831" y="1"/>
                  </a:moveTo>
                  <a:lnTo>
                    <a:pt x="1772" y="4901"/>
                  </a:lnTo>
                  <a:lnTo>
                    <a:pt x="60" y="4842"/>
                  </a:lnTo>
                  <a:lnTo>
                    <a:pt x="1" y="6495"/>
                  </a:lnTo>
                  <a:lnTo>
                    <a:pt x="5492" y="6554"/>
                  </a:lnTo>
                  <a:lnTo>
                    <a:pt x="5551" y="4960"/>
                  </a:lnTo>
                  <a:lnTo>
                    <a:pt x="3838" y="4901"/>
                  </a:lnTo>
                  <a:lnTo>
                    <a:pt x="38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5" name="Google Shape;225;p5"/>
            <p:cNvSpPr/>
            <p:nvPr/>
          </p:nvSpPr>
          <p:spPr>
            <a:xfrm>
              <a:off x="5315500" y="4537150"/>
              <a:ext cx="128425" cy="166800"/>
            </a:xfrm>
            <a:custGeom>
              <a:avLst/>
              <a:gdLst/>
              <a:ahLst/>
              <a:cxnLst/>
              <a:rect l="l" t="t" r="r" b="b"/>
              <a:pathLst>
                <a:path w="5137" h="6672" extrusionOk="0">
                  <a:moveTo>
                    <a:pt x="3070" y="1"/>
                  </a:moveTo>
                  <a:lnTo>
                    <a:pt x="2893" y="2480"/>
                  </a:lnTo>
                  <a:lnTo>
                    <a:pt x="1063" y="2303"/>
                  </a:lnTo>
                  <a:lnTo>
                    <a:pt x="886" y="3838"/>
                  </a:lnTo>
                  <a:lnTo>
                    <a:pt x="2716" y="3956"/>
                  </a:lnTo>
                  <a:lnTo>
                    <a:pt x="2657" y="4901"/>
                  </a:lnTo>
                  <a:lnTo>
                    <a:pt x="118" y="4665"/>
                  </a:lnTo>
                  <a:lnTo>
                    <a:pt x="0" y="6259"/>
                  </a:lnTo>
                  <a:lnTo>
                    <a:pt x="4546" y="6672"/>
                  </a:lnTo>
                  <a:lnTo>
                    <a:pt x="5136" y="178"/>
                  </a:lnTo>
                  <a:lnTo>
                    <a:pt x="30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6" name="Google Shape;226;p5"/>
            <p:cNvSpPr/>
            <p:nvPr/>
          </p:nvSpPr>
          <p:spPr>
            <a:xfrm>
              <a:off x="5128050" y="4512050"/>
              <a:ext cx="168275" cy="166825"/>
            </a:xfrm>
            <a:custGeom>
              <a:avLst/>
              <a:gdLst/>
              <a:ahLst/>
              <a:cxnLst/>
              <a:rect l="l" t="t" r="r" b="b"/>
              <a:pathLst>
                <a:path w="6731" h="6673" extrusionOk="0">
                  <a:moveTo>
                    <a:pt x="3306" y="1890"/>
                  </a:moveTo>
                  <a:lnTo>
                    <a:pt x="3601" y="1949"/>
                  </a:lnTo>
                  <a:lnTo>
                    <a:pt x="3897" y="2008"/>
                  </a:lnTo>
                  <a:lnTo>
                    <a:pt x="4133" y="2126"/>
                  </a:lnTo>
                  <a:lnTo>
                    <a:pt x="4310" y="2303"/>
                  </a:lnTo>
                  <a:lnTo>
                    <a:pt x="4487" y="2480"/>
                  </a:lnTo>
                  <a:lnTo>
                    <a:pt x="4546" y="2717"/>
                  </a:lnTo>
                  <a:lnTo>
                    <a:pt x="4605" y="3012"/>
                  </a:lnTo>
                  <a:lnTo>
                    <a:pt x="4664" y="3248"/>
                  </a:lnTo>
                  <a:lnTo>
                    <a:pt x="4605" y="3602"/>
                  </a:lnTo>
                  <a:lnTo>
                    <a:pt x="4546" y="3897"/>
                  </a:lnTo>
                  <a:lnTo>
                    <a:pt x="4428" y="4193"/>
                  </a:lnTo>
                  <a:lnTo>
                    <a:pt x="4251" y="4370"/>
                  </a:lnTo>
                  <a:lnTo>
                    <a:pt x="4074" y="4547"/>
                  </a:lnTo>
                  <a:lnTo>
                    <a:pt x="3897" y="4724"/>
                  </a:lnTo>
                  <a:lnTo>
                    <a:pt x="3601" y="4783"/>
                  </a:lnTo>
                  <a:lnTo>
                    <a:pt x="3365" y="4842"/>
                  </a:lnTo>
                  <a:lnTo>
                    <a:pt x="3070" y="4783"/>
                  </a:lnTo>
                  <a:lnTo>
                    <a:pt x="2775" y="4724"/>
                  </a:lnTo>
                  <a:lnTo>
                    <a:pt x="2539" y="4606"/>
                  </a:lnTo>
                  <a:lnTo>
                    <a:pt x="2362" y="4429"/>
                  </a:lnTo>
                  <a:lnTo>
                    <a:pt x="2244" y="4252"/>
                  </a:lnTo>
                  <a:lnTo>
                    <a:pt x="2125" y="4016"/>
                  </a:lnTo>
                  <a:lnTo>
                    <a:pt x="2066" y="3720"/>
                  </a:lnTo>
                  <a:lnTo>
                    <a:pt x="2066" y="3425"/>
                  </a:lnTo>
                  <a:lnTo>
                    <a:pt x="2066" y="3130"/>
                  </a:lnTo>
                  <a:lnTo>
                    <a:pt x="2185" y="2835"/>
                  </a:lnTo>
                  <a:lnTo>
                    <a:pt x="2303" y="2540"/>
                  </a:lnTo>
                  <a:lnTo>
                    <a:pt x="2421" y="2303"/>
                  </a:lnTo>
                  <a:lnTo>
                    <a:pt x="2598" y="2126"/>
                  </a:lnTo>
                  <a:lnTo>
                    <a:pt x="2834" y="2008"/>
                  </a:lnTo>
                  <a:lnTo>
                    <a:pt x="3070" y="1949"/>
                  </a:lnTo>
                  <a:lnTo>
                    <a:pt x="3306" y="1890"/>
                  </a:lnTo>
                  <a:close/>
                  <a:moveTo>
                    <a:pt x="3070" y="1"/>
                  </a:moveTo>
                  <a:lnTo>
                    <a:pt x="2657" y="60"/>
                  </a:lnTo>
                  <a:lnTo>
                    <a:pt x="2244" y="178"/>
                  </a:lnTo>
                  <a:lnTo>
                    <a:pt x="1830" y="355"/>
                  </a:lnTo>
                  <a:lnTo>
                    <a:pt x="1417" y="532"/>
                  </a:lnTo>
                  <a:lnTo>
                    <a:pt x="1122" y="827"/>
                  </a:lnTo>
                  <a:lnTo>
                    <a:pt x="827" y="1123"/>
                  </a:lnTo>
                  <a:lnTo>
                    <a:pt x="531" y="1477"/>
                  </a:lnTo>
                  <a:lnTo>
                    <a:pt x="354" y="1890"/>
                  </a:lnTo>
                  <a:lnTo>
                    <a:pt x="177" y="2303"/>
                  </a:lnTo>
                  <a:lnTo>
                    <a:pt x="59" y="2776"/>
                  </a:lnTo>
                  <a:lnTo>
                    <a:pt x="0" y="3189"/>
                  </a:lnTo>
                  <a:lnTo>
                    <a:pt x="0" y="3661"/>
                  </a:lnTo>
                  <a:lnTo>
                    <a:pt x="59" y="4075"/>
                  </a:lnTo>
                  <a:lnTo>
                    <a:pt x="177" y="4547"/>
                  </a:lnTo>
                  <a:lnTo>
                    <a:pt x="354" y="4901"/>
                  </a:lnTo>
                  <a:lnTo>
                    <a:pt x="590" y="5314"/>
                  </a:lnTo>
                  <a:lnTo>
                    <a:pt x="827" y="5610"/>
                  </a:lnTo>
                  <a:lnTo>
                    <a:pt x="1181" y="5905"/>
                  </a:lnTo>
                  <a:lnTo>
                    <a:pt x="1535" y="6200"/>
                  </a:lnTo>
                  <a:lnTo>
                    <a:pt x="1889" y="6377"/>
                  </a:lnTo>
                  <a:lnTo>
                    <a:pt x="2303" y="6554"/>
                  </a:lnTo>
                  <a:lnTo>
                    <a:pt x="2716" y="6672"/>
                  </a:lnTo>
                  <a:lnTo>
                    <a:pt x="3601" y="6672"/>
                  </a:lnTo>
                  <a:lnTo>
                    <a:pt x="4074" y="6613"/>
                  </a:lnTo>
                  <a:lnTo>
                    <a:pt x="4487" y="6554"/>
                  </a:lnTo>
                  <a:lnTo>
                    <a:pt x="4900" y="6377"/>
                  </a:lnTo>
                  <a:lnTo>
                    <a:pt x="5255" y="6141"/>
                  </a:lnTo>
                  <a:lnTo>
                    <a:pt x="5609" y="5905"/>
                  </a:lnTo>
                  <a:lnTo>
                    <a:pt x="5904" y="5551"/>
                  </a:lnTo>
                  <a:lnTo>
                    <a:pt x="6140" y="5196"/>
                  </a:lnTo>
                  <a:lnTo>
                    <a:pt x="6376" y="4842"/>
                  </a:lnTo>
                  <a:lnTo>
                    <a:pt x="6553" y="4429"/>
                  </a:lnTo>
                  <a:lnTo>
                    <a:pt x="6671" y="3956"/>
                  </a:lnTo>
                  <a:lnTo>
                    <a:pt x="6731" y="3484"/>
                  </a:lnTo>
                  <a:lnTo>
                    <a:pt x="6671" y="3071"/>
                  </a:lnTo>
                  <a:lnTo>
                    <a:pt x="6612" y="2599"/>
                  </a:lnTo>
                  <a:lnTo>
                    <a:pt x="6494" y="2185"/>
                  </a:lnTo>
                  <a:lnTo>
                    <a:pt x="6317" y="1772"/>
                  </a:lnTo>
                  <a:lnTo>
                    <a:pt x="6140" y="1418"/>
                  </a:lnTo>
                  <a:lnTo>
                    <a:pt x="5845" y="1064"/>
                  </a:lnTo>
                  <a:lnTo>
                    <a:pt x="5550" y="768"/>
                  </a:lnTo>
                  <a:lnTo>
                    <a:pt x="5196" y="532"/>
                  </a:lnTo>
                  <a:lnTo>
                    <a:pt x="4782" y="296"/>
                  </a:lnTo>
                  <a:lnTo>
                    <a:pt x="4369" y="178"/>
                  </a:lnTo>
                  <a:lnTo>
                    <a:pt x="3956" y="60"/>
                  </a:lnTo>
                  <a:lnTo>
                    <a:pt x="34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7" name="Google Shape;227;p5"/>
            <p:cNvSpPr/>
            <p:nvPr/>
          </p:nvSpPr>
          <p:spPr>
            <a:xfrm>
              <a:off x="5012925" y="4464825"/>
              <a:ext cx="106275" cy="184525"/>
            </a:xfrm>
            <a:custGeom>
              <a:avLst/>
              <a:gdLst/>
              <a:ahLst/>
              <a:cxnLst/>
              <a:rect l="l" t="t" r="r" b="b"/>
              <a:pathLst>
                <a:path w="4251" h="7381" extrusionOk="0">
                  <a:moveTo>
                    <a:pt x="413" y="1"/>
                  </a:moveTo>
                  <a:lnTo>
                    <a:pt x="0" y="1477"/>
                  </a:lnTo>
                  <a:lnTo>
                    <a:pt x="1889" y="2067"/>
                  </a:lnTo>
                  <a:lnTo>
                    <a:pt x="531" y="6849"/>
                  </a:lnTo>
                  <a:lnTo>
                    <a:pt x="2480" y="7380"/>
                  </a:lnTo>
                  <a:lnTo>
                    <a:pt x="4251" y="1122"/>
                  </a:lnTo>
                  <a:lnTo>
                    <a:pt x="4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8" name="Google Shape;228;p5"/>
            <p:cNvSpPr/>
            <p:nvPr/>
          </p:nvSpPr>
          <p:spPr>
            <a:xfrm>
              <a:off x="4897775" y="4439725"/>
              <a:ext cx="101875" cy="171250"/>
            </a:xfrm>
            <a:custGeom>
              <a:avLst/>
              <a:gdLst/>
              <a:ahLst/>
              <a:cxnLst/>
              <a:rect l="l" t="t" r="r" b="b"/>
              <a:pathLst>
                <a:path w="4075" h="6850" extrusionOk="0">
                  <a:moveTo>
                    <a:pt x="2185" y="1"/>
                  </a:moveTo>
                  <a:lnTo>
                    <a:pt x="1" y="6141"/>
                  </a:lnTo>
                  <a:lnTo>
                    <a:pt x="1949" y="6849"/>
                  </a:lnTo>
                  <a:lnTo>
                    <a:pt x="4075" y="709"/>
                  </a:lnTo>
                  <a:lnTo>
                    <a:pt x="21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9" name="Google Shape;229;p5"/>
            <p:cNvSpPr/>
            <p:nvPr/>
          </p:nvSpPr>
          <p:spPr>
            <a:xfrm>
              <a:off x="4732475" y="4389550"/>
              <a:ext cx="168300" cy="168300"/>
            </a:xfrm>
            <a:custGeom>
              <a:avLst/>
              <a:gdLst/>
              <a:ahLst/>
              <a:cxnLst/>
              <a:rect l="l" t="t" r="r" b="b"/>
              <a:pathLst>
                <a:path w="6732" h="6732" extrusionOk="0">
                  <a:moveTo>
                    <a:pt x="3425" y="1890"/>
                  </a:moveTo>
                  <a:lnTo>
                    <a:pt x="3720" y="1949"/>
                  </a:lnTo>
                  <a:lnTo>
                    <a:pt x="3956" y="2067"/>
                  </a:lnTo>
                  <a:lnTo>
                    <a:pt x="4192" y="2185"/>
                  </a:lnTo>
                  <a:lnTo>
                    <a:pt x="4428" y="2362"/>
                  </a:lnTo>
                  <a:lnTo>
                    <a:pt x="4547" y="2539"/>
                  </a:lnTo>
                  <a:lnTo>
                    <a:pt x="4665" y="2775"/>
                  </a:lnTo>
                  <a:lnTo>
                    <a:pt x="4724" y="3071"/>
                  </a:lnTo>
                  <a:lnTo>
                    <a:pt x="4724" y="3307"/>
                  </a:lnTo>
                  <a:lnTo>
                    <a:pt x="4665" y="3602"/>
                  </a:lnTo>
                  <a:lnTo>
                    <a:pt x="4547" y="3897"/>
                  </a:lnTo>
                  <a:lnTo>
                    <a:pt x="4428" y="4192"/>
                  </a:lnTo>
                  <a:lnTo>
                    <a:pt x="4251" y="4429"/>
                  </a:lnTo>
                  <a:lnTo>
                    <a:pt x="4015" y="4606"/>
                  </a:lnTo>
                  <a:lnTo>
                    <a:pt x="3838" y="4724"/>
                  </a:lnTo>
                  <a:lnTo>
                    <a:pt x="3602" y="4783"/>
                  </a:lnTo>
                  <a:lnTo>
                    <a:pt x="3307" y="4842"/>
                  </a:lnTo>
                  <a:lnTo>
                    <a:pt x="3071" y="4783"/>
                  </a:lnTo>
                  <a:lnTo>
                    <a:pt x="2775" y="4724"/>
                  </a:lnTo>
                  <a:lnTo>
                    <a:pt x="2539" y="4547"/>
                  </a:lnTo>
                  <a:lnTo>
                    <a:pt x="2362" y="4369"/>
                  </a:lnTo>
                  <a:lnTo>
                    <a:pt x="2185" y="4192"/>
                  </a:lnTo>
                  <a:lnTo>
                    <a:pt x="2067" y="3956"/>
                  </a:lnTo>
                  <a:lnTo>
                    <a:pt x="2067" y="3720"/>
                  </a:lnTo>
                  <a:lnTo>
                    <a:pt x="2067" y="3425"/>
                  </a:lnTo>
                  <a:lnTo>
                    <a:pt x="2126" y="3130"/>
                  </a:lnTo>
                  <a:lnTo>
                    <a:pt x="2244" y="2834"/>
                  </a:lnTo>
                  <a:lnTo>
                    <a:pt x="2362" y="2598"/>
                  </a:lnTo>
                  <a:lnTo>
                    <a:pt x="2539" y="2362"/>
                  </a:lnTo>
                  <a:lnTo>
                    <a:pt x="2716" y="2185"/>
                  </a:lnTo>
                  <a:lnTo>
                    <a:pt x="2953" y="2008"/>
                  </a:lnTo>
                  <a:lnTo>
                    <a:pt x="3189" y="1949"/>
                  </a:lnTo>
                  <a:lnTo>
                    <a:pt x="3425" y="1890"/>
                  </a:lnTo>
                  <a:close/>
                  <a:moveTo>
                    <a:pt x="3012" y="1"/>
                  </a:moveTo>
                  <a:lnTo>
                    <a:pt x="2598" y="60"/>
                  </a:lnTo>
                  <a:lnTo>
                    <a:pt x="2185" y="237"/>
                  </a:lnTo>
                  <a:lnTo>
                    <a:pt x="1772" y="414"/>
                  </a:lnTo>
                  <a:lnTo>
                    <a:pt x="1417" y="591"/>
                  </a:lnTo>
                  <a:lnTo>
                    <a:pt x="1063" y="886"/>
                  </a:lnTo>
                  <a:lnTo>
                    <a:pt x="768" y="1240"/>
                  </a:lnTo>
                  <a:lnTo>
                    <a:pt x="532" y="1595"/>
                  </a:lnTo>
                  <a:lnTo>
                    <a:pt x="296" y="2008"/>
                  </a:lnTo>
                  <a:lnTo>
                    <a:pt x="178" y="2421"/>
                  </a:lnTo>
                  <a:lnTo>
                    <a:pt x="60" y="2894"/>
                  </a:lnTo>
                  <a:lnTo>
                    <a:pt x="1" y="3307"/>
                  </a:lnTo>
                  <a:lnTo>
                    <a:pt x="60" y="3779"/>
                  </a:lnTo>
                  <a:lnTo>
                    <a:pt x="119" y="4192"/>
                  </a:lnTo>
                  <a:lnTo>
                    <a:pt x="237" y="4606"/>
                  </a:lnTo>
                  <a:lnTo>
                    <a:pt x="414" y="4960"/>
                  </a:lnTo>
                  <a:lnTo>
                    <a:pt x="650" y="5373"/>
                  </a:lnTo>
                  <a:lnTo>
                    <a:pt x="945" y="5668"/>
                  </a:lnTo>
                  <a:lnTo>
                    <a:pt x="1240" y="5964"/>
                  </a:lnTo>
                  <a:lnTo>
                    <a:pt x="1595" y="6200"/>
                  </a:lnTo>
                  <a:lnTo>
                    <a:pt x="2008" y="6436"/>
                  </a:lnTo>
                  <a:lnTo>
                    <a:pt x="2421" y="6554"/>
                  </a:lnTo>
                  <a:lnTo>
                    <a:pt x="2893" y="6672"/>
                  </a:lnTo>
                  <a:lnTo>
                    <a:pt x="3307" y="6731"/>
                  </a:lnTo>
                  <a:lnTo>
                    <a:pt x="3720" y="6731"/>
                  </a:lnTo>
                  <a:lnTo>
                    <a:pt x="4192" y="6672"/>
                  </a:lnTo>
                  <a:lnTo>
                    <a:pt x="4606" y="6554"/>
                  </a:lnTo>
                  <a:lnTo>
                    <a:pt x="4960" y="6377"/>
                  </a:lnTo>
                  <a:lnTo>
                    <a:pt x="5314" y="6141"/>
                  </a:lnTo>
                  <a:lnTo>
                    <a:pt x="5668" y="5845"/>
                  </a:lnTo>
                  <a:lnTo>
                    <a:pt x="5964" y="5491"/>
                  </a:lnTo>
                  <a:lnTo>
                    <a:pt x="6259" y="5137"/>
                  </a:lnTo>
                  <a:lnTo>
                    <a:pt x="6436" y="4724"/>
                  </a:lnTo>
                  <a:lnTo>
                    <a:pt x="6613" y="4310"/>
                  </a:lnTo>
                  <a:lnTo>
                    <a:pt x="6731" y="3838"/>
                  </a:lnTo>
                  <a:lnTo>
                    <a:pt x="6731" y="3425"/>
                  </a:lnTo>
                  <a:lnTo>
                    <a:pt x="6731" y="2953"/>
                  </a:lnTo>
                  <a:lnTo>
                    <a:pt x="6672" y="2539"/>
                  </a:lnTo>
                  <a:lnTo>
                    <a:pt x="6554" y="2126"/>
                  </a:lnTo>
                  <a:lnTo>
                    <a:pt x="6318" y="1772"/>
                  </a:lnTo>
                  <a:lnTo>
                    <a:pt x="6082" y="1358"/>
                  </a:lnTo>
                  <a:lnTo>
                    <a:pt x="5845" y="1063"/>
                  </a:lnTo>
                  <a:lnTo>
                    <a:pt x="5491" y="768"/>
                  </a:lnTo>
                  <a:lnTo>
                    <a:pt x="5137" y="532"/>
                  </a:lnTo>
                  <a:lnTo>
                    <a:pt x="4724" y="296"/>
                  </a:lnTo>
                  <a:lnTo>
                    <a:pt x="4310" y="178"/>
                  </a:lnTo>
                  <a:lnTo>
                    <a:pt x="3897" y="60"/>
                  </a:lnTo>
                  <a:lnTo>
                    <a:pt x="34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0" name="Google Shape;230;p5"/>
            <p:cNvSpPr/>
            <p:nvPr/>
          </p:nvSpPr>
          <p:spPr>
            <a:xfrm>
              <a:off x="4531750" y="4241950"/>
              <a:ext cx="187475" cy="200750"/>
            </a:xfrm>
            <a:custGeom>
              <a:avLst/>
              <a:gdLst/>
              <a:ahLst/>
              <a:cxnLst/>
              <a:rect l="l" t="t" r="r" b="b"/>
              <a:pathLst>
                <a:path w="7499" h="8030" extrusionOk="0">
                  <a:moveTo>
                    <a:pt x="2657" y="3720"/>
                  </a:moveTo>
                  <a:lnTo>
                    <a:pt x="3661" y="4311"/>
                  </a:lnTo>
                  <a:lnTo>
                    <a:pt x="2185" y="5550"/>
                  </a:lnTo>
                  <a:lnTo>
                    <a:pt x="2657" y="3720"/>
                  </a:lnTo>
                  <a:close/>
                  <a:moveTo>
                    <a:pt x="1417" y="1"/>
                  </a:moveTo>
                  <a:lnTo>
                    <a:pt x="0" y="6790"/>
                  </a:lnTo>
                  <a:lnTo>
                    <a:pt x="2008" y="8030"/>
                  </a:lnTo>
                  <a:lnTo>
                    <a:pt x="7498" y="3779"/>
                  </a:lnTo>
                  <a:lnTo>
                    <a:pt x="5668" y="2598"/>
                  </a:lnTo>
                  <a:lnTo>
                    <a:pt x="4900" y="3307"/>
                  </a:lnTo>
                  <a:lnTo>
                    <a:pt x="3011" y="2126"/>
                  </a:lnTo>
                  <a:lnTo>
                    <a:pt x="3247" y="1122"/>
                  </a:lnTo>
                  <a:lnTo>
                    <a:pt x="14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1" name="Google Shape;231;p5"/>
            <p:cNvSpPr/>
            <p:nvPr/>
          </p:nvSpPr>
          <p:spPr>
            <a:xfrm>
              <a:off x="4339875" y="4168150"/>
              <a:ext cx="188950" cy="191900"/>
            </a:xfrm>
            <a:custGeom>
              <a:avLst/>
              <a:gdLst/>
              <a:ahLst/>
              <a:cxnLst/>
              <a:rect l="l" t="t" r="r" b="b"/>
              <a:pathLst>
                <a:path w="7558" h="7676" extrusionOk="0">
                  <a:moveTo>
                    <a:pt x="4251" y="1"/>
                  </a:moveTo>
                  <a:lnTo>
                    <a:pt x="3897" y="60"/>
                  </a:lnTo>
                  <a:lnTo>
                    <a:pt x="3542" y="178"/>
                  </a:lnTo>
                  <a:lnTo>
                    <a:pt x="3188" y="355"/>
                  </a:lnTo>
                  <a:lnTo>
                    <a:pt x="2893" y="591"/>
                  </a:lnTo>
                  <a:lnTo>
                    <a:pt x="2598" y="886"/>
                  </a:lnTo>
                  <a:lnTo>
                    <a:pt x="2303" y="1241"/>
                  </a:lnTo>
                  <a:lnTo>
                    <a:pt x="0" y="4133"/>
                  </a:lnTo>
                  <a:lnTo>
                    <a:pt x="1594" y="5373"/>
                  </a:lnTo>
                  <a:lnTo>
                    <a:pt x="3897" y="2480"/>
                  </a:lnTo>
                  <a:lnTo>
                    <a:pt x="4192" y="2185"/>
                  </a:lnTo>
                  <a:lnTo>
                    <a:pt x="4487" y="2008"/>
                  </a:lnTo>
                  <a:lnTo>
                    <a:pt x="4664" y="2008"/>
                  </a:lnTo>
                  <a:lnTo>
                    <a:pt x="4841" y="2067"/>
                  </a:lnTo>
                  <a:lnTo>
                    <a:pt x="4959" y="2126"/>
                  </a:lnTo>
                  <a:lnTo>
                    <a:pt x="5137" y="2244"/>
                  </a:lnTo>
                  <a:lnTo>
                    <a:pt x="5314" y="2362"/>
                  </a:lnTo>
                  <a:lnTo>
                    <a:pt x="5432" y="2539"/>
                  </a:lnTo>
                  <a:lnTo>
                    <a:pt x="5491" y="2657"/>
                  </a:lnTo>
                  <a:lnTo>
                    <a:pt x="5491" y="2835"/>
                  </a:lnTo>
                  <a:lnTo>
                    <a:pt x="5432" y="3189"/>
                  </a:lnTo>
                  <a:lnTo>
                    <a:pt x="5196" y="3484"/>
                  </a:lnTo>
                  <a:lnTo>
                    <a:pt x="2952" y="6436"/>
                  </a:lnTo>
                  <a:lnTo>
                    <a:pt x="4546" y="7676"/>
                  </a:lnTo>
                  <a:lnTo>
                    <a:pt x="6849" y="4783"/>
                  </a:lnTo>
                  <a:lnTo>
                    <a:pt x="7085" y="4370"/>
                  </a:lnTo>
                  <a:lnTo>
                    <a:pt x="7262" y="4015"/>
                  </a:lnTo>
                  <a:lnTo>
                    <a:pt x="7439" y="3661"/>
                  </a:lnTo>
                  <a:lnTo>
                    <a:pt x="7498" y="3307"/>
                  </a:lnTo>
                  <a:lnTo>
                    <a:pt x="7557" y="2953"/>
                  </a:lnTo>
                  <a:lnTo>
                    <a:pt x="7557" y="2598"/>
                  </a:lnTo>
                  <a:lnTo>
                    <a:pt x="7439" y="2244"/>
                  </a:lnTo>
                  <a:lnTo>
                    <a:pt x="7321" y="1890"/>
                  </a:lnTo>
                  <a:lnTo>
                    <a:pt x="7144" y="1595"/>
                  </a:lnTo>
                  <a:lnTo>
                    <a:pt x="6967" y="1300"/>
                  </a:lnTo>
                  <a:lnTo>
                    <a:pt x="6672" y="1004"/>
                  </a:lnTo>
                  <a:lnTo>
                    <a:pt x="6376" y="709"/>
                  </a:lnTo>
                  <a:lnTo>
                    <a:pt x="6081" y="473"/>
                  </a:lnTo>
                  <a:lnTo>
                    <a:pt x="5727" y="296"/>
                  </a:lnTo>
                  <a:lnTo>
                    <a:pt x="5373" y="178"/>
                  </a:lnTo>
                  <a:lnTo>
                    <a:pt x="5018" y="60"/>
                  </a:lnTo>
                  <a:lnTo>
                    <a:pt x="46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2" name="Google Shape;232;p5"/>
            <p:cNvSpPr/>
            <p:nvPr/>
          </p:nvSpPr>
          <p:spPr>
            <a:xfrm>
              <a:off x="4227700" y="4050075"/>
              <a:ext cx="190425" cy="190425"/>
            </a:xfrm>
            <a:custGeom>
              <a:avLst/>
              <a:gdLst/>
              <a:ahLst/>
              <a:cxnLst/>
              <a:rect l="l" t="t" r="r" b="b"/>
              <a:pathLst>
                <a:path w="7617" h="7617" extrusionOk="0">
                  <a:moveTo>
                    <a:pt x="3483" y="2008"/>
                  </a:moveTo>
                  <a:lnTo>
                    <a:pt x="3779" y="2067"/>
                  </a:lnTo>
                  <a:lnTo>
                    <a:pt x="4015" y="2126"/>
                  </a:lnTo>
                  <a:lnTo>
                    <a:pt x="4310" y="2303"/>
                  </a:lnTo>
                  <a:lnTo>
                    <a:pt x="4546" y="2480"/>
                  </a:lnTo>
                  <a:lnTo>
                    <a:pt x="4900" y="2834"/>
                  </a:lnTo>
                  <a:lnTo>
                    <a:pt x="2893" y="4901"/>
                  </a:lnTo>
                  <a:lnTo>
                    <a:pt x="2539" y="4606"/>
                  </a:lnTo>
                  <a:lnTo>
                    <a:pt x="2303" y="4369"/>
                  </a:lnTo>
                  <a:lnTo>
                    <a:pt x="2126" y="4074"/>
                  </a:lnTo>
                  <a:lnTo>
                    <a:pt x="2066" y="3838"/>
                  </a:lnTo>
                  <a:lnTo>
                    <a:pt x="2007" y="3543"/>
                  </a:lnTo>
                  <a:lnTo>
                    <a:pt x="2007" y="3307"/>
                  </a:lnTo>
                  <a:lnTo>
                    <a:pt x="2126" y="3012"/>
                  </a:lnTo>
                  <a:lnTo>
                    <a:pt x="2244" y="2775"/>
                  </a:lnTo>
                  <a:lnTo>
                    <a:pt x="2480" y="2480"/>
                  </a:lnTo>
                  <a:lnTo>
                    <a:pt x="2716" y="2303"/>
                  </a:lnTo>
                  <a:lnTo>
                    <a:pt x="2952" y="2126"/>
                  </a:lnTo>
                  <a:lnTo>
                    <a:pt x="3247" y="2008"/>
                  </a:lnTo>
                  <a:close/>
                  <a:moveTo>
                    <a:pt x="3247" y="1"/>
                  </a:moveTo>
                  <a:lnTo>
                    <a:pt x="2834" y="60"/>
                  </a:lnTo>
                  <a:lnTo>
                    <a:pt x="2421" y="119"/>
                  </a:lnTo>
                  <a:lnTo>
                    <a:pt x="2007" y="296"/>
                  </a:lnTo>
                  <a:lnTo>
                    <a:pt x="1653" y="473"/>
                  </a:lnTo>
                  <a:lnTo>
                    <a:pt x="1299" y="768"/>
                  </a:lnTo>
                  <a:lnTo>
                    <a:pt x="945" y="1063"/>
                  </a:lnTo>
                  <a:lnTo>
                    <a:pt x="650" y="1418"/>
                  </a:lnTo>
                  <a:lnTo>
                    <a:pt x="413" y="1772"/>
                  </a:lnTo>
                  <a:lnTo>
                    <a:pt x="236" y="2185"/>
                  </a:lnTo>
                  <a:lnTo>
                    <a:pt x="118" y="2539"/>
                  </a:lnTo>
                  <a:lnTo>
                    <a:pt x="0" y="2953"/>
                  </a:lnTo>
                  <a:lnTo>
                    <a:pt x="0" y="3366"/>
                  </a:lnTo>
                  <a:lnTo>
                    <a:pt x="59" y="3779"/>
                  </a:lnTo>
                  <a:lnTo>
                    <a:pt x="177" y="4192"/>
                  </a:lnTo>
                  <a:lnTo>
                    <a:pt x="295" y="4606"/>
                  </a:lnTo>
                  <a:lnTo>
                    <a:pt x="531" y="5019"/>
                  </a:lnTo>
                  <a:lnTo>
                    <a:pt x="827" y="5373"/>
                  </a:lnTo>
                  <a:lnTo>
                    <a:pt x="1181" y="5727"/>
                  </a:lnTo>
                  <a:lnTo>
                    <a:pt x="3129" y="7617"/>
                  </a:lnTo>
                  <a:lnTo>
                    <a:pt x="7616" y="2953"/>
                  </a:lnTo>
                  <a:lnTo>
                    <a:pt x="5668" y="1063"/>
                  </a:lnTo>
                  <a:lnTo>
                    <a:pt x="5314" y="709"/>
                  </a:lnTo>
                  <a:lnTo>
                    <a:pt x="4900" y="473"/>
                  </a:lnTo>
                  <a:lnTo>
                    <a:pt x="4487" y="237"/>
                  </a:lnTo>
                  <a:lnTo>
                    <a:pt x="4074" y="119"/>
                  </a:lnTo>
                  <a:lnTo>
                    <a:pt x="3661" y="60"/>
                  </a:lnTo>
                  <a:lnTo>
                    <a:pt x="32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3" name="Google Shape;233;p5"/>
            <p:cNvSpPr/>
            <p:nvPr/>
          </p:nvSpPr>
          <p:spPr>
            <a:xfrm>
              <a:off x="4136175" y="3958575"/>
              <a:ext cx="156475" cy="147625"/>
            </a:xfrm>
            <a:custGeom>
              <a:avLst/>
              <a:gdLst/>
              <a:ahLst/>
              <a:cxnLst/>
              <a:rect l="l" t="t" r="r" b="b"/>
              <a:pathLst>
                <a:path w="6259" h="5905" extrusionOk="0">
                  <a:moveTo>
                    <a:pt x="4901" y="0"/>
                  </a:moveTo>
                  <a:lnTo>
                    <a:pt x="1" y="4369"/>
                  </a:lnTo>
                  <a:lnTo>
                    <a:pt x="1359" y="5904"/>
                  </a:lnTo>
                  <a:lnTo>
                    <a:pt x="6259" y="1535"/>
                  </a:lnTo>
                  <a:lnTo>
                    <a:pt x="490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4" name="Google Shape;234;p5"/>
            <p:cNvSpPr/>
            <p:nvPr/>
          </p:nvSpPr>
          <p:spPr>
            <a:xfrm>
              <a:off x="4038775" y="3839025"/>
              <a:ext cx="169750" cy="168275"/>
            </a:xfrm>
            <a:custGeom>
              <a:avLst/>
              <a:gdLst/>
              <a:ahLst/>
              <a:cxnLst/>
              <a:rect l="l" t="t" r="r" b="b"/>
              <a:pathLst>
                <a:path w="6790" h="6731" extrusionOk="0">
                  <a:moveTo>
                    <a:pt x="3897" y="2007"/>
                  </a:moveTo>
                  <a:lnTo>
                    <a:pt x="4133" y="2125"/>
                  </a:lnTo>
                  <a:lnTo>
                    <a:pt x="4369" y="2303"/>
                  </a:lnTo>
                  <a:lnTo>
                    <a:pt x="4546" y="2480"/>
                  </a:lnTo>
                  <a:lnTo>
                    <a:pt x="4723" y="2775"/>
                  </a:lnTo>
                  <a:lnTo>
                    <a:pt x="4782" y="3011"/>
                  </a:lnTo>
                  <a:lnTo>
                    <a:pt x="4841" y="3247"/>
                  </a:lnTo>
                  <a:lnTo>
                    <a:pt x="4782" y="3483"/>
                  </a:lnTo>
                  <a:lnTo>
                    <a:pt x="4723" y="3719"/>
                  </a:lnTo>
                  <a:lnTo>
                    <a:pt x="4605" y="3956"/>
                  </a:lnTo>
                  <a:lnTo>
                    <a:pt x="4428" y="4192"/>
                  </a:lnTo>
                  <a:lnTo>
                    <a:pt x="4192" y="4369"/>
                  </a:lnTo>
                  <a:lnTo>
                    <a:pt x="3897" y="4546"/>
                  </a:lnTo>
                  <a:lnTo>
                    <a:pt x="3661" y="4664"/>
                  </a:lnTo>
                  <a:lnTo>
                    <a:pt x="3365" y="4782"/>
                  </a:lnTo>
                  <a:lnTo>
                    <a:pt x="3129" y="4782"/>
                  </a:lnTo>
                  <a:lnTo>
                    <a:pt x="2893" y="4723"/>
                  </a:lnTo>
                  <a:lnTo>
                    <a:pt x="2657" y="4605"/>
                  </a:lnTo>
                  <a:lnTo>
                    <a:pt x="2421" y="4487"/>
                  </a:lnTo>
                  <a:lnTo>
                    <a:pt x="2244" y="4251"/>
                  </a:lnTo>
                  <a:lnTo>
                    <a:pt x="2066" y="4015"/>
                  </a:lnTo>
                  <a:lnTo>
                    <a:pt x="2007" y="3779"/>
                  </a:lnTo>
                  <a:lnTo>
                    <a:pt x="1948" y="3542"/>
                  </a:lnTo>
                  <a:lnTo>
                    <a:pt x="1948" y="3247"/>
                  </a:lnTo>
                  <a:lnTo>
                    <a:pt x="2066" y="3011"/>
                  </a:lnTo>
                  <a:lnTo>
                    <a:pt x="2185" y="2775"/>
                  </a:lnTo>
                  <a:lnTo>
                    <a:pt x="2362" y="2598"/>
                  </a:lnTo>
                  <a:lnTo>
                    <a:pt x="2598" y="2362"/>
                  </a:lnTo>
                  <a:lnTo>
                    <a:pt x="2893" y="2184"/>
                  </a:lnTo>
                  <a:lnTo>
                    <a:pt x="3129" y="2066"/>
                  </a:lnTo>
                  <a:lnTo>
                    <a:pt x="3424" y="2007"/>
                  </a:lnTo>
                  <a:close/>
                  <a:moveTo>
                    <a:pt x="3011" y="0"/>
                  </a:moveTo>
                  <a:lnTo>
                    <a:pt x="2598" y="118"/>
                  </a:lnTo>
                  <a:lnTo>
                    <a:pt x="2185" y="236"/>
                  </a:lnTo>
                  <a:lnTo>
                    <a:pt x="1771" y="472"/>
                  </a:lnTo>
                  <a:lnTo>
                    <a:pt x="1358" y="708"/>
                  </a:lnTo>
                  <a:lnTo>
                    <a:pt x="1004" y="1004"/>
                  </a:lnTo>
                  <a:lnTo>
                    <a:pt x="709" y="1358"/>
                  </a:lnTo>
                  <a:lnTo>
                    <a:pt x="472" y="1712"/>
                  </a:lnTo>
                  <a:lnTo>
                    <a:pt x="295" y="2125"/>
                  </a:lnTo>
                  <a:lnTo>
                    <a:pt x="118" y="2539"/>
                  </a:lnTo>
                  <a:lnTo>
                    <a:pt x="59" y="2952"/>
                  </a:lnTo>
                  <a:lnTo>
                    <a:pt x="0" y="3365"/>
                  </a:lnTo>
                  <a:lnTo>
                    <a:pt x="59" y="3779"/>
                  </a:lnTo>
                  <a:lnTo>
                    <a:pt x="118" y="4192"/>
                  </a:lnTo>
                  <a:lnTo>
                    <a:pt x="295" y="4605"/>
                  </a:lnTo>
                  <a:lnTo>
                    <a:pt x="472" y="5018"/>
                  </a:lnTo>
                  <a:lnTo>
                    <a:pt x="709" y="5373"/>
                  </a:lnTo>
                  <a:lnTo>
                    <a:pt x="1004" y="5727"/>
                  </a:lnTo>
                  <a:lnTo>
                    <a:pt x="1358" y="6022"/>
                  </a:lnTo>
                  <a:lnTo>
                    <a:pt x="1712" y="6258"/>
                  </a:lnTo>
                  <a:lnTo>
                    <a:pt x="2066" y="6494"/>
                  </a:lnTo>
                  <a:lnTo>
                    <a:pt x="2480" y="6612"/>
                  </a:lnTo>
                  <a:lnTo>
                    <a:pt x="2893" y="6730"/>
                  </a:lnTo>
                  <a:lnTo>
                    <a:pt x="3779" y="6730"/>
                  </a:lnTo>
                  <a:lnTo>
                    <a:pt x="4192" y="6671"/>
                  </a:lnTo>
                  <a:lnTo>
                    <a:pt x="4605" y="6494"/>
                  </a:lnTo>
                  <a:lnTo>
                    <a:pt x="5018" y="6317"/>
                  </a:lnTo>
                  <a:lnTo>
                    <a:pt x="5432" y="6081"/>
                  </a:lnTo>
                  <a:lnTo>
                    <a:pt x="5786" y="5727"/>
                  </a:lnTo>
                  <a:lnTo>
                    <a:pt x="6081" y="5432"/>
                  </a:lnTo>
                  <a:lnTo>
                    <a:pt x="6317" y="5077"/>
                  </a:lnTo>
                  <a:lnTo>
                    <a:pt x="6494" y="4664"/>
                  </a:lnTo>
                  <a:lnTo>
                    <a:pt x="6672" y="4251"/>
                  </a:lnTo>
                  <a:lnTo>
                    <a:pt x="6731" y="3838"/>
                  </a:lnTo>
                  <a:lnTo>
                    <a:pt x="6790" y="3365"/>
                  </a:lnTo>
                  <a:lnTo>
                    <a:pt x="6731" y="2952"/>
                  </a:lnTo>
                  <a:lnTo>
                    <a:pt x="6672" y="2539"/>
                  </a:lnTo>
                  <a:lnTo>
                    <a:pt x="6494" y="2125"/>
                  </a:lnTo>
                  <a:lnTo>
                    <a:pt x="6317" y="1712"/>
                  </a:lnTo>
                  <a:lnTo>
                    <a:pt x="6081" y="1358"/>
                  </a:lnTo>
                  <a:lnTo>
                    <a:pt x="5786" y="1004"/>
                  </a:lnTo>
                  <a:lnTo>
                    <a:pt x="5432" y="708"/>
                  </a:lnTo>
                  <a:lnTo>
                    <a:pt x="5077" y="472"/>
                  </a:lnTo>
                  <a:lnTo>
                    <a:pt x="4723" y="295"/>
                  </a:lnTo>
                  <a:lnTo>
                    <a:pt x="4310" y="118"/>
                  </a:lnTo>
                  <a:lnTo>
                    <a:pt x="3897" y="59"/>
                  </a:lnTo>
                  <a:lnTo>
                    <a:pt x="34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5" name="Google Shape;235;p5"/>
            <p:cNvSpPr/>
            <p:nvPr/>
          </p:nvSpPr>
          <p:spPr>
            <a:xfrm>
              <a:off x="3904450" y="3650100"/>
              <a:ext cx="194850" cy="175650"/>
            </a:xfrm>
            <a:custGeom>
              <a:avLst/>
              <a:gdLst/>
              <a:ahLst/>
              <a:cxnLst/>
              <a:rect l="l" t="t" r="r" b="b"/>
              <a:pathLst>
                <a:path w="7794" h="7026" extrusionOk="0">
                  <a:moveTo>
                    <a:pt x="5609" y="0"/>
                  </a:moveTo>
                  <a:lnTo>
                    <a:pt x="4192" y="827"/>
                  </a:lnTo>
                  <a:lnTo>
                    <a:pt x="5373" y="2834"/>
                  </a:lnTo>
                  <a:lnTo>
                    <a:pt x="4547" y="3247"/>
                  </a:lnTo>
                  <a:lnTo>
                    <a:pt x="3543" y="1535"/>
                  </a:lnTo>
                  <a:lnTo>
                    <a:pt x="2244" y="2303"/>
                  </a:lnTo>
                  <a:lnTo>
                    <a:pt x="3248" y="4015"/>
                  </a:lnTo>
                  <a:lnTo>
                    <a:pt x="2539" y="4428"/>
                  </a:lnTo>
                  <a:lnTo>
                    <a:pt x="1358" y="2421"/>
                  </a:lnTo>
                  <a:lnTo>
                    <a:pt x="1" y="3247"/>
                  </a:lnTo>
                  <a:lnTo>
                    <a:pt x="2126" y="7026"/>
                  </a:lnTo>
                  <a:lnTo>
                    <a:pt x="7794" y="3779"/>
                  </a:lnTo>
                  <a:lnTo>
                    <a:pt x="56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6" name="Google Shape;236;p5"/>
            <p:cNvSpPr/>
            <p:nvPr/>
          </p:nvSpPr>
          <p:spPr>
            <a:xfrm>
              <a:off x="3818850" y="3484775"/>
              <a:ext cx="212550" cy="209625"/>
            </a:xfrm>
            <a:custGeom>
              <a:avLst/>
              <a:gdLst/>
              <a:ahLst/>
              <a:cxnLst/>
              <a:rect l="l" t="t" r="r" b="b"/>
              <a:pathLst>
                <a:path w="8502" h="8385" extrusionOk="0">
                  <a:moveTo>
                    <a:pt x="5904" y="1"/>
                  </a:moveTo>
                  <a:lnTo>
                    <a:pt x="0" y="2716"/>
                  </a:lnTo>
                  <a:lnTo>
                    <a:pt x="827" y="4606"/>
                  </a:lnTo>
                  <a:lnTo>
                    <a:pt x="3897" y="3189"/>
                  </a:lnTo>
                  <a:lnTo>
                    <a:pt x="1771" y="6554"/>
                  </a:lnTo>
                  <a:lnTo>
                    <a:pt x="2598" y="8384"/>
                  </a:lnTo>
                  <a:lnTo>
                    <a:pt x="8502" y="5727"/>
                  </a:lnTo>
                  <a:lnTo>
                    <a:pt x="7675" y="3838"/>
                  </a:lnTo>
                  <a:lnTo>
                    <a:pt x="4723" y="5196"/>
                  </a:lnTo>
                  <a:lnTo>
                    <a:pt x="4723" y="5196"/>
                  </a:lnTo>
                  <a:lnTo>
                    <a:pt x="6790" y="1890"/>
                  </a:lnTo>
                  <a:lnTo>
                    <a:pt x="59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7" name="Google Shape;237;p5"/>
            <p:cNvSpPr/>
            <p:nvPr/>
          </p:nvSpPr>
          <p:spPr>
            <a:xfrm>
              <a:off x="3770125" y="3323900"/>
              <a:ext cx="168300" cy="168275"/>
            </a:xfrm>
            <a:custGeom>
              <a:avLst/>
              <a:gdLst/>
              <a:ahLst/>
              <a:cxnLst/>
              <a:rect l="l" t="t" r="r" b="b"/>
              <a:pathLst>
                <a:path w="6732" h="6731" extrusionOk="0">
                  <a:moveTo>
                    <a:pt x="3898" y="0"/>
                  </a:moveTo>
                  <a:lnTo>
                    <a:pt x="1949" y="650"/>
                  </a:lnTo>
                  <a:lnTo>
                    <a:pt x="2953" y="3838"/>
                  </a:lnTo>
                  <a:lnTo>
                    <a:pt x="4370" y="3366"/>
                  </a:lnTo>
                  <a:lnTo>
                    <a:pt x="3838" y="1831"/>
                  </a:lnTo>
                  <a:lnTo>
                    <a:pt x="4134" y="1949"/>
                  </a:lnTo>
                  <a:lnTo>
                    <a:pt x="4429" y="2126"/>
                  </a:lnTo>
                  <a:lnTo>
                    <a:pt x="4606" y="2421"/>
                  </a:lnTo>
                  <a:lnTo>
                    <a:pt x="4724" y="2716"/>
                  </a:lnTo>
                  <a:lnTo>
                    <a:pt x="4842" y="3070"/>
                  </a:lnTo>
                  <a:lnTo>
                    <a:pt x="4842" y="3366"/>
                  </a:lnTo>
                  <a:lnTo>
                    <a:pt x="4842" y="3661"/>
                  </a:lnTo>
                  <a:lnTo>
                    <a:pt x="4724" y="3897"/>
                  </a:lnTo>
                  <a:lnTo>
                    <a:pt x="4606" y="4074"/>
                  </a:lnTo>
                  <a:lnTo>
                    <a:pt x="4370" y="4310"/>
                  </a:lnTo>
                  <a:lnTo>
                    <a:pt x="4075" y="4428"/>
                  </a:lnTo>
                  <a:lnTo>
                    <a:pt x="3779" y="4605"/>
                  </a:lnTo>
                  <a:lnTo>
                    <a:pt x="3484" y="4664"/>
                  </a:lnTo>
                  <a:lnTo>
                    <a:pt x="2894" y="4664"/>
                  </a:lnTo>
                  <a:lnTo>
                    <a:pt x="2658" y="4605"/>
                  </a:lnTo>
                  <a:lnTo>
                    <a:pt x="2481" y="4487"/>
                  </a:lnTo>
                  <a:lnTo>
                    <a:pt x="2244" y="4310"/>
                  </a:lnTo>
                  <a:lnTo>
                    <a:pt x="2126" y="4133"/>
                  </a:lnTo>
                  <a:lnTo>
                    <a:pt x="2008" y="3838"/>
                  </a:lnTo>
                  <a:lnTo>
                    <a:pt x="1949" y="3543"/>
                  </a:lnTo>
                  <a:lnTo>
                    <a:pt x="1949" y="3307"/>
                  </a:lnTo>
                  <a:lnTo>
                    <a:pt x="2008" y="3070"/>
                  </a:lnTo>
                  <a:lnTo>
                    <a:pt x="2126" y="2893"/>
                  </a:lnTo>
                  <a:lnTo>
                    <a:pt x="1477" y="827"/>
                  </a:lnTo>
                  <a:lnTo>
                    <a:pt x="1005" y="1122"/>
                  </a:lnTo>
                  <a:lnTo>
                    <a:pt x="650" y="1417"/>
                  </a:lnTo>
                  <a:lnTo>
                    <a:pt x="355" y="1831"/>
                  </a:lnTo>
                  <a:lnTo>
                    <a:pt x="178" y="2303"/>
                  </a:lnTo>
                  <a:lnTo>
                    <a:pt x="60" y="2775"/>
                  </a:lnTo>
                  <a:lnTo>
                    <a:pt x="1" y="3307"/>
                  </a:lnTo>
                  <a:lnTo>
                    <a:pt x="60" y="3838"/>
                  </a:lnTo>
                  <a:lnTo>
                    <a:pt x="237" y="4428"/>
                  </a:lnTo>
                  <a:lnTo>
                    <a:pt x="414" y="4901"/>
                  </a:lnTo>
                  <a:lnTo>
                    <a:pt x="650" y="5314"/>
                  </a:lnTo>
                  <a:lnTo>
                    <a:pt x="887" y="5668"/>
                  </a:lnTo>
                  <a:lnTo>
                    <a:pt x="1182" y="5963"/>
                  </a:lnTo>
                  <a:lnTo>
                    <a:pt x="1477" y="6259"/>
                  </a:lnTo>
                  <a:lnTo>
                    <a:pt x="1831" y="6436"/>
                  </a:lnTo>
                  <a:lnTo>
                    <a:pt x="2244" y="6613"/>
                  </a:lnTo>
                  <a:lnTo>
                    <a:pt x="2658" y="6731"/>
                  </a:lnTo>
                  <a:lnTo>
                    <a:pt x="3484" y="6731"/>
                  </a:lnTo>
                  <a:lnTo>
                    <a:pt x="3957" y="6672"/>
                  </a:lnTo>
                  <a:lnTo>
                    <a:pt x="4429" y="6554"/>
                  </a:lnTo>
                  <a:lnTo>
                    <a:pt x="4842" y="6377"/>
                  </a:lnTo>
                  <a:lnTo>
                    <a:pt x="5255" y="6140"/>
                  </a:lnTo>
                  <a:lnTo>
                    <a:pt x="5610" y="5904"/>
                  </a:lnTo>
                  <a:lnTo>
                    <a:pt x="5905" y="5609"/>
                  </a:lnTo>
                  <a:lnTo>
                    <a:pt x="6200" y="5314"/>
                  </a:lnTo>
                  <a:lnTo>
                    <a:pt x="6377" y="4960"/>
                  </a:lnTo>
                  <a:lnTo>
                    <a:pt x="6554" y="4546"/>
                  </a:lnTo>
                  <a:lnTo>
                    <a:pt x="6672" y="4192"/>
                  </a:lnTo>
                  <a:lnTo>
                    <a:pt x="6731" y="3720"/>
                  </a:lnTo>
                  <a:lnTo>
                    <a:pt x="6731" y="3307"/>
                  </a:lnTo>
                  <a:lnTo>
                    <a:pt x="6672" y="2834"/>
                  </a:lnTo>
                  <a:lnTo>
                    <a:pt x="6495" y="2362"/>
                  </a:lnTo>
                  <a:lnTo>
                    <a:pt x="6318" y="1831"/>
                  </a:lnTo>
                  <a:lnTo>
                    <a:pt x="6082" y="1417"/>
                  </a:lnTo>
                  <a:lnTo>
                    <a:pt x="5787" y="1063"/>
                  </a:lnTo>
                  <a:lnTo>
                    <a:pt x="5433" y="709"/>
                  </a:lnTo>
                  <a:lnTo>
                    <a:pt x="5078" y="473"/>
                  </a:lnTo>
                  <a:lnTo>
                    <a:pt x="4665" y="296"/>
                  </a:lnTo>
                  <a:lnTo>
                    <a:pt x="4311" y="118"/>
                  </a:lnTo>
                  <a:lnTo>
                    <a:pt x="389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8" name="Google Shape;238;p5"/>
            <p:cNvSpPr/>
            <p:nvPr/>
          </p:nvSpPr>
          <p:spPr>
            <a:xfrm>
              <a:off x="3731750" y="3235350"/>
              <a:ext cx="171250" cy="88575"/>
            </a:xfrm>
            <a:custGeom>
              <a:avLst/>
              <a:gdLst/>
              <a:ahLst/>
              <a:cxnLst/>
              <a:rect l="l" t="t" r="r" b="b"/>
              <a:pathLst>
                <a:path w="6850" h="3543" extrusionOk="0">
                  <a:moveTo>
                    <a:pt x="6377" y="0"/>
                  </a:moveTo>
                  <a:lnTo>
                    <a:pt x="1" y="1535"/>
                  </a:lnTo>
                  <a:lnTo>
                    <a:pt x="532" y="3542"/>
                  </a:lnTo>
                  <a:lnTo>
                    <a:pt x="6849" y="2007"/>
                  </a:lnTo>
                  <a:lnTo>
                    <a:pt x="63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9" name="Google Shape;239;p5"/>
            <p:cNvSpPr/>
            <p:nvPr/>
          </p:nvSpPr>
          <p:spPr>
            <a:xfrm>
              <a:off x="3696325" y="3050850"/>
              <a:ext cx="186000" cy="181550"/>
            </a:xfrm>
            <a:custGeom>
              <a:avLst/>
              <a:gdLst/>
              <a:ahLst/>
              <a:cxnLst/>
              <a:rect l="l" t="t" r="r" b="b"/>
              <a:pathLst>
                <a:path w="7440" h="7262" extrusionOk="0">
                  <a:moveTo>
                    <a:pt x="6436" y="0"/>
                  </a:moveTo>
                  <a:lnTo>
                    <a:pt x="1" y="1063"/>
                  </a:lnTo>
                  <a:lnTo>
                    <a:pt x="355" y="3070"/>
                  </a:lnTo>
                  <a:lnTo>
                    <a:pt x="3602" y="2539"/>
                  </a:lnTo>
                  <a:lnTo>
                    <a:pt x="3602" y="2539"/>
                  </a:lnTo>
                  <a:lnTo>
                    <a:pt x="709" y="5196"/>
                  </a:lnTo>
                  <a:lnTo>
                    <a:pt x="1005" y="7262"/>
                  </a:lnTo>
                  <a:lnTo>
                    <a:pt x="7440" y="6199"/>
                  </a:lnTo>
                  <a:lnTo>
                    <a:pt x="7145" y="4192"/>
                  </a:lnTo>
                  <a:lnTo>
                    <a:pt x="3898" y="4723"/>
                  </a:lnTo>
                  <a:lnTo>
                    <a:pt x="6790" y="2066"/>
                  </a:lnTo>
                  <a:lnTo>
                    <a:pt x="64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0" name="Google Shape;240;p5"/>
            <p:cNvSpPr/>
            <p:nvPr/>
          </p:nvSpPr>
          <p:spPr>
            <a:xfrm>
              <a:off x="3686000" y="2913575"/>
              <a:ext cx="169775" cy="118100"/>
            </a:xfrm>
            <a:custGeom>
              <a:avLst/>
              <a:gdLst/>
              <a:ahLst/>
              <a:cxnLst/>
              <a:rect l="l" t="t" r="r" b="b"/>
              <a:pathLst>
                <a:path w="6791" h="4724" extrusionOk="0">
                  <a:moveTo>
                    <a:pt x="6495" y="0"/>
                  </a:moveTo>
                  <a:lnTo>
                    <a:pt x="4842" y="119"/>
                  </a:lnTo>
                  <a:lnTo>
                    <a:pt x="5019" y="2362"/>
                  </a:lnTo>
                  <a:lnTo>
                    <a:pt x="4074" y="2421"/>
                  </a:lnTo>
                  <a:lnTo>
                    <a:pt x="3956" y="414"/>
                  </a:lnTo>
                  <a:lnTo>
                    <a:pt x="2421" y="532"/>
                  </a:lnTo>
                  <a:lnTo>
                    <a:pt x="2539" y="2539"/>
                  </a:lnTo>
                  <a:lnTo>
                    <a:pt x="1772" y="2598"/>
                  </a:lnTo>
                  <a:lnTo>
                    <a:pt x="1595" y="296"/>
                  </a:lnTo>
                  <a:lnTo>
                    <a:pt x="1" y="414"/>
                  </a:lnTo>
                  <a:lnTo>
                    <a:pt x="296" y="4724"/>
                  </a:lnTo>
                  <a:lnTo>
                    <a:pt x="6790" y="4310"/>
                  </a:lnTo>
                  <a:lnTo>
                    <a:pt x="64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1" name="Google Shape;241;p5"/>
            <p:cNvSpPr/>
            <p:nvPr/>
          </p:nvSpPr>
          <p:spPr>
            <a:xfrm>
              <a:off x="3684525" y="2774825"/>
              <a:ext cx="165350" cy="112200"/>
            </a:xfrm>
            <a:custGeom>
              <a:avLst/>
              <a:gdLst/>
              <a:ahLst/>
              <a:cxnLst/>
              <a:rect l="l" t="t" r="r" b="b"/>
              <a:pathLst>
                <a:path w="6614" h="4488" extrusionOk="0">
                  <a:moveTo>
                    <a:pt x="60" y="1"/>
                  </a:moveTo>
                  <a:lnTo>
                    <a:pt x="1" y="4370"/>
                  </a:lnTo>
                  <a:lnTo>
                    <a:pt x="6554" y="4488"/>
                  </a:lnTo>
                  <a:lnTo>
                    <a:pt x="6613" y="119"/>
                  </a:lnTo>
                  <a:lnTo>
                    <a:pt x="4960" y="60"/>
                  </a:lnTo>
                  <a:lnTo>
                    <a:pt x="4901" y="2362"/>
                  </a:lnTo>
                  <a:lnTo>
                    <a:pt x="4015" y="2362"/>
                  </a:lnTo>
                  <a:lnTo>
                    <a:pt x="4015" y="355"/>
                  </a:lnTo>
                  <a:lnTo>
                    <a:pt x="2480" y="296"/>
                  </a:lnTo>
                  <a:lnTo>
                    <a:pt x="2480" y="2362"/>
                  </a:lnTo>
                  <a:lnTo>
                    <a:pt x="1654" y="2362"/>
                  </a:lnTo>
                  <a:lnTo>
                    <a:pt x="1713" y="60"/>
                  </a:lnTo>
                  <a:lnTo>
                    <a:pt x="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2" name="Google Shape;242;p5"/>
            <p:cNvSpPr/>
            <p:nvPr/>
          </p:nvSpPr>
          <p:spPr>
            <a:xfrm>
              <a:off x="3687475" y="2602150"/>
              <a:ext cx="177150" cy="149100"/>
            </a:xfrm>
            <a:custGeom>
              <a:avLst/>
              <a:gdLst/>
              <a:ahLst/>
              <a:cxnLst/>
              <a:rect l="l" t="t" r="r" b="b"/>
              <a:pathLst>
                <a:path w="7086" h="5964" extrusionOk="0">
                  <a:moveTo>
                    <a:pt x="2658" y="2126"/>
                  </a:moveTo>
                  <a:lnTo>
                    <a:pt x="2894" y="2185"/>
                  </a:lnTo>
                  <a:lnTo>
                    <a:pt x="3012" y="2303"/>
                  </a:lnTo>
                  <a:lnTo>
                    <a:pt x="3130" y="2480"/>
                  </a:lnTo>
                  <a:lnTo>
                    <a:pt x="3130" y="2716"/>
                  </a:lnTo>
                  <a:lnTo>
                    <a:pt x="3012" y="3543"/>
                  </a:lnTo>
                  <a:lnTo>
                    <a:pt x="1949" y="3425"/>
                  </a:lnTo>
                  <a:lnTo>
                    <a:pt x="2008" y="2598"/>
                  </a:lnTo>
                  <a:lnTo>
                    <a:pt x="2067" y="2362"/>
                  </a:lnTo>
                  <a:lnTo>
                    <a:pt x="2185" y="2185"/>
                  </a:lnTo>
                  <a:lnTo>
                    <a:pt x="2421" y="2126"/>
                  </a:lnTo>
                  <a:close/>
                  <a:moveTo>
                    <a:pt x="2421" y="0"/>
                  </a:moveTo>
                  <a:lnTo>
                    <a:pt x="2126" y="59"/>
                  </a:lnTo>
                  <a:lnTo>
                    <a:pt x="1831" y="118"/>
                  </a:lnTo>
                  <a:lnTo>
                    <a:pt x="1595" y="177"/>
                  </a:lnTo>
                  <a:lnTo>
                    <a:pt x="1359" y="354"/>
                  </a:lnTo>
                  <a:lnTo>
                    <a:pt x="1122" y="473"/>
                  </a:lnTo>
                  <a:lnTo>
                    <a:pt x="945" y="709"/>
                  </a:lnTo>
                  <a:lnTo>
                    <a:pt x="768" y="945"/>
                  </a:lnTo>
                  <a:lnTo>
                    <a:pt x="591" y="1240"/>
                  </a:lnTo>
                  <a:lnTo>
                    <a:pt x="473" y="1535"/>
                  </a:lnTo>
                  <a:lnTo>
                    <a:pt x="414" y="1889"/>
                  </a:lnTo>
                  <a:lnTo>
                    <a:pt x="355" y="2244"/>
                  </a:lnTo>
                  <a:lnTo>
                    <a:pt x="1" y="5314"/>
                  </a:lnTo>
                  <a:lnTo>
                    <a:pt x="6495" y="5963"/>
                  </a:lnTo>
                  <a:lnTo>
                    <a:pt x="6731" y="3897"/>
                  </a:lnTo>
                  <a:lnTo>
                    <a:pt x="4370" y="3661"/>
                  </a:lnTo>
                  <a:lnTo>
                    <a:pt x="6849" y="2716"/>
                  </a:lnTo>
                  <a:lnTo>
                    <a:pt x="7085" y="473"/>
                  </a:lnTo>
                  <a:lnTo>
                    <a:pt x="4429" y="1594"/>
                  </a:lnTo>
                  <a:lnTo>
                    <a:pt x="4370" y="1299"/>
                  </a:lnTo>
                  <a:lnTo>
                    <a:pt x="4193" y="1004"/>
                  </a:lnTo>
                  <a:lnTo>
                    <a:pt x="4015" y="709"/>
                  </a:lnTo>
                  <a:lnTo>
                    <a:pt x="3838" y="473"/>
                  </a:lnTo>
                  <a:lnTo>
                    <a:pt x="3602" y="295"/>
                  </a:lnTo>
                  <a:lnTo>
                    <a:pt x="3307" y="177"/>
                  </a:lnTo>
                  <a:lnTo>
                    <a:pt x="3012" y="59"/>
                  </a:lnTo>
                  <a:lnTo>
                    <a:pt x="27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3" name="Google Shape;243;p5"/>
            <p:cNvSpPr/>
            <p:nvPr/>
          </p:nvSpPr>
          <p:spPr>
            <a:xfrm>
              <a:off x="3717000" y="2388125"/>
              <a:ext cx="171250" cy="155000"/>
            </a:xfrm>
            <a:custGeom>
              <a:avLst/>
              <a:gdLst/>
              <a:ahLst/>
              <a:cxnLst/>
              <a:rect l="l" t="t" r="r" b="b"/>
              <a:pathLst>
                <a:path w="6850" h="6200" extrusionOk="0">
                  <a:moveTo>
                    <a:pt x="2952" y="2067"/>
                  </a:moveTo>
                  <a:lnTo>
                    <a:pt x="3189" y="2185"/>
                  </a:lnTo>
                  <a:lnTo>
                    <a:pt x="3307" y="2303"/>
                  </a:lnTo>
                  <a:lnTo>
                    <a:pt x="3425" y="2539"/>
                  </a:lnTo>
                  <a:lnTo>
                    <a:pt x="3366" y="2834"/>
                  </a:lnTo>
                  <a:lnTo>
                    <a:pt x="3248" y="3366"/>
                  </a:lnTo>
                  <a:lnTo>
                    <a:pt x="2067" y="3130"/>
                  </a:lnTo>
                  <a:lnTo>
                    <a:pt x="2185" y="2539"/>
                  </a:lnTo>
                  <a:lnTo>
                    <a:pt x="2303" y="2303"/>
                  </a:lnTo>
                  <a:lnTo>
                    <a:pt x="2480" y="2126"/>
                  </a:lnTo>
                  <a:lnTo>
                    <a:pt x="2657" y="2067"/>
                  </a:lnTo>
                  <a:close/>
                  <a:moveTo>
                    <a:pt x="2480" y="1"/>
                  </a:moveTo>
                  <a:lnTo>
                    <a:pt x="2067" y="119"/>
                  </a:lnTo>
                  <a:lnTo>
                    <a:pt x="1654" y="296"/>
                  </a:lnTo>
                  <a:lnTo>
                    <a:pt x="1299" y="591"/>
                  </a:lnTo>
                  <a:lnTo>
                    <a:pt x="1063" y="945"/>
                  </a:lnTo>
                  <a:lnTo>
                    <a:pt x="827" y="1418"/>
                  </a:lnTo>
                  <a:lnTo>
                    <a:pt x="650" y="1949"/>
                  </a:lnTo>
                  <a:lnTo>
                    <a:pt x="1" y="4724"/>
                  </a:lnTo>
                  <a:lnTo>
                    <a:pt x="6377" y="6200"/>
                  </a:lnTo>
                  <a:lnTo>
                    <a:pt x="6849" y="4192"/>
                  </a:lnTo>
                  <a:lnTo>
                    <a:pt x="4842" y="3720"/>
                  </a:lnTo>
                  <a:lnTo>
                    <a:pt x="5019" y="2953"/>
                  </a:lnTo>
                  <a:lnTo>
                    <a:pt x="5078" y="2598"/>
                  </a:lnTo>
                  <a:lnTo>
                    <a:pt x="5078" y="2244"/>
                  </a:lnTo>
                  <a:lnTo>
                    <a:pt x="5078" y="1890"/>
                  </a:lnTo>
                  <a:lnTo>
                    <a:pt x="5019" y="1595"/>
                  </a:lnTo>
                  <a:lnTo>
                    <a:pt x="4901" y="1299"/>
                  </a:lnTo>
                  <a:lnTo>
                    <a:pt x="4783" y="1004"/>
                  </a:lnTo>
                  <a:lnTo>
                    <a:pt x="4606" y="768"/>
                  </a:lnTo>
                  <a:lnTo>
                    <a:pt x="4428" y="591"/>
                  </a:lnTo>
                  <a:lnTo>
                    <a:pt x="4192" y="414"/>
                  </a:lnTo>
                  <a:lnTo>
                    <a:pt x="3956" y="237"/>
                  </a:lnTo>
                  <a:lnTo>
                    <a:pt x="3661" y="119"/>
                  </a:lnTo>
                  <a:lnTo>
                    <a:pt x="3366" y="60"/>
                  </a:lnTo>
                  <a:lnTo>
                    <a:pt x="28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4" name="Google Shape;244;p5"/>
            <p:cNvSpPr/>
            <p:nvPr/>
          </p:nvSpPr>
          <p:spPr>
            <a:xfrm>
              <a:off x="3776050" y="2205100"/>
              <a:ext cx="166800" cy="168300"/>
            </a:xfrm>
            <a:custGeom>
              <a:avLst/>
              <a:gdLst/>
              <a:ahLst/>
              <a:cxnLst/>
              <a:rect l="l" t="t" r="r" b="b"/>
              <a:pathLst>
                <a:path w="6672" h="6732" extrusionOk="0">
                  <a:moveTo>
                    <a:pt x="3424" y="2067"/>
                  </a:moveTo>
                  <a:lnTo>
                    <a:pt x="3779" y="2126"/>
                  </a:lnTo>
                  <a:lnTo>
                    <a:pt x="4015" y="2303"/>
                  </a:lnTo>
                  <a:lnTo>
                    <a:pt x="4310" y="2421"/>
                  </a:lnTo>
                  <a:lnTo>
                    <a:pt x="4487" y="2598"/>
                  </a:lnTo>
                  <a:lnTo>
                    <a:pt x="4664" y="2835"/>
                  </a:lnTo>
                  <a:lnTo>
                    <a:pt x="4723" y="3012"/>
                  </a:lnTo>
                  <a:lnTo>
                    <a:pt x="4782" y="3307"/>
                  </a:lnTo>
                  <a:lnTo>
                    <a:pt x="4782" y="3543"/>
                  </a:lnTo>
                  <a:lnTo>
                    <a:pt x="4723" y="3838"/>
                  </a:lnTo>
                  <a:lnTo>
                    <a:pt x="4605" y="4074"/>
                  </a:lnTo>
                  <a:lnTo>
                    <a:pt x="4428" y="4311"/>
                  </a:lnTo>
                  <a:lnTo>
                    <a:pt x="4251" y="4488"/>
                  </a:lnTo>
                  <a:lnTo>
                    <a:pt x="4015" y="4606"/>
                  </a:lnTo>
                  <a:lnTo>
                    <a:pt x="3779" y="4665"/>
                  </a:lnTo>
                  <a:lnTo>
                    <a:pt x="3247" y="4665"/>
                  </a:lnTo>
                  <a:lnTo>
                    <a:pt x="2952" y="4547"/>
                  </a:lnTo>
                  <a:lnTo>
                    <a:pt x="2657" y="4429"/>
                  </a:lnTo>
                  <a:lnTo>
                    <a:pt x="2362" y="4311"/>
                  </a:lnTo>
                  <a:lnTo>
                    <a:pt x="2185" y="4133"/>
                  </a:lnTo>
                  <a:lnTo>
                    <a:pt x="2007" y="3897"/>
                  </a:lnTo>
                  <a:lnTo>
                    <a:pt x="1948" y="3661"/>
                  </a:lnTo>
                  <a:lnTo>
                    <a:pt x="1889" y="3425"/>
                  </a:lnTo>
                  <a:lnTo>
                    <a:pt x="1889" y="3189"/>
                  </a:lnTo>
                  <a:lnTo>
                    <a:pt x="1948" y="2894"/>
                  </a:lnTo>
                  <a:lnTo>
                    <a:pt x="2066" y="2598"/>
                  </a:lnTo>
                  <a:lnTo>
                    <a:pt x="2244" y="2421"/>
                  </a:lnTo>
                  <a:lnTo>
                    <a:pt x="2421" y="2244"/>
                  </a:lnTo>
                  <a:lnTo>
                    <a:pt x="2657" y="2126"/>
                  </a:lnTo>
                  <a:lnTo>
                    <a:pt x="2893" y="2067"/>
                  </a:lnTo>
                  <a:close/>
                  <a:moveTo>
                    <a:pt x="3070" y="1"/>
                  </a:moveTo>
                  <a:lnTo>
                    <a:pt x="2657" y="60"/>
                  </a:lnTo>
                  <a:lnTo>
                    <a:pt x="2244" y="178"/>
                  </a:lnTo>
                  <a:lnTo>
                    <a:pt x="1830" y="355"/>
                  </a:lnTo>
                  <a:lnTo>
                    <a:pt x="1476" y="532"/>
                  </a:lnTo>
                  <a:lnTo>
                    <a:pt x="1122" y="827"/>
                  </a:lnTo>
                  <a:lnTo>
                    <a:pt x="827" y="1122"/>
                  </a:lnTo>
                  <a:lnTo>
                    <a:pt x="531" y="1477"/>
                  </a:lnTo>
                  <a:lnTo>
                    <a:pt x="354" y="1890"/>
                  </a:lnTo>
                  <a:lnTo>
                    <a:pt x="177" y="2303"/>
                  </a:lnTo>
                  <a:lnTo>
                    <a:pt x="59" y="2717"/>
                  </a:lnTo>
                  <a:lnTo>
                    <a:pt x="0" y="3130"/>
                  </a:lnTo>
                  <a:lnTo>
                    <a:pt x="0" y="3602"/>
                  </a:lnTo>
                  <a:lnTo>
                    <a:pt x="59" y="4015"/>
                  </a:lnTo>
                  <a:lnTo>
                    <a:pt x="118" y="4429"/>
                  </a:lnTo>
                  <a:lnTo>
                    <a:pt x="295" y="4842"/>
                  </a:lnTo>
                  <a:lnTo>
                    <a:pt x="531" y="5196"/>
                  </a:lnTo>
                  <a:lnTo>
                    <a:pt x="768" y="5550"/>
                  </a:lnTo>
                  <a:lnTo>
                    <a:pt x="1063" y="5846"/>
                  </a:lnTo>
                  <a:lnTo>
                    <a:pt x="1417" y="6141"/>
                  </a:lnTo>
                  <a:lnTo>
                    <a:pt x="1830" y="6377"/>
                  </a:lnTo>
                  <a:lnTo>
                    <a:pt x="2244" y="6554"/>
                  </a:lnTo>
                  <a:lnTo>
                    <a:pt x="2716" y="6672"/>
                  </a:lnTo>
                  <a:lnTo>
                    <a:pt x="3188" y="6731"/>
                  </a:lnTo>
                  <a:lnTo>
                    <a:pt x="3601" y="6731"/>
                  </a:lnTo>
                  <a:lnTo>
                    <a:pt x="4015" y="6672"/>
                  </a:lnTo>
                  <a:lnTo>
                    <a:pt x="4487" y="6554"/>
                  </a:lnTo>
                  <a:lnTo>
                    <a:pt x="4841" y="6377"/>
                  </a:lnTo>
                  <a:lnTo>
                    <a:pt x="5196" y="6141"/>
                  </a:lnTo>
                  <a:lnTo>
                    <a:pt x="5550" y="5905"/>
                  </a:lnTo>
                  <a:lnTo>
                    <a:pt x="5845" y="5609"/>
                  </a:lnTo>
                  <a:lnTo>
                    <a:pt x="6140" y="5255"/>
                  </a:lnTo>
                  <a:lnTo>
                    <a:pt x="6317" y="4842"/>
                  </a:lnTo>
                  <a:lnTo>
                    <a:pt x="6494" y="4429"/>
                  </a:lnTo>
                  <a:lnTo>
                    <a:pt x="6613" y="4015"/>
                  </a:lnTo>
                  <a:lnTo>
                    <a:pt x="6672" y="3543"/>
                  </a:lnTo>
                  <a:lnTo>
                    <a:pt x="6672" y="3130"/>
                  </a:lnTo>
                  <a:lnTo>
                    <a:pt x="6672" y="2717"/>
                  </a:lnTo>
                  <a:lnTo>
                    <a:pt x="6553" y="2303"/>
                  </a:lnTo>
                  <a:lnTo>
                    <a:pt x="6376" y="1890"/>
                  </a:lnTo>
                  <a:lnTo>
                    <a:pt x="6140" y="1536"/>
                  </a:lnTo>
                  <a:lnTo>
                    <a:pt x="5904" y="1182"/>
                  </a:lnTo>
                  <a:lnTo>
                    <a:pt x="5609" y="827"/>
                  </a:lnTo>
                  <a:lnTo>
                    <a:pt x="5255" y="591"/>
                  </a:lnTo>
                  <a:lnTo>
                    <a:pt x="4841" y="355"/>
                  </a:lnTo>
                  <a:lnTo>
                    <a:pt x="4428" y="178"/>
                  </a:lnTo>
                  <a:lnTo>
                    <a:pt x="3956" y="60"/>
                  </a:lnTo>
                  <a:lnTo>
                    <a:pt x="35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5" name="Google Shape;245;p5"/>
            <p:cNvSpPr/>
            <p:nvPr/>
          </p:nvSpPr>
          <p:spPr>
            <a:xfrm>
              <a:off x="3826225" y="2036850"/>
              <a:ext cx="206650" cy="177125"/>
            </a:xfrm>
            <a:custGeom>
              <a:avLst/>
              <a:gdLst/>
              <a:ahLst/>
              <a:cxnLst/>
              <a:rect l="l" t="t" r="r" b="b"/>
              <a:pathLst>
                <a:path w="8266" h="7085" extrusionOk="0">
                  <a:moveTo>
                    <a:pt x="3307" y="2067"/>
                  </a:moveTo>
                  <a:lnTo>
                    <a:pt x="3484" y="2126"/>
                  </a:lnTo>
                  <a:lnTo>
                    <a:pt x="3720" y="2303"/>
                  </a:lnTo>
                  <a:lnTo>
                    <a:pt x="3838" y="2480"/>
                  </a:lnTo>
                  <a:lnTo>
                    <a:pt x="3838" y="2657"/>
                  </a:lnTo>
                  <a:lnTo>
                    <a:pt x="3779" y="2893"/>
                  </a:lnTo>
                  <a:lnTo>
                    <a:pt x="3425" y="3661"/>
                  </a:lnTo>
                  <a:lnTo>
                    <a:pt x="2421" y="3188"/>
                  </a:lnTo>
                  <a:lnTo>
                    <a:pt x="2775" y="2480"/>
                  </a:lnTo>
                  <a:lnTo>
                    <a:pt x="2893" y="2244"/>
                  </a:lnTo>
                  <a:lnTo>
                    <a:pt x="3070" y="2126"/>
                  </a:lnTo>
                  <a:lnTo>
                    <a:pt x="3307" y="2067"/>
                  </a:lnTo>
                  <a:close/>
                  <a:moveTo>
                    <a:pt x="3130" y="0"/>
                  </a:moveTo>
                  <a:lnTo>
                    <a:pt x="2893" y="59"/>
                  </a:lnTo>
                  <a:lnTo>
                    <a:pt x="2598" y="177"/>
                  </a:lnTo>
                  <a:lnTo>
                    <a:pt x="2362" y="295"/>
                  </a:lnTo>
                  <a:lnTo>
                    <a:pt x="2067" y="473"/>
                  </a:lnTo>
                  <a:lnTo>
                    <a:pt x="1890" y="709"/>
                  </a:lnTo>
                  <a:lnTo>
                    <a:pt x="1654" y="945"/>
                  </a:lnTo>
                  <a:lnTo>
                    <a:pt x="1476" y="1240"/>
                  </a:lnTo>
                  <a:lnTo>
                    <a:pt x="1299" y="1594"/>
                  </a:lnTo>
                  <a:lnTo>
                    <a:pt x="0" y="4310"/>
                  </a:lnTo>
                  <a:lnTo>
                    <a:pt x="5904" y="7085"/>
                  </a:lnTo>
                  <a:lnTo>
                    <a:pt x="6790" y="5196"/>
                  </a:lnTo>
                  <a:lnTo>
                    <a:pt x="4665" y="4251"/>
                  </a:lnTo>
                  <a:lnTo>
                    <a:pt x="4665" y="4192"/>
                  </a:lnTo>
                  <a:lnTo>
                    <a:pt x="7321" y="4074"/>
                  </a:lnTo>
                  <a:lnTo>
                    <a:pt x="8266" y="2067"/>
                  </a:lnTo>
                  <a:lnTo>
                    <a:pt x="5373" y="2303"/>
                  </a:lnTo>
                  <a:lnTo>
                    <a:pt x="5373" y="1949"/>
                  </a:lnTo>
                  <a:lnTo>
                    <a:pt x="5373" y="1594"/>
                  </a:lnTo>
                  <a:lnTo>
                    <a:pt x="5255" y="1299"/>
                  </a:lnTo>
                  <a:lnTo>
                    <a:pt x="5137" y="1004"/>
                  </a:lnTo>
                  <a:lnTo>
                    <a:pt x="4960" y="768"/>
                  </a:lnTo>
                  <a:lnTo>
                    <a:pt x="4783" y="532"/>
                  </a:lnTo>
                  <a:lnTo>
                    <a:pt x="4546" y="354"/>
                  </a:lnTo>
                  <a:lnTo>
                    <a:pt x="4251" y="236"/>
                  </a:lnTo>
                  <a:lnTo>
                    <a:pt x="3956" y="118"/>
                  </a:lnTo>
                  <a:lnTo>
                    <a:pt x="3720" y="59"/>
                  </a:lnTo>
                  <a:lnTo>
                    <a:pt x="34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6" name="Google Shape;246;p5"/>
            <p:cNvSpPr/>
            <p:nvPr/>
          </p:nvSpPr>
          <p:spPr>
            <a:xfrm>
              <a:off x="3897075" y="1875950"/>
              <a:ext cx="188950" cy="162400"/>
            </a:xfrm>
            <a:custGeom>
              <a:avLst/>
              <a:gdLst/>
              <a:ahLst/>
              <a:cxnLst/>
              <a:rect l="l" t="t" r="r" b="b"/>
              <a:pathLst>
                <a:path w="7558" h="6496" extrusionOk="0">
                  <a:moveTo>
                    <a:pt x="2775" y="1"/>
                  </a:moveTo>
                  <a:lnTo>
                    <a:pt x="0" y="4724"/>
                  </a:lnTo>
                  <a:lnTo>
                    <a:pt x="1417" y="5551"/>
                  </a:lnTo>
                  <a:lnTo>
                    <a:pt x="2303" y="4075"/>
                  </a:lnTo>
                  <a:lnTo>
                    <a:pt x="6495" y="6495"/>
                  </a:lnTo>
                  <a:lnTo>
                    <a:pt x="7557" y="4724"/>
                  </a:lnTo>
                  <a:lnTo>
                    <a:pt x="3307" y="2304"/>
                  </a:lnTo>
                  <a:lnTo>
                    <a:pt x="4192" y="769"/>
                  </a:lnTo>
                  <a:lnTo>
                    <a:pt x="277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7" name="Google Shape;247;p5"/>
            <p:cNvSpPr/>
            <p:nvPr/>
          </p:nvSpPr>
          <p:spPr>
            <a:xfrm>
              <a:off x="3985625" y="1751975"/>
              <a:ext cx="162375" cy="187475"/>
            </a:xfrm>
            <a:custGeom>
              <a:avLst/>
              <a:gdLst/>
              <a:ahLst/>
              <a:cxnLst/>
              <a:rect l="l" t="t" r="r" b="b"/>
              <a:pathLst>
                <a:path w="6495" h="7499" extrusionOk="0">
                  <a:moveTo>
                    <a:pt x="2598" y="1"/>
                  </a:moveTo>
                  <a:lnTo>
                    <a:pt x="1" y="3779"/>
                  </a:lnTo>
                  <a:lnTo>
                    <a:pt x="5314" y="7499"/>
                  </a:lnTo>
                  <a:lnTo>
                    <a:pt x="6495" y="5787"/>
                  </a:lnTo>
                  <a:lnTo>
                    <a:pt x="4488" y="4429"/>
                  </a:lnTo>
                  <a:lnTo>
                    <a:pt x="5550" y="2894"/>
                  </a:lnTo>
                  <a:lnTo>
                    <a:pt x="4311" y="2008"/>
                  </a:lnTo>
                  <a:lnTo>
                    <a:pt x="3248" y="3543"/>
                  </a:lnTo>
                  <a:lnTo>
                    <a:pt x="2480" y="3012"/>
                  </a:lnTo>
                  <a:lnTo>
                    <a:pt x="3956" y="886"/>
                  </a:lnTo>
                  <a:lnTo>
                    <a:pt x="25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8" name="Google Shape;248;p5"/>
            <p:cNvSpPr/>
            <p:nvPr/>
          </p:nvSpPr>
          <p:spPr>
            <a:xfrm>
              <a:off x="4103700" y="1626525"/>
              <a:ext cx="168300" cy="169750"/>
            </a:xfrm>
            <a:custGeom>
              <a:avLst/>
              <a:gdLst/>
              <a:ahLst/>
              <a:cxnLst/>
              <a:rect l="l" t="t" r="r" b="b"/>
              <a:pathLst>
                <a:path w="6732" h="6790" extrusionOk="0">
                  <a:moveTo>
                    <a:pt x="3425" y="2008"/>
                  </a:moveTo>
                  <a:lnTo>
                    <a:pt x="3661" y="2126"/>
                  </a:lnTo>
                  <a:lnTo>
                    <a:pt x="3956" y="2244"/>
                  </a:lnTo>
                  <a:lnTo>
                    <a:pt x="4193" y="2421"/>
                  </a:lnTo>
                  <a:lnTo>
                    <a:pt x="4429" y="2657"/>
                  </a:lnTo>
                  <a:lnTo>
                    <a:pt x="4606" y="2893"/>
                  </a:lnTo>
                  <a:lnTo>
                    <a:pt x="4724" y="3129"/>
                  </a:lnTo>
                  <a:lnTo>
                    <a:pt x="4783" y="3366"/>
                  </a:lnTo>
                  <a:lnTo>
                    <a:pt x="4783" y="3602"/>
                  </a:lnTo>
                  <a:lnTo>
                    <a:pt x="4724" y="3838"/>
                  </a:lnTo>
                  <a:lnTo>
                    <a:pt x="4665" y="4074"/>
                  </a:lnTo>
                  <a:lnTo>
                    <a:pt x="4488" y="4310"/>
                  </a:lnTo>
                  <a:lnTo>
                    <a:pt x="4252" y="4546"/>
                  </a:lnTo>
                  <a:lnTo>
                    <a:pt x="4075" y="4664"/>
                  </a:lnTo>
                  <a:lnTo>
                    <a:pt x="3838" y="4783"/>
                  </a:lnTo>
                  <a:lnTo>
                    <a:pt x="3307" y="4783"/>
                  </a:lnTo>
                  <a:lnTo>
                    <a:pt x="3071" y="4664"/>
                  </a:lnTo>
                  <a:lnTo>
                    <a:pt x="2776" y="4546"/>
                  </a:lnTo>
                  <a:lnTo>
                    <a:pt x="2540" y="4369"/>
                  </a:lnTo>
                  <a:lnTo>
                    <a:pt x="2303" y="4133"/>
                  </a:lnTo>
                  <a:lnTo>
                    <a:pt x="2126" y="3897"/>
                  </a:lnTo>
                  <a:lnTo>
                    <a:pt x="2008" y="3661"/>
                  </a:lnTo>
                  <a:lnTo>
                    <a:pt x="1949" y="3425"/>
                  </a:lnTo>
                  <a:lnTo>
                    <a:pt x="1949" y="3189"/>
                  </a:lnTo>
                  <a:lnTo>
                    <a:pt x="2008" y="2952"/>
                  </a:lnTo>
                  <a:lnTo>
                    <a:pt x="2067" y="2716"/>
                  </a:lnTo>
                  <a:lnTo>
                    <a:pt x="2244" y="2421"/>
                  </a:lnTo>
                  <a:lnTo>
                    <a:pt x="2480" y="2244"/>
                  </a:lnTo>
                  <a:lnTo>
                    <a:pt x="2717" y="2126"/>
                  </a:lnTo>
                  <a:lnTo>
                    <a:pt x="2953" y="2008"/>
                  </a:lnTo>
                  <a:close/>
                  <a:moveTo>
                    <a:pt x="3484" y="0"/>
                  </a:moveTo>
                  <a:lnTo>
                    <a:pt x="3071" y="59"/>
                  </a:lnTo>
                  <a:lnTo>
                    <a:pt x="2658" y="118"/>
                  </a:lnTo>
                  <a:lnTo>
                    <a:pt x="2244" y="237"/>
                  </a:lnTo>
                  <a:lnTo>
                    <a:pt x="1831" y="414"/>
                  </a:lnTo>
                  <a:lnTo>
                    <a:pt x="1477" y="650"/>
                  </a:lnTo>
                  <a:lnTo>
                    <a:pt x="1123" y="886"/>
                  </a:lnTo>
                  <a:lnTo>
                    <a:pt x="827" y="1240"/>
                  </a:lnTo>
                  <a:lnTo>
                    <a:pt x="532" y="1594"/>
                  </a:lnTo>
                  <a:lnTo>
                    <a:pt x="355" y="1949"/>
                  </a:lnTo>
                  <a:lnTo>
                    <a:pt x="178" y="2362"/>
                  </a:lnTo>
                  <a:lnTo>
                    <a:pt x="60" y="2775"/>
                  </a:lnTo>
                  <a:lnTo>
                    <a:pt x="1" y="3248"/>
                  </a:lnTo>
                  <a:lnTo>
                    <a:pt x="1" y="3661"/>
                  </a:lnTo>
                  <a:lnTo>
                    <a:pt x="60" y="4074"/>
                  </a:lnTo>
                  <a:lnTo>
                    <a:pt x="178" y="4487"/>
                  </a:lnTo>
                  <a:lnTo>
                    <a:pt x="355" y="4901"/>
                  </a:lnTo>
                  <a:lnTo>
                    <a:pt x="591" y="5255"/>
                  </a:lnTo>
                  <a:lnTo>
                    <a:pt x="827" y="5609"/>
                  </a:lnTo>
                  <a:lnTo>
                    <a:pt x="1182" y="5963"/>
                  </a:lnTo>
                  <a:lnTo>
                    <a:pt x="1595" y="6259"/>
                  </a:lnTo>
                  <a:lnTo>
                    <a:pt x="1949" y="6436"/>
                  </a:lnTo>
                  <a:lnTo>
                    <a:pt x="2362" y="6613"/>
                  </a:lnTo>
                  <a:lnTo>
                    <a:pt x="2776" y="6731"/>
                  </a:lnTo>
                  <a:lnTo>
                    <a:pt x="3248" y="6790"/>
                  </a:lnTo>
                  <a:lnTo>
                    <a:pt x="3661" y="6790"/>
                  </a:lnTo>
                  <a:lnTo>
                    <a:pt x="4075" y="6672"/>
                  </a:lnTo>
                  <a:lnTo>
                    <a:pt x="4488" y="6554"/>
                  </a:lnTo>
                  <a:lnTo>
                    <a:pt x="4901" y="6377"/>
                  </a:lnTo>
                  <a:lnTo>
                    <a:pt x="5255" y="6140"/>
                  </a:lnTo>
                  <a:lnTo>
                    <a:pt x="5610" y="5904"/>
                  </a:lnTo>
                  <a:lnTo>
                    <a:pt x="5905" y="5550"/>
                  </a:lnTo>
                  <a:lnTo>
                    <a:pt x="6200" y="5196"/>
                  </a:lnTo>
                  <a:lnTo>
                    <a:pt x="6436" y="4842"/>
                  </a:lnTo>
                  <a:lnTo>
                    <a:pt x="6554" y="4428"/>
                  </a:lnTo>
                  <a:lnTo>
                    <a:pt x="6672" y="4015"/>
                  </a:lnTo>
                  <a:lnTo>
                    <a:pt x="6731" y="3602"/>
                  </a:lnTo>
                  <a:lnTo>
                    <a:pt x="6731" y="3129"/>
                  </a:lnTo>
                  <a:lnTo>
                    <a:pt x="6672" y="2716"/>
                  </a:lnTo>
                  <a:lnTo>
                    <a:pt x="6554" y="2303"/>
                  </a:lnTo>
                  <a:lnTo>
                    <a:pt x="6377" y="1890"/>
                  </a:lnTo>
                  <a:lnTo>
                    <a:pt x="6141" y="1535"/>
                  </a:lnTo>
                  <a:lnTo>
                    <a:pt x="5905" y="1181"/>
                  </a:lnTo>
                  <a:lnTo>
                    <a:pt x="5551" y="827"/>
                  </a:lnTo>
                  <a:lnTo>
                    <a:pt x="5196" y="591"/>
                  </a:lnTo>
                  <a:lnTo>
                    <a:pt x="4783" y="355"/>
                  </a:lnTo>
                  <a:lnTo>
                    <a:pt x="4370" y="178"/>
                  </a:lnTo>
                  <a:lnTo>
                    <a:pt x="3956" y="59"/>
                  </a:lnTo>
                  <a:lnTo>
                    <a:pt x="34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9" name="Google Shape;249;p5"/>
            <p:cNvSpPr/>
            <p:nvPr/>
          </p:nvSpPr>
          <p:spPr>
            <a:xfrm>
              <a:off x="4209975" y="1530575"/>
              <a:ext cx="186000" cy="153525"/>
            </a:xfrm>
            <a:custGeom>
              <a:avLst/>
              <a:gdLst/>
              <a:ahLst/>
              <a:cxnLst/>
              <a:rect l="l" t="t" r="r" b="b"/>
              <a:pathLst>
                <a:path w="7440" h="6141" extrusionOk="0">
                  <a:moveTo>
                    <a:pt x="1477" y="1"/>
                  </a:moveTo>
                  <a:lnTo>
                    <a:pt x="1" y="1477"/>
                  </a:lnTo>
                  <a:lnTo>
                    <a:pt x="4547" y="6141"/>
                  </a:lnTo>
                  <a:lnTo>
                    <a:pt x="7440" y="3307"/>
                  </a:lnTo>
                  <a:lnTo>
                    <a:pt x="6318" y="2185"/>
                  </a:lnTo>
                  <a:lnTo>
                    <a:pt x="4901" y="3602"/>
                  </a:lnTo>
                  <a:lnTo>
                    <a:pt x="14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0" name="Google Shape;250;p5"/>
            <p:cNvSpPr/>
            <p:nvPr/>
          </p:nvSpPr>
          <p:spPr>
            <a:xfrm>
              <a:off x="4307400" y="1440550"/>
              <a:ext cx="144675" cy="156475"/>
            </a:xfrm>
            <a:custGeom>
              <a:avLst/>
              <a:gdLst/>
              <a:ahLst/>
              <a:cxnLst/>
              <a:rect l="l" t="t" r="r" b="b"/>
              <a:pathLst>
                <a:path w="5787" h="6259" extrusionOk="0">
                  <a:moveTo>
                    <a:pt x="1535" y="0"/>
                  </a:moveTo>
                  <a:lnTo>
                    <a:pt x="0" y="1358"/>
                  </a:lnTo>
                  <a:lnTo>
                    <a:pt x="4251" y="6259"/>
                  </a:lnTo>
                  <a:lnTo>
                    <a:pt x="5786" y="4960"/>
                  </a:lnTo>
                  <a:lnTo>
                    <a:pt x="15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1" name="Google Shape;251;p5"/>
            <p:cNvSpPr/>
            <p:nvPr/>
          </p:nvSpPr>
          <p:spPr>
            <a:xfrm>
              <a:off x="4406275" y="1346075"/>
              <a:ext cx="168300" cy="168300"/>
            </a:xfrm>
            <a:custGeom>
              <a:avLst/>
              <a:gdLst/>
              <a:ahLst/>
              <a:cxnLst/>
              <a:rect l="l" t="t" r="r" b="b"/>
              <a:pathLst>
                <a:path w="6732" h="6732" extrusionOk="0">
                  <a:moveTo>
                    <a:pt x="3484" y="1949"/>
                  </a:moveTo>
                  <a:lnTo>
                    <a:pt x="3720" y="2067"/>
                  </a:lnTo>
                  <a:lnTo>
                    <a:pt x="3956" y="2185"/>
                  </a:lnTo>
                  <a:lnTo>
                    <a:pt x="4193" y="2363"/>
                  </a:lnTo>
                  <a:lnTo>
                    <a:pt x="4429" y="2599"/>
                  </a:lnTo>
                  <a:lnTo>
                    <a:pt x="4547" y="2894"/>
                  </a:lnTo>
                  <a:lnTo>
                    <a:pt x="4665" y="3130"/>
                  </a:lnTo>
                  <a:lnTo>
                    <a:pt x="4724" y="3425"/>
                  </a:lnTo>
                  <a:lnTo>
                    <a:pt x="4783" y="3661"/>
                  </a:lnTo>
                  <a:lnTo>
                    <a:pt x="4724" y="3898"/>
                  </a:lnTo>
                  <a:lnTo>
                    <a:pt x="4606" y="4134"/>
                  </a:lnTo>
                  <a:lnTo>
                    <a:pt x="4429" y="4370"/>
                  </a:lnTo>
                  <a:lnTo>
                    <a:pt x="4252" y="4547"/>
                  </a:lnTo>
                  <a:lnTo>
                    <a:pt x="3956" y="4665"/>
                  </a:lnTo>
                  <a:lnTo>
                    <a:pt x="3720" y="4783"/>
                  </a:lnTo>
                  <a:lnTo>
                    <a:pt x="3248" y="4783"/>
                  </a:lnTo>
                  <a:lnTo>
                    <a:pt x="3012" y="4665"/>
                  </a:lnTo>
                  <a:lnTo>
                    <a:pt x="2776" y="4547"/>
                  </a:lnTo>
                  <a:lnTo>
                    <a:pt x="2540" y="4370"/>
                  </a:lnTo>
                  <a:lnTo>
                    <a:pt x="2362" y="4134"/>
                  </a:lnTo>
                  <a:lnTo>
                    <a:pt x="2185" y="3838"/>
                  </a:lnTo>
                  <a:lnTo>
                    <a:pt x="2067" y="3602"/>
                  </a:lnTo>
                  <a:lnTo>
                    <a:pt x="2008" y="3307"/>
                  </a:lnTo>
                  <a:lnTo>
                    <a:pt x="2008" y="3071"/>
                  </a:lnTo>
                  <a:lnTo>
                    <a:pt x="2008" y="2835"/>
                  </a:lnTo>
                  <a:lnTo>
                    <a:pt x="2126" y="2599"/>
                  </a:lnTo>
                  <a:lnTo>
                    <a:pt x="2303" y="2363"/>
                  </a:lnTo>
                  <a:lnTo>
                    <a:pt x="2540" y="2185"/>
                  </a:lnTo>
                  <a:lnTo>
                    <a:pt x="2776" y="2067"/>
                  </a:lnTo>
                  <a:lnTo>
                    <a:pt x="3012" y="1949"/>
                  </a:lnTo>
                  <a:close/>
                  <a:moveTo>
                    <a:pt x="3012" y="1"/>
                  </a:moveTo>
                  <a:lnTo>
                    <a:pt x="2599" y="119"/>
                  </a:lnTo>
                  <a:lnTo>
                    <a:pt x="2185" y="237"/>
                  </a:lnTo>
                  <a:lnTo>
                    <a:pt x="1772" y="414"/>
                  </a:lnTo>
                  <a:lnTo>
                    <a:pt x="1418" y="650"/>
                  </a:lnTo>
                  <a:lnTo>
                    <a:pt x="1064" y="946"/>
                  </a:lnTo>
                  <a:lnTo>
                    <a:pt x="768" y="1300"/>
                  </a:lnTo>
                  <a:lnTo>
                    <a:pt x="473" y="1654"/>
                  </a:lnTo>
                  <a:lnTo>
                    <a:pt x="296" y="2008"/>
                  </a:lnTo>
                  <a:lnTo>
                    <a:pt x="119" y="2422"/>
                  </a:lnTo>
                  <a:lnTo>
                    <a:pt x="60" y="2835"/>
                  </a:lnTo>
                  <a:lnTo>
                    <a:pt x="1" y="3248"/>
                  </a:lnTo>
                  <a:lnTo>
                    <a:pt x="1" y="3720"/>
                  </a:lnTo>
                  <a:lnTo>
                    <a:pt x="60" y="4134"/>
                  </a:lnTo>
                  <a:lnTo>
                    <a:pt x="237" y="4547"/>
                  </a:lnTo>
                  <a:lnTo>
                    <a:pt x="414" y="4960"/>
                  </a:lnTo>
                  <a:lnTo>
                    <a:pt x="650" y="5374"/>
                  </a:lnTo>
                  <a:lnTo>
                    <a:pt x="945" y="5728"/>
                  </a:lnTo>
                  <a:lnTo>
                    <a:pt x="1300" y="6023"/>
                  </a:lnTo>
                  <a:lnTo>
                    <a:pt x="1654" y="6259"/>
                  </a:lnTo>
                  <a:lnTo>
                    <a:pt x="2067" y="6495"/>
                  </a:lnTo>
                  <a:lnTo>
                    <a:pt x="2481" y="6613"/>
                  </a:lnTo>
                  <a:lnTo>
                    <a:pt x="2894" y="6731"/>
                  </a:lnTo>
                  <a:lnTo>
                    <a:pt x="3720" y="6731"/>
                  </a:lnTo>
                  <a:lnTo>
                    <a:pt x="4193" y="6613"/>
                  </a:lnTo>
                  <a:lnTo>
                    <a:pt x="4606" y="6495"/>
                  </a:lnTo>
                  <a:lnTo>
                    <a:pt x="4960" y="6318"/>
                  </a:lnTo>
                  <a:lnTo>
                    <a:pt x="5373" y="6082"/>
                  </a:lnTo>
                  <a:lnTo>
                    <a:pt x="5728" y="5787"/>
                  </a:lnTo>
                  <a:lnTo>
                    <a:pt x="6023" y="5492"/>
                  </a:lnTo>
                  <a:lnTo>
                    <a:pt x="6259" y="5137"/>
                  </a:lnTo>
                  <a:lnTo>
                    <a:pt x="6436" y="4724"/>
                  </a:lnTo>
                  <a:lnTo>
                    <a:pt x="6613" y="4311"/>
                  </a:lnTo>
                  <a:lnTo>
                    <a:pt x="6731" y="3898"/>
                  </a:lnTo>
                  <a:lnTo>
                    <a:pt x="6731" y="3484"/>
                  </a:lnTo>
                  <a:lnTo>
                    <a:pt x="6731" y="3071"/>
                  </a:lnTo>
                  <a:lnTo>
                    <a:pt x="6672" y="2599"/>
                  </a:lnTo>
                  <a:lnTo>
                    <a:pt x="6495" y="2185"/>
                  </a:lnTo>
                  <a:lnTo>
                    <a:pt x="6318" y="1772"/>
                  </a:lnTo>
                  <a:lnTo>
                    <a:pt x="6082" y="1418"/>
                  </a:lnTo>
                  <a:lnTo>
                    <a:pt x="5787" y="1005"/>
                  </a:lnTo>
                  <a:lnTo>
                    <a:pt x="5432" y="709"/>
                  </a:lnTo>
                  <a:lnTo>
                    <a:pt x="5078" y="473"/>
                  </a:lnTo>
                  <a:lnTo>
                    <a:pt x="4724" y="296"/>
                  </a:lnTo>
                  <a:lnTo>
                    <a:pt x="4311" y="119"/>
                  </a:lnTo>
                  <a:lnTo>
                    <a:pt x="389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52" name="Google Shape;252;p5"/>
          <p:cNvGrpSpPr/>
          <p:nvPr/>
        </p:nvGrpSpPr>
        <p:grpSpPr>
          <a:xfrm>
            <a:off x="504914" y="555253"/>
            <a:ext cx="599510" cy="352226"/>
            <a:chOff x="-1861775" y="1644025"/>
            <a:chExt cx="1612018" cy="947100"/>
          </a:xfrm>
        </p:grpSpPr>
        <p:sp>
          <p:nvSpPr>
            <p:cNvPr id="253" name="Google Shape;253;p5"/>
            <p:cNvSpPr/>
            <p:nvPr/>
          </p:nvSpPr>
          <p:spPr>
            <a:xfrm>
              <a:off x="-1861775" y="1879738"/>
              <a:ext cx="105300" cy="4758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4" name="Google Shape;254;p5"/>
            <p:cNvSpPr/>
            <p:nvPr/>
          </p:nvSpPr>
          <p:spPr>
            <a:xfrm>
              <a:off x="-1693475" y="1748150"/>
              <a:ext cx="105300" cy="7389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5" name="Google Shape;255;p5"/>
            <p:cNvSpPr/>
            <p:nvPr/>
          </p:nvSpPr>
          <p:spPr>
            <a:xfrm>
              <a:off x="-1525175" y="1644025"/>
              <a:ext cx="105300" cy="9471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6" name="Google Shape;256;p5"/>
            <p:cNvSpPr/>
            <p:nvPr/>
          </p:nvSpPr>
          <p:spPr>
            <a:xfrm>
              <a:off x="-1356875" y="1748150"/>
              <a:ext cx="105300" cy="7389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7" name="Google Shape;257;p5"/>
            <p:cNvSpPr/>
            <p:nvPr/>
          </p:nvSpPr>
          <p:spPr>
            <a:xfrm>
              <a:off x="-1188575" y="1879738"/>
              <a:ext cx="105300" cy="4758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8" name="Google Shape;258;p5"/>
            <p:cNvSpPr/>
            <p:nvPr/>
          </p:nvSpPr>
          <p:spPr>
            <a:xfrm>
              <a:off x="-1028257" y="1879738"/>
              <a:ext cx="105300" cy="4758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9" name="Google Shape;259;p5"/>
            <p:cNvSpPr/>
            <p:nvPr/>
          </p:nvSpPr>
          <p:spPr>
            <a:xfrm>
              <a:off x="-859957" y="1748150"/>
              <a:ext cx="105300" cy="7389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0" name="Google Shape;260;p5"/>
            <p:cNvSpPr/>
            <p:nvPr/>
          </p:nvSpPr>
          <p:spPr>
            <a:xfrm>
              <a:off x="-691657" y="1644025"/>
              <a:ext cx="105300" cy="9471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1" name="Google Shape;261;p5"/>
            <p:cNvSpPr/>
            <p:nvPr/>
          </p:nvSpPr>
          <p:spPr>
            <a:xfrm>
              <a:off x="-523357" y="1748150"/>
              <a:ext cx="105300" cy="7389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2" name="Google Shape;262;p5"/>
            <p:cNvSpPr/>
            <p:nvPr/>
          </p:nvSpPr>
          <p:spPr>
            <a:xfrm>
              <a:off x="-355057" y="1879738"/>
              <a:ext cx="105300" cy="4758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63" name="Google Shape;263;p5"/>
          <p:cNvGrpSpPr/>
          <p:nvPr/>
        </p:nvGrpSpPr>
        <p:grpSpPr>
          <a:xfrm>
            <a:off x="371382" y="4742470"/>
            <a:ext cx="8401240" cy="202500"/>
            <a:chOff x="480920" y="4742470"/>
            <a:chExt cx="8401240" cy="202500"/>
          </a:xfrm>
        </p:grpSpPr>
        <p:grpSp>
          <p:nvGrpSpPr>
            <p:cNvPr id="264" name="Google Shape;264;p5"/>
            <p:cNvGrpSpPr/>
            <p:nvPr/>
          </p:nvGrpSpPr>
          <p:grpSpPr>
            <a:xfrm rot="-5400000">
              <a:off x="6549675" y="2612485"/>
              <a:ext cx="202500" cy="4462470"/>
              <a:chOff x="214325" y="317672"/>
              <a:chExt cx="202500" cy="4462470"/>
            </a:xfrm>
          </p:grpSpPr>
          <p:sp>
            <p:nvSpPr>
              <p:cNvPr id="265" name="Google Shape;265;p5"/>
              <p:cNvSpPr/>
              <p:nvPr/>
            </p:nvSpPr>
            <p:spPr>
              <a:xfrm>
                <a:off x="214325" y="2309827"/>
                <a:ext cx="202500" cy="39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6" name="Google Shape;266;p5"/>
              <p:cNvSpPr/>
              <p:nvPr/>
            </p:nvSpPr>
            <p:spPr>
              <a:xfrm>
                <a:off x="214325" y="2585715"/>
                <a:ext cx="119100" cy="39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7" name="Google Shape;267;p5"/>
              <p:cNvSpPr/>
              <p:nvPr/>
            </p:nvSpPr>
            <p:spPr>
              <a:xfrm>
                <a:off x="214325" y="2759031"/>
                <a:ext cx="202500" cy="39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8" name="Google Shape;268;p5"/>
              <p:cNvSpPr/>
              <p:nvPr/>
            </p:nvSpPr>
            <p:spPr>
              <a:xfrm>
                <a:off x="214325" y="3525485"/>
                <a:ext cx="119100" cy="39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9" name="Google Shape;269;p5"/>
              <p:cNvSpPr/>
              <p:nvPr/>
            </p:nvSpPr>
            <p:spPr>
              <a:xfrm>
                <a:off x="214325" y="4054106"/>
                <a:ext cx="202500" cy="39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0" name="Google Shape;270;p5"/>
              <p:cNvSpPr/>
              <p:nvPr/>
            </p:nvSpPr>
            <p:spPr>
              <a:xfrm>
                <a:off x="214325" y="4741142"/>
                <a:ext cx="202500" cy="39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1" name="Google Shape;271;p5"/>
              <p:cNvSpPr/>
              <p:nvPr/>
            </p:nvSpPr>
            <p:spPr>
              <a:xfrm>
                <a:off x="214325" y="317672"/>
                <a:ext cx="119100" cy="39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2" name="Google Shape;272;p5"/>
              <p:cNvSpPr/>
              <p:nvPr/>
            </p:nvSpPr>
            <p:spPr>
              <a:xfrm>
                <a:off x="214325" y="846294"/>
                <a:ext cx="202500" cy="39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3" name="Google Shape;273;p5"/>
              <p:cNvSpPr/>
              <p:nvPr/>
            </p:nvSpPr>
            <p:spPr>
              <a:xfrm>
                <a:off x="214325" y="1533330"/>
                <a:ext cx="202500" cy="39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74" name="Google Shape;274;p5"/>
            <p:cNvSpPr/>
            <p:nvPr/>
          </p:nvSpPr>
          <p:spPr>
            <a:xfrm rot="-5400000">
              <a:off x="399170" y="4824220"/>
              <a:ext cx="202500" cy="39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5" name="Google Shape;275;p5"/>
            <p:cNvSpPr/>
            <p:nvPr/>
          </p:nvSpPr>
          <p:spPr>
            <a:xfrm rot="-5400000">
              <a:off x="716758" y="4865920"/>
              <a:ext cx="119100" cy="39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6" name="Google Shape;276;p5"/>
            <p:cNvSpPr/>
            <p:nvPr/>
          </p:nvSpPr>
          <p:spPr>
            <a:xfrm rot="-5400000">
              <a:off x="848374" y="4824220"/>
              <a:ext cx="202500" cy="39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7" name="Google Shape;277;p5"/>
            <p:cNvSpPr/>
            <p:nvPr/>
          </p:nvSpPr>
          <p:spPr>
            <a:xfrm rot="-5400000">
              <a:off x="1656527" y="4865920"/>
              <a:ext cx="119100" cy="39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8" name="Google Shape;278;p5"/>
            <p:cNvSpPr/>
            <p:nvPr/>
          </p:nvSpPr>
          <p:spPr>
            <a:xfrm rot="-5400000">
              <a:off x="2143449" y="4824220"/>
              <a:ext cx="202500" cy="39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9" name="Google Shape;279;p5"/>
            <p:cNvSpPr/>
            <p:nvPr/>
          </p:nvSpPr>
          <p:spPr>
            <a:xfrm rot="-5400000">
              <a:off x="2830485" y="4824220"/>
              <a:ext cx="202500" cy="39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80"/>
        <p:cNvGrpSpPr/>
        <p:nvPr/>
      </p:nvGrpSpPr>
      <p:grpSpPr>
        <a:xfrm>
          <a:off x="0" y="0"/>
          <a:ext cx="0" cy="0"/>
          <a:chOff x="0" y="0"/>
          <a:chExt cx="0" cy="0"/>
        </a:xfrm>
      </p:grpSpPr>
      <p:sp>
        <p:nvSpPr>
          <p:cNvPr id="281" name="Google Shape;281;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grpSp>
        <p:nvGrpSpPr>
          <p:cNvPr id="282" name="Google Shape;282;p6"/>
          <p:cNvGrpSpPr/>
          <p:nvPr/>
        </p:nvGrpSpPr>
        <p:grpSpPr>
          <a:xfrm>
            <a:off x="-823370" y="4228604"/>
            <a:ext cx="1834255" cy="1834975"/>
            <a:chOff x="3684525" y="1008100"/>
            <a:chExt cx="3697350" cy="3698800"/>
          </a:xfrm>
        </p:grpSpPr>
        <p:sp>
          <p:nvSpPr>
            <p:cNvPr id="283" name="Google Shape;283;p6"/>
            <p:cNvSpPr/>
            <p:nvPr/>
          </p:nvSpPr>
          <p:spPr>
            <a:xfrm>
              <a:off x="4642450" y="1210300"/>
              <a:ext cx="180075" cy="199275"/>
            </a:xfrm>
            <a:custGeom>
              <a:avLst/>
              <a:gdLst/>
              <a:ahLst/>
              <a:cxnLst/>
              <a:rect l="l" t="t" r="r" b="b"/>
              <a:pathLst>
                <a:path w="7203" h="7971" extrusionOk="0">
                  <a:moveTo>
                    <a:pt x="2067" y="2480"/>
                  </a:moveTo>
                  <a:lnTo>
                    <a:pt x="3424" y="3779"/>
                  </a:lnTo>
                  <a:lnTo>
                    <a:pt x="2362" y="4369"/>
                  </a:lnTo>
                  <a:lnTo>
                    <a:pt x="2067" y="2480"/>
                  </a:lnTo>
                  <a:close/>
                  <a:moveTo>
                    <a:pt x="2067" y="0"/>
                  </a:moveTo>
                  <a:lnTo>
                    <a:pt x="0" y="1122"/>
                  </a:lnTo>
                  <a:lnTo>
                    <a:pt x="945" y="7971"/>
                  </a:lnTo>
                  <a:lnTo>
                    <a:pt x="2834" y="6967"/>
                  </a:lnTo>
                  <a:lnTo>
                    <a:pt x="2657" y="5963"/>
                  </a:lnTo>
                  <a:lnTo>
                    <a:pt x="4546" y="4901"/>
                  </a:lnTo>
                  <a:lnTo>
                    <a:pt x="5314" y="5668"/>
                  </a:lnTo>
                  <a:lnTo>
                    <a:pt x="7203" y="4605"/>
                  </a:lnTo>
                  <a:lnTo>
                    <a:pt x="206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4" name="Google Shape;284;p6"/>
            <p:cNvSpPr/>
            <p:nvPr/>
          </p:nvSpPr>
          <p:spPr>
            <a:xfrm>
              <a:off x="4778225" y="1114350"/>
              <a:ext cx="174200" cy="187475"/>
            </a:xfrm>
            <a:custGeom>
              <a:avLst/>
              <a:gdLst/>
              <a:ahLst/>
              <a:cxnLst/>
              <a:rect l="l" t="t" r="r" b="b"/>
              <a:pathLst>
                <a:path w="6968" h="7499" extrusionOk="0">
                  <a:moveTo>
                    <a:pt x="5373" y="1"/>
                  </a:moveTo>
                  <a:lnTo>
                    <a:pt x="3484" y="768"/>
                  </a:lnTo>
                  <a:lnTo>
                    <a:pt x="4842" y="4193"/>
                  </a:lnTo>
                  <a:lnTo>
                    <a:pt x="4960" y="4547"/>
                  </a:lnTo>
                  <a:lnTo>
                    <a:pt x="4901" y="4901"/>
                  </a:lnTo>
                  <a:lnTo>
                    <a:pt x="4842" y="5078"/>
                  </a:lnTo>
                  <a:lnTo>
                    <a:pt x="4724" y="5196"/>
                  </a:lnTo>
                  <a:lnTo>
                    <a:pt x="4606" y="5314"/>
                  </a:lnTo>
                  <a:lnTo>
                    <a:pt x="4370" y="5432"/>
                  </a:lnTo>
                  <a:lnTo>
                    <a:pt x="4193" y="5491"/>
                  </a:lnTo>
                  <a:lnTo>
                    <a:pt x="3838" y="5491"/>
                  </a:lnTo>
                  <a:lnTo>
                    <a:pt x="3720" y="5432"/>
                  </a:lnTo>
                  <a:lnTo>
                    <a:pt x="3425" y="5196"/>
                  </a:lnTo>
                  <a:lnTo>
                    <a:pt x="3248" y="4842"/>
                  </a:lnTo>
                  <a:lnTo>
                    <a:pt x="1890" y="1418"/>
                  </a:lnTo>
                  <a:lnTo>
                    <a:pt x="1" y="2185"/>
                  </a:lnTo>
                  <a:lnTo>
                    <a:pt x="1359" y="5550"/>
                  </a:lnTo>
                  <a:lnTo>
                    <a:pt x="1536" y="5964"/>
                  </a:lnTo>
                  <a:lnTo>
                    <a:pt x="1772" y="6318"/>
                  </a:lnTo>
                  <a:lnTo>
                    <a:pt x="2008" y="6672"/>
                  </a:lnTo>
                  <a:lnTo>
                    <a:pt x="2303" y="6908"/>
                  </a:lnTo>
                  <a:lnTo>
                    <a:pt x="2598" y="7145"/>
                  </a:lnTo>
                  <a:lnTo>
                    <a:pt x="2894" y="7263"/>
                  </a:lnTo>
                  <a:lnTo>
                    <a:pt x="3248" y="7381"/>
                  </a:lnTo>
                  <a:lnTo>
                    <a:pt x="3602" y="7440"/>
                  </a:lnTo>
                  <a:lnTo>
                    <a:pt x="3956" y="7499"/>
                  </a:lnTo>
                  <a:lnTo>
                    <a:pt x="4311" y="7440"/>
                  </a:lnTo>
                  <a:lnTo>
                    <a:pt x="4665" y="7381"/>
                  </a:lnTo>
                  <a:lnTo>
                    <a:pt x="5078" y="7204"/>
                  </a:lnTo>
                  <a:lnTo>
                    <a:pt x="5432" y="7026"/>
                  </a:lnTo>
                  <a:lnTo>
                    <a:pt x="5787" y="6849"/>
                  </a:lnTo>
                  <a:lnTo>
                    <a:pt x="6082" y="6613"/>
                  </a:lnTo>
                  <a:lnTo>
                    <a:pt x="6318" y="6377"/>
                  </a:lnTo>
                  <a:lnTo>
                    <a:pt x="6554" y="6082"/>
                  </a:lnTo>
                  <a:lnTo>
                    <a:pt x="6731" y="5728"/>
                  </a:lnTo>
                  <a:lnTo>
                    <a:pt x="6849" y="5432"/>
                  </a:lnTo>
                  <a:lnTo>
                    <a:pt x="6967" y="5019"/>
                  </a:lnTo>
                  <a:lnTo>
                    <a:pt x="6967" y="4665"/>
                  </a:lnTo>
                  <a:lnTo>
                    <a:pt x="6967" y="4252"/>
                  </a:lnTo>
                  <a:lnTo>
                    <a:pt x="6849" y="3838"/>
                  </a:lnTo>
                  <a:lnTo>
                    <a:pt x="6731" y="3425"/>
                  </a:lnTo>
                  <a:lnTo>
                    <a:pt x="53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5" name="Google Shape;285;p6"/>
            <p:cNvSpPr/>
            <p:nvPr/>
          </p:nvSpPr>
          <p:spPr>
            <a:xfrm>
              <a:off x="4955350" y="1077450"/>
              <a:ext cx="172725" cy="178625"/>
            </a:xfrm>
            <a:custGeom>
              <a:avLst/>
              <a:gdLst/>
              <a:ahLst/>
              <a:cxnLst/>
              <a:rect l="l" t="t" r="r" b="b"/>
              <a:pathLst>
                <a:path w="6909" h="7145" extrusionOk="0">
                  <a:moveTo>
                    <a:pt x="3543" y="1831"/>
                  </a:moveTo>
                  <a:lnTo>
                    <a:pt x="3838" y="1890"/>
                  </a:lnTo>
                  <a:lnTo>
                    <a:pt x="4074" y="1949"/>
                  </a:lnTo>
                  <a:lnTo>
                    <a:pt x="4310" y="2126"/>
                  </a:lnTo>
                  <a:lnTo>
                    <a:pt x="4487" y="2362"/>
                  </a:lnTo>
                  <a:lnTo>
                    <a:pt x="4665" y="2599"/>
                  </a:lnTo>
                  <a:lnTo>
                    <a:pt x="4783" y="2894"/>
                  </a:lnTo>
                  <a:lnTo>
                    <a:pt x="4842" y="3248"/>
                  </a:lnTo>
                  <a:lnTo>
                    <a:pt x="4842" y="3543"/>
                  </a:lnTo>
                  <a:lnTo>
                    <a:pt x="4783" y="3779"/>
                  </a:lnTo>
                  <a:lnTo>
                    <a:pt x="4665" y="4075"/>
                  </a:lnTo>
                  <a:lnTo>
                    <a:pt x="4487" y="4252"/>
                  </a:lnTo>
                  <a:lnTo>
                    <a:pt x="4310" y="4429"/>
                  </a:lnTo>
                  <a:lnTo>
                    <a:pt x="4015" y="4606"/>
                  </a:lnTo>
                  <a:lnTo>
                    <a:pt x="3720" y="4724"/>
                  </a:lnTo>
                  <a:lnTo>
                    <a:pt x="3248" y="4842"/>
                  </a:lnTo>
                  <a:lnTo>
                    <a:pt x="2480" y="2067"/>
                  </a:lnTo>
                  <a:lnTo>
                    <a:pt x="2952" y="1890"/>
                  </a:lnTo>
                  <a:lnTo>
                    <a:pt x="3248" y="1831"/>
                  </a:lnTo>
                  <a:close/>
                  <a:moveTo>
                    <a:pt x="3543" y="1"/>
                  </a:moveTo>
                  <a:lnTo>
                    <a:pt x="3071" y="60"/>
                  </a:lnTo>
                  <a:lnTo>
                    <a:pt x="2598" y="119"/>
                  </a:lnTo>
                  <a:lnTo>
                    <a:pt x="0" y="886"/>
                  </a:lnTo>
                  <a:lnTo>
                    <a:pt x="1772" y="7145"/>
                  </a:lnTo>
                  <a:lnTo>
                    <a:pt x="4428" y="6436"/>
                  </a:lnTo>
                  <a:lnTo>
                    <a:pt x="4842" y="6259"/>
                  </a:lnTo>
                  <a:lnTo>
                    <a:pt x="5314" y="6023"/>
                  </a:lnTo>
                  <a:lnTo>
                    <a:pt x="5668" y="5787"/>
                  </a:lnTo>
                  <a:lnTo>
                    <a:pt x="6022" y="5491"/>
                  </a:lnTo>
                  <a:lnTo>
                    <a:pt x="6318" y="5196"/>
                  </a:lnTo>
                  <a:lnTo>
                    <a:pt x="6495" y="4842"/>
                  </a:lnTo>
                  <a:lnTo>
                    <a:pt x="6672" y="4488"/>
                  </a:lnTo>
                  <a:lnTo>
                    <a:pt x="6849" y="4075"/>
                  </a:lnTo>
                  <a:lnTo>
                    <a:pt x="6908" y="3661"/>
                  </a:lnTo>
                  <a:lnTo>
                    <a:pt x="6908" y="3189"/>
                  </a:lnTo>
                  <a:lnTo>
                    <a:pt x="6849" y="2776"/>
                  </a:lnTo>
                  <a:lnTo>
                    <a:pt x="6790" y="2362"/>
                  </a:lnTo>
                  <a:lnTo>
                    <a:pt x="6613" y="1890"/>
                  </a:lnTo>
                  <a:lnTo>
                    <a:pt x="6436" y="1536"/>
                  </a:lnTo>
                  <a:lnTo>
                    <a:pt x="6200" y="1182"/>
                  </a:lnTo>
                  <a:lnTo>
                    <a:pt x="5904" y="827"/>
                  </a:lnTo>
                  <a:lnTo>
                    <a:pt x="5609" y="591"/>
                  </a:lnTo>
                  <a:lnTo>
                    <a:pt x="5255" y="355"/>
                  </a:lnTo>
                  <a:lnTo>
                    <a:pt x="4842" y="178"/>
                  </a:lnTo>
                  <a:lnTo>
                    <a:pt x="4428" y="60"/>
                  </a:lnTo>
                  <a:lnTo>
                    <a:pt x="40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6" name="Google Shape;286;p6"/>
            <p:cNvSpPr/>
            <p:nvPr/>
          </p:nvSpPr>
          <p:spPr>
            <a:xfrm>
              <a:off x="5139850" y="1040550"/>
              <a:ext cx="82675" cy="169775"/>
            </a:xfrm>
            <a:custGeom>
              <a:avLst/>
              <a:gdLst/>
              <a:ahLst/>
              <a:cxnLst/>
              <a:rect l="l" t="t" r="r" b="b"/>
              <a:pathLst>
                <a:path w="3307" h="6791" extrusionOk="0">
                  <a:moveTo>
                    <a:pt x="2008" y="1"/>
                  </a:moveTo>
                  <a:lnTo>
                    <a:pt x="0" y="414"/>
                  </a:lnTo>
                  <a:lnTo>
                    <a:pt x="1299" y="6790"/>
                  </a:lnTo>
                  <a:lnTo>
                    <a:pt x="3307" y="6377"/>
                  </a:lnTo>
                  <a:lnTo>
                    <a:pt x="200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7" name="Google Shape;287;p6"/>
            <p:cNvSpPr/>
            <p:nvPr/>
          </p:nvSpPr>
          <p:spPr>
            <a:xfrm>
              <a:off x="5237250" y="1018425"/>
              <a:ext cx="168300" cy="168275"/>
            </a:xfrm>
            <a:custGeom>
              <a:avLst/>
              <a:gdLst/>
              <a:ahLst/>
              <a:cxnLst/>
              <a:rect l="l" t="t" r="r" b="b"/>
              <a:pathLst>
                <a:path w="6732" h="6731" extrusionOk="0">
                  <a:moveTo>
                    <a:pt x="3484" y="1890"/>
                  </a:moveTo>
                  <a:lnTo>
                    <a:pt x="3720" y="1949"/>
                  </a:lnTo>
                  <a:lnTo>
                    <a:pt x="3957" y="2067"/>
                  </a:lnTo>
                  <a:lnTo>
                    <a:pt x="4193" y="2185"/>
                  </a:lnTo>
                  <a:lnTo>
                    <a:pt x="4370" y="2362"/>
                  </a:lnTo>
                  <a:lnTo>
                    <a:pt x="4488" y="2598"/>
                  </a:lnTo>
                  <a:lnTo>
                    <a:pt x="4606" y="2893"/>
                  </a:lnTo>
                  <a:lnTo>
                    <a:pt x="4665" y="3188"/>
                  </a:lnTo>
                  <a:lnTo>
                    <a:pt x="4665" y="3543"/>
                  </a:lnTo>
                  <a:lnTo>
                    <a:pt x="4606" y="3779"/>
                  </a:lnTo>
                  <a:lnTo>
                    <a:pt x="4547" y="4074"/>
                  </a:lnTo>
                  <a:lnTo>
                    <a:pt x="4429" y="4310"/>
                  </a:lnTo>
                  <a:lnTo>
                    <a:pt x="4252" y="4487"/>
                  </a:lnTo>
                  <a:lnTo>
                    <a:pt x="4075" y="4605"/>
                  </a:lnTo>
                  <a:lnTo>
                    <a:pt x="3839" y="4723"/>
                  </a:lnTo>
                  <a:lnTo>
                    <a:pt x="3543" y="4782"/>
                  </a:lnTo>
                  <a:lnTo>
                    <a:pt x="3012" y="4782"/>
                  </a:lnTo>
                  <a:lnTo>
                    <a:pt x="2776" y="4664"/>
                  </a:lnTo>
                  <a:lnTo>
                    <a:pt x="2540" y="4546"/>
                  </a:lnTo>
                  <a:lnTo>
                    <a:pt x="2363" y="4310"/>
                  </a:lnTo>
                  <a:lnTo>
                    <a:pt x="2244" y="4074"/>
                  </a:lnTo>
                  <a:lnTo>
                    <a:pt x="2185" y="3838"/>
                  </a:lnTo>
                  <a:lnTo>
                    <a:pt x="2126" y="3484"/>
                  </a:lnTo>
                  <a:lnTo>
                    <a:pt x="2067" y="3188"/>
                  </a:lnTo>
                  <a:lnTo>
                    <a:pt x="2126" y="2893"/>
                  </a:lnTo>
                  <a:lnTo>
                    <a:pt x="2185" y="2657"/>
                  </a:lnTo>
                  <a:lnTo>
                    <a:pt x="2303" y="2421"/>
                  </a:lnTo>
                  <a:lnTo>
                    <a:pt x="2481" y="2244"/>
                  </a:lnTo>
                  <a:lnTo>
                    <a:pt x="2658" y="2067"/>
                  </a:lnTo>
                  <a:lnTo>
                    <a:pt x="2894" y="1949"/>
                  </a:lnTo>
                  <a:lnTo>
                    <a:pt x="3189" y="1890"/>
                  </a:lnTo>
                  <a:close/>
                  <a:moveTo>
                    <a:pt x="3425" y="0"/>
                  </a:moveTo>
                  <a:lnTo>
                    <a:pt x="2953" y="59"/>
                  </a:lnTo>
                  <a:lnTo>
                    <a:pt x="2540" y="118"/>
                  </a:lnTo>
                  <a:lnTo>
                    <a:pt x="2126" y="236"/>
                  </a:lnTo>
                  <a:lnTo>
                    <a:pt x="1713" y="414"/>
                  </a:lnTo>
                  <a:lnTo>
                    <a:pt x="1359" y="650"/>
                  </a:lnTo>
                  <a:lnTo>
                    <a:pt x="1005" y="945"/>
                  </a:lnTo>
                  <a:lnTo>
                    <a:pt x="709" y="1240"/>
                  </a:lnTo>
                  <a:lnTo>
                    <a:pt x="473" y="1594"/>
                  </a:lnTo>
                  <a:lnTo>
                    <a:pt x="296" y="2008"/>
                  </a:lnTo>
                  <a:lnTo>
                    <a:pt x="119" y="2421"/>
                  </a:lnTo>
                  <a:lnTo>
                    <a:pt x="60" y="2834"/>
                  </a:lnTo>
                  <a:lnTo>
                    <a:pt x="1" y="3306"/>
                  </a:lnTo>
                  <a:lnTo>
                    <a:pt x="60" y="3779"/>
                  </a:lnTo>
                  <a:lnTo>
                    <a:pt x="119" y="4192"/>
                  </a:lnTo>
                  <a:lnTo>
                    <a:pt x="237" y="4664"/>
                  </a:lnTo>
                  <a:lnTo>
                    <a:pt x="473" y="5019"/>
                  </a:lnTo>
                  <a:lnTo>
                    <a:pt x="709" y="5432"/>
                  </a:lnTo>
                  <a:lnTo>
                    <a:pt x="1005" y="5727"/>
                  </a:lnTo>
                  <a:lnTo>
                    <a:pt x="1300" y="6022"/>
                  </a:lnTo>
                  <a:lnTo>
                    <a:pt x="1654" y="6258"/>
                  </a:lnTo>
                  <a:lnTo>
                    <a:pt x="2067" y="6436"/>
                  </a:lnTo>
                  <a:lnTo>
                    <a:pt x="2481" y="6613"/>
                  </a:lnTo>
                  <a:lnTo>
                    <a:pt x="2894" y="6672"/>
                  </a:lnTo>
                  <a:lnTo>
                    <a:pt x="3307" y="6731"/>
                  </a:lnTo>
                  <a:lnTo>
                    <a:pt x="3779" y="6672"/>
                  </a:lnTo>
                  <a:lnTo>
                    <a:pt x="4193" y="6613"/>
                  </a:lnTo>
                  <a:lnTo>
                    <a:pt x="4606" y="6495"/>
                  </a:lnTo>
                  <a:lnTo>
                    <a:pt x="5019" y="6317"/>
                  </a:lnTo>
                  <a:lnTo>
                    <a:pt x="5374" y="6081"/>
                  </a:lnTo>
                  <a:lnTo>
                    <a:pt x="5728" y="5786"/>
                  </a:lnTo>
                  <a:lnTo>
                    <a:pt x="6023" y="5491"/>
                  </a:lnTo>
                  <a:lnTo>
                    <a:pt x="6259" y="5137"/>
                  </a:lnTo>
                  <a:lnTo>
                    <a:pt x="6436" y="4723"/>
                  </a:lnTo>
                  <a:lnTo>
                    <a:pt x="6613" y="4310"/>
                  </a:lnTo>
                  <a:lnTo>
                    <a:pt x="6672" y="3897"/>
                  </a:lnTo>
                  <a:lnTo>
                    <a:pt x="6731" y="3425"/>
                  </a:lnTo>
                  <a:lnTo>
                    <a:pt x="6672" y="2952"/>
                  </a:lnTo>
                  <a:lnTo>
                    <a:pt x="6613" y="2480"/>
                  </a:lnTo>
                  <a:lnTo>
                    <a:pt x="6495" y="2067"/>
                  </a:lnTo>
                  <a:lnTo>
                    <a:pt x="6259" y="1653"/>
                  </a:lnTo>
                  <a:lnTo>
                    <a:pt x="6023" y="1299"/>
                  </a:lnTo>
                  <a:lnTo>
                    <a:pt x="5787" y="945"/>
                  </a:lnTo>
                  <a:lnTo>
                    <a:pt x="5433" y="709"/>
                  </a:lnTo>
                  <a:lnTo>
                    <a:pt x="5078" y="473"/>
                  </a:lnTo>
                  <a:lnTo>
                    <a:pt x="4724" y="236"/>
                  </a:lnTo>
                  <a:lnTo>
                    <a:pt x="4311" y="118"/>
                  </a:lnTo>
                  <a:lnTo>
                    <a:pt x="3839" y="59"/>
                  </a:lnTo>
                  <a:lnTo>
                    <a:pt x="34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8" name="Google Shape;288;p6"/>
            <p:cNvSpPr/>
            <p:nvPr/>
          </p:nvSpPr>
          <p:spPr>
            <a:xfrm>
              <a:off x="5488175" y="1008100"/>
              <a:ext cx="112200" cy="165325"/>
            </a:xfrm>
            <a:custGeom>
              <a:avLst/>
              <a:gdLst/>
              <a:ahLst/>
              <a:cxnLst/>
              <a:rect l="l" t="t" r="r" b="b"/>
              <a:pathLst>
                <a:path w="4488" h="6613" extrusionOk="0">
                  <a:moveTo>
                    <a:pt x="119" y="0"/>
                  </a:moveTo>
                  <a:lnTo>
                    <a:pt x="1" y="6494"/>
                  </a:lnTo>
                  <a:lnTo>
                    <a:pt x="4370" y="6612"/>
                  </a:lnTo>
                  <a:lnTo>
                    <a:pt x="4370" y="4959"/>
                  </a:lnTo>
                  <a:lnTo>
                    <a:pt x="2067" y="4900"/>
                  </a:lnTo>
                  <a:lnTo>
                    <a:pt x="2126" y="4015"/>
                  </a:lnTo>
                  <a:lnTo>
                    <a:pt x="4133" y="4015"/>
                  </a:lnTo>
                  <a:lnTo>
                    <a:pt x="4133" y="2480"/>
                  </a:lnTo>
                  <a:lnTo>
                    <a:pt x="2126" y="2480"/>
                  </a:lnTo>
                  <a:lnTo>
                    <a:pt x="2126" y="1653"/>
                  </a:lnTo>
                  <a:lnTo>
                    <a:pt x="4429" y="1712"/>
                  </a:lnTo>
                  <a:lnTo>
                    <a:pt x="4488" y="59"/>
                  </a:lnTo>
                  <a:lnTo>
                    <a:pt x="1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9" name="Google Shape;289;p6"/>
            <p:cNvSpPr/>
            <p:nvPr/>
          </p:nvSpPr>
          <p:spPr>
            <a:xfrm>
              <a:off x="5623975" y="1009575"/>
              <a:ext cx="171225" cy="178600"/>
            </a:xfrm>
            <a:custGeom>
              <a:avLst/>
              <a:gdLst/>
              <a:ahLst/>
              <a:cxnLst/>
              <a:rect l="l" t="t" r="r" b="b"/>
              <a:pathLst>
                <a:path w="6849" h="7144" extrusionOk="0">
                  <a:moveTo>
                    <a:pt x="650" y="0"/>
                  </a:moveTo>
                  <a:lnTo>
                    <a:pt x="0" y="6494"/>
                  </a:lnTo>
                  <a:lnTo>
                    <a:pt x="2008" y="6730"/>
                  </a:lnTo>
                  <a:lnTo>
                    <a:pt x="2362" y="3424"/>
                  </a:lnTo>
                  <a:lnTo>
                    <a:pt x="4192" y="6908"/>
                  </a:lnTo>
                  <a:lnTo>
                    <a:pt x="6199" y="7144"/>
                  </a:lnTo>
                  <a:lnTo>
                    <a:pt x="6849" y="649"/>
                  </a:lnTo>
                  <a:lnTo>
                    <a:pt x="4782" y="413"/>
                  </a:lnTo>
                  <a:lnTo>
                    <a:pt x="4487" y="3779"/>
                  </a:lnTo>
                  <a:lnTo>
                    <a:pt x="2657" y="236"/>
                  </a:lnTo>
                  <a:lnTo>
                    <a:pt x="6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0" name="Google Shape;290;p6"/>
            <p:cNvSpPr/>
            <p:nvPr/>
          </p:nvSpPr>
          <p:spPr>
            <a:xfrm>
              <a:off x="5818800" y="1044975"/>
              <a:ext cx="162375" cy="166825"/>
            </a:xfrm>
            <a:custGeom>
              <a:avLst/>
              <a:gdLst/>
              <a:ahLst/>
              <a:cxnLst/>
              <a:rect l="l" t="t" r="r" b="b"/>
              <a:pathLst>
                <a:path w="6495" h="6673" extrusionOk="0">
                  <a:moveTo>
                    <a:pt x="3011" y="1"/>
                  </a:moveTo>
                  <a:lnTo>
                    <a:pt x="2598" y="60"/>
                  </a:lnTo>
                  <a:lnTo>
                    <a:pt x="2185" y="119"/>
                  </a:lnTo>
                  <a:lnTo>
                    <a:pt x="1772" y="296"/>
                  </a:lnTo>
                  <a:lnTo>
                    <a:pt x="1417" y="473"/>
                  </a:lnTo>
                  <a:lnTo>
                    <a:pt x="1122" y="768"/>
                  </a:lnTo>
                  <a:lnTo>
                    <a:pt x="827" y="1064"/>
                  </a:lnTo>
                  <a:lnTo>
                    <a:pt x="532" y="1418"/>
                  </a:lnTo>
                  <a:lnTo>
                    <a:pt x="355" y="1772"/>
                  </a:lnTo>
                  <a:lnTo>
                    <a:pt x="178" y="2185"/>
                  </a:lnTo>
                  <a:lnTo>
                    <a:pt x="59" y="2658"/>
                  </a:lnTo>
                  <a:lnTo>
                    <a:pt x="0" y="3130"/>
                  </a:lnTo>
                  <a:lnTo>
                    <a:pt x="0" y="3602"/>
                  </a:lnTo>
                  <a:lnTo>
                    <a:pt x="0" y="4016"/>
                  </a:lnTo>
                  <a:lnTo>
                    <a:pt x="119" y="4429"/>
                  </a:lnTo>
                  <a:lnTo>
                    <a:pt x="237" y="4842"/>
                  </a:lnTo>
                  <a:lnTo>
                    <a:pt x="473" y="5196"/>
                  </a:lnTo>
                  <a:lnTo>
                    <a:pt x="709" y="5492"/>
                  </a:lnTo>
                  <a:lnTo>
                    <a:pt x="1004" y="5787"/>
                  </a:lnTo>
                  <a:lnTo>
                    <a:pt x="1358" y="6082"/>
                  </a:lnTo>
                  <a:lnTo>
                    <a:pt x="1713" y="6318"/>
                  </a:lnTo>
                  <a:lnTo>
                    <a:pt x="2185" y="6436"/>
                  </a:lnTo>
                  <a:lnTo>
                    <a:pt x="2657" y="6613"/>
                  </a:lnTo>
                  <a:lnTo>
                    <a:pt x="3189" y="6672"/>
                  </a:lnTo>
                  <a:lnTo>
                    <a:pt x="3661" y="6672"/>
                  </a:lnTo>
                  <a:lnTo>
                    <a:pt x="4133" y="6613"/>
                  </a:lnTo>
                  <a:lnTo>
                    <a:pt x="4605" y="6436"/>
                  </a:lnTo>
                  <a:lnTo>
                    <a:pt x="4960" y="6259"/>
                  </a:lnTo>
                  <a:lnTo>
                    <a:pt x="5373" y="6023"/>
                  </a:lnTo>
                  <a:lnTo>
                    <a:pt x="5668" y="5787"/>
                  </a:lnTo>
                  <a:lnTo>
                    <a:pt x="5963" y="5492"/>
                  </a:lnTo>
                  <a:lnTo>
                    <a:pt x="6436" y="3484"/>
                  </a:lnTo>
                  <a:lnTo>
                    <a:pt x="3130" y="2776"/>
                  </a:lnTo>
                  <a:lnTo>
                    <a:pt x="2834" y="4193"/>
                  </a:lnTo>
                  <a:lnTo>
                    <a:pt x="4428" y="4547"/>
                  </a:lnTo>
                  <a:lnTo>
                    <a:pt x="4192" y="4724"/>
                  </a:lnTo>
                  <a:lnTo>
                    <a:pt x="3897" y="4842"/>
                  </a:lnTo>
                  <a:lnTo>
                    <a:pt x="3543" y="4901"/>
                  </a:lnTo>
                  <a:lnTo>
                    <a:pt x="3189" y="4901"/>
                  </a:lnTo>
                  <a:lnTo>
                    <a:pt x="2893" y="4783"/>
                  </a:lnTo>
                  <a:lnTo>
                    <a:pt x="2598" y="4665"/>
                  </a:lnTo>
                  <a:lnTo>
                    <a:pt x="2362" y="4488"/>
                  </a:lnTo>
                  <a:lnTo>
                    <a:pt x="2185" y="4252"/>
                  </a:lnTo>
                  <a:lnTo>
                    <a:pt x="2126" y="4016"/>
                  </a:lnTo>
                  <a:lnTo>
                    <a:pt x="2067" y="3779"/>
                  </a:lnTo>
                  <a:lnTo>
                    <a:pt x="2067" y="3425"/>
                  </a:lnTo>
                  <a:lnTo>
                    <a:pt x="2067" y="3071"/>
                  </a:lnTo>
                  <a:lnTo>
                    <a:pt x="2185" y="2776"/>
                  </a:lnTo>
                  <a:lnTo>
                    <a:pt x="2303" y="2540"/>
                  </a:lnTo>
                  <a:lnTo>
                    <a:pt x="2421" y="2304"/>
                  </a:lnTo>
                  <a:lnTo>
                    <a:pt x="2598" y="2126"/>
                  </a:lnTo>
                  <a:lnTo>
                    <a:pt x="2834" y="2008"/>
                  </a:lnTo>
                  <a:lnTo>
                    <a:pt x="3070" y="1949"/>
                  </a:lnTo>
                  <a:lnTo>
                    <a:pt x="3307" y="1890"/>
                  </a:lnTo>
                  <a:lnTo>
                    <a:pt x="3602" y="1949"/>
                  </a:lnTo>
                  <a:lnTo>
                    <a:pt x="3897" y="2008"/>
                  </a:lnTo>
                  <a:lnTo>
                    <a:pt x="4074" y="2126"/>
                  </a:lnTo>
                  <a:lnTo>
                    <a:pt x="4251" y="2304"/>
                  </a:lnTo>
                  <a:lnTo>
                    <a:pt x="4369" y="2540"/>
                  </a:lnTo>
                  <a:lnTo>
                    <a:pt x="6495" y="2953"/>
                  </a:lnTo>
                  <a:lnTo>
                    <a:pt x="6495" y="2422"/>
                  </a:lnTo>
                  <a:lnTo>
                    <a:pt x="6377" y="1949"/>
                  </a:lnTo>
                  <a:lnTo>
                    <a:pt x="6200" y="1536"/>
                  </a:lnTo>
                  <a:lnTo>
                    <a:pt x="5904" y="1123"/>
                  </a:lnTo>
                  <a:lnTo>
                    <a:pt x="5550" y="768"/>
                  </a:lnTo>
                  <a:lnTo>
                    <a:pt x="5078" y="473"/>
                  </a:lnTo>
                  <a:lnTo>
                    <a:pt x="4546" y="237"/>
                  </a:lnTo>
                  <a:lnTo>
                    <a:pt x="3956" y="119"/>
                  </a:lnTo>
                  <a:lnTo>
                    <a:pt x="34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1" name="Google Shape;291;p6"/>
            <p:cNvSpPr/>
            <p:nvPr/>
          </p:nvSpPr>
          <p:spPr>
            <a:xfrm>
              <a:off x="5984100" y="1075975"/>
              <a:ext cx="95975" cy="171250"/>
            </a:xfrm>
            <a:custGeom>
              <a:avLst/>
              <a:gdLst/>
              <a:ahLst/>
              <a:cxnLst/>
              <a:rect l="l" t="t" r="r" b="b"/>
              <a:pathLst>
                <a:path w="3839" h="6850" extrusionOk="0">
                  <a:moveTo>
                    <a:pt x="1831" y="1"/>
                  </a:moveTo>
                  <a:lnTo>
                    <a:pt x="1" y="6259"/>
                  </a:lnTo>
                  <a:lnTo>
                    <a:pt x="1949" y="6849"/>
                  </a:lnTo>
                  <a:lnTo>
                    <a:pt x="3838" y="591"/>
                  </a:lnTo>
                  <a:lnTo>
                    <a:pt x="18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2" name="Google Shape;292;p6"/>
            <p:cNvSpPr/>
            <p:nvPr/>
          </p:nvSpPr>
          <p:spPr>
            <a:xfrm>
              <a:off x="6062325" y="1102550"/>
              <a:ext cx="205200" cy="208150"/>
            </a:xfrm>
            <a:custGeom>
              <a:avLst/>
              <a:gdLst/>
              <a:ahLst/>
              <a:cxnLst/>
              <a:rect l="l" t="t" r="r" b="b"/>
              <a:pathLst>
                <a:path w="8208" h="8326" extrusionOk="0">
                  <a:moveTo>
                    <a:pt x="2362" y="1"/>
                  </a:moveTo>
                  <a:lnTo>
                    <a:pt x="1" y="6082"/>
                  </a:lnTo>
                  <a:lnTo>
                    <a:pt x="1949" y="6790"/>
                  </a:lnTo>
                  <a:lnTo>
                    <a:pt x="3130" y="3779"/>
                  </a:lnTo>
                  <a:lnTo>
                    <a:pt x="3957" y="7617"/>
                  </a:lnTo>
                  <a:lnTo>
                    <a:pt x="5846" y="8325"/>
                  </a:lnTo>
                  <a:lnTo>
                    <a:pt x="8207" y="2244"/>
                  </a:lnTo>
                  <a:lnTo>
                    <a:pt x="6259" y="1476"/>
                  </a:lnTo>
                  <a:lnTo>
                    <a:pt x="5078" y="4606"/>
                  </a:lnTo>
                  <a:lnTo>
                    <a:pt x="4252" y="709"/>
                  </a:lnTo>
                  <a:lnTo>
                    <a:pt x="23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3" name="Google Shape;293;p6"/>
            <p:cNvSpPr/>
            <p:nvPr/>
          </p:nvSpPr>
          <p:spPr>
            <a:xfrm>
              <a:off x="6236500" y="1177825"/>
              <a:ext cx="169775" cy="194850"/>
            </a:xfrm>
            <a:custGeom>
              <a:avLst/>
              <a:gdLst/>
              <a:ahLst/>
              <a:cxnLst/>
              <a:rect l="l" t="t" r="r" b="b"/>
              <a:pathLst>
                <a:path w="6791" h="7794" extrusionOk="0">
                  <a:moveTo>
                    <a:pt x="2893" y="0"/>
                  </a:moveTo>
                  <a:lnTo>
                    <a:pt x="1" y="5845"/>
                  </a:lnTo>
                  <a:lnTo>
                    <a:pt x="3897" y="7794"/>
                  </a:lnTo>
                  <a:lnTo>
                    <a:pt x="4606" y="6318"/>
                  </a:lnTo>
                  <a:lnTo>
                    <a:pt x="2539" y="5314"/>
                  </a:lnTo>
                  <a:lnTo>
                    <a:pt x="2953" y="4487"/>
                  </a:lnTo>
                  <a:lnTo>
                    <a:pt x="4783" y="5373"/>
                  </a:lnTo>
                  <a:lnTo>
                    <a:pt x="5432" y="4015"/>
                  </a:lnTo>
                  <a:lnTo>
                    <a:pt x="3661" y="3071"/>
                  </a:lnTo>
                  <a:lnTo>
                    <a:pt x="4015" y="2362"/>
                  </a:lnTo>
                  <a:lnTo>
                    <a:pt x="6082" y="3366"/>
                  </a:lnTo>
                  <a:lnTo>
                    <a:pt x="6790" y="1949"/>
                  </a:lnTo>
                  <a:lnTo>
                    <a:pt x="28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4" name="Google Shape;294;p6"/>
            <p:cNvSpPr/>
            <p:nvPr/>
          </p:nvSpPr>
          <p:spPr>
            <a:xfrm>
              <a:off x="6356050" y="1245725"/>
              <a:ext cx="177150" cy="194850"/>
            </a:xfrm>
            <a:custGeom>
              <a:avLst/>
              <a:gdLst/>
              <a:ahLst/>
              <a:cxnLst/>
              <a:rect l="l" t="t" r="r" b="b"/>
              <a:pathLst>
                <a:path w="7086" h="7794" extrusionOk="0">
                  <a:moveTo>
                    <a:pt x="3366" y="0"/>
                  </a:moveTo>
                  <a:lnTo>
                    <a:pt x="1" y="5550"/>
                  </a:lnTo>
                  <a:lnTo>
                    <a:pt x="3779" y="7793"/>
                  </a:lnTo>
                  <a:lnTo>
                    <a:pt x="4606" y="6436"/>
                  </a:lnTo>
                  <a:lnTo>
                    <a:pt x="2598" y="5255"/>
                  </a:lnTo>
                  <a:lnTo>
                    <a:pt x="3071" y="4428"/>
                  </a:lnTo>
                  <a:lnTo>
                    <a:pt x="4842" y="5491"/>
                  </a:lnTo>
                  <a:lnTo>
                    <a:pt x="5609" y="4192"/>
                  </a:lnTo>
                  <a:lnTo>
                    <a:pt x="3897" y="3129"/>
                  </a:lnTo>
                  <a:lnTo>
                    <a:pt x="4311" y="2421"/>
                  </a:lnTo>
                  <a:lnTo>
                    <a:pt x="6259" y="3602"/>
                  </a:lnTo>
                  <a:lnTo>
                    <a:pt x="7085" y="2244"/>
                  </a:lnTo>
                  <a:lnTo>
                    <a:pt x="33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5" name="Google Shape;295;p6"/>
            <p:cNvSpPr/>
            <p:nvPr/>
          </p:nvSpPr>
          <p:spPr>
            <a:xfrm>
              <a:off x="6472650" y="1323950"/>
              <a:ext cx="186000" cy="212550"/>
            </a:xfrm>
            <a:custGeom>
              <a:avLst/>
              <a:gdLst/>
              <a:ahLst/>
              <a:cxnLst/>
              <a:rect l="l" t="t" r="r" b="b"/>
              <a:pathLst>
                <a:path w="7440" h="8502" extrusionOk="0">
                  <a:moveTo>
                    <a:pt x="4488" y="2598"/>
                  </a:moveTo>
                  <a:lnTo>
                    <a:pt x="5137" y="3070"/>
                  </a:lnTo>
                  <a:lnTo>
                    <a:pt x="5314" y="3248"/>
                  </a:lnTo>
                  <a:lnTo>
                    <a:pt x="5373" y="3425"/>
                  </a:lnTo>
                  <a:lnTo>
                    <a:pt x="5373" y="3661"/>
                  </a:lnTo>
                  <a:lnTo>
                    <a:pt x="5255" y="3838"/>
                  </a:lnTo>
                  <a:lnTo>
                    <a:pt x="5078" y="4015"/>
                  </a:lnTo>
                  <a:lnTo>
                    <a:pt x="4901" y="4133"/>
                  </a:lnTo>
                  <a:lnTo>
                    <a:pt x="4724" y="4074"/>
                  </a:lnTo>
                  <a:lnTo>
                    <a:pt x="4488" y="3956"/>
                  </a:lnTo>
                  <a:lnTo>
                    <a:pt x="3838" y="3484"/>
                  </a:lnTo>
                  <a:lnTo>
                    <a:pt x="4488" y="2598"/>
                  </a:lnTo>
                  <a:close/>
                  <a:moveTo>
                    <a:pt x="3838" y="0"/>
                  </a:moveTo>
                  <a:lnTo>
                    <a:pt x="1" y="5255"/>
                  </a:lnTo>
                  <a:lnTo>
                    <a:pt x="1654" y="6495"/>
                  </a:lnTo>
                  <a:lnTo>
                    <a:pt x="3012" y="4605"/>
                  </a:lnTo>
                  <a:lnTo>
                    <a:pt x="2658" y="7203"/>
                  </a:lnTo>
                  <a:lnTo>
                    <a:pt x="4429" y="8502"/>
                  </a:lnTo>
                  <a:lnTo>
                    <a:pt x="4783" y="5668"/>
                  </a:lnTo>
                  <a:lnTo>
                    <a:pt x="5137" y="5727"/>
                  </a:lnTo>
                  <a:lnTo>
                    <a:pt x="5432" y="5786"/>
                  </a:lnTo>
                  <a:lnTo>
                    <a:pt x="5728" y="5786"/>
                  </a:lnTo>
                  <a:lnTo>
                    <a:pt x="6023" y="5668"/>
                  </a:lnTo>
                  <a:lnTo>
                    <a:pt x="6318" y="5550"/>
                  </a:lnTo>
                  <a:lnTo>
                    <a:pt x="6613" y="5432"/>
                  </a:lnTo>
                  <a:lnTo>
                    <a:pt x="6849" y="5196"/>
                  </a:lnTo>
                  <a:lnTo>
                    <a:pt x="7027" y="4960"/>
                  </a:lnTo>
                  <a:lnTo>
                    <a:pt x="7204" y="4723"/>
                  </a:lnTo>
                  <a:lnTo>
                    <a:pt x="7322" y="4487"/>
                  </a:lnTo>
                  <a:lnTo>
                    <a:pt x="7381" y="4192"/>
                  </a:lnTo>
                  <a:lnTo>
                    <a:pt x="7440" y="3897"/>
                  </a:lnTo>
                  <a:lnTo>
                    <a:pt x="7440" y="3661"/>
                  </a:lnTo>
                  <a:lnTo>
                    <a:pt x="7440" y="3366"/>
                  </a:lnTo>
                  <a:lnTo>
                    <a:pt x="7322" y="3070"/>
                  </a:lnTo>
                  <a:lnTo>
                    <a:pt x="7204" y="2834"/>
                  </a:lnTo>
                  <a:lnTo>
                    <a:pt x="7027" y="2539"/>
                  </a:lnTo>
                  <a:lnTo>
                    <a:pt x="6849" y="2244"/>
                  </a:lnTo>
                  <a:lnTo>
                    <a:pt x="6554" y="2008"/>
                  </a:lnTo>
                  <a:lnTo>
                    <a:pt x="6259" y="1772"/>
                  </a:lnTo>
                  <a:lnTo>
                    <a:pt x="38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6" name="Google Shape;296;p6"/>
            <p:cNvSpPr/>
            <p:nvPr/>
          </p:nvSpPr>
          <p:spPr>
            <a:xfrm>
              <a:off x="6639450" y="1464175"/>
              <a:ext cx="186000" cy="153525"/>
            </a:xfrm>
            <a:custGeom>
              <a:avLst/>
              <a:gdLst/>
              <a:ahLst/>
              <a:cxnLst/>
              <a:rect l="l" t="t" r="r" b="b"/>
              <a:pathLst>
                <a:path w="7440" h="6141" extrusionOk="0">
                  <a:moveTo>
                    <a:pt x="4782" y="2598"/>
                  </a:moveTo>
                  <a:lnTo>
                    <a:pt x="5255" y="3011"/>
                  </a:lnTo>
                  <a:lnTo>
                    <a:pt x="5432" y="3188"/>
                  </a:lnTo>
                  <a:lnTo>
                    <a:pt x="5491" y="3424"/>
                  </a:lnTo>
                  <a:lnTo>
                    <a:pt x="5432" y="3661"/>
                  </a:lnTo>
                  <a:lnTo>
                    <a:pt x="5314" y="3838"/>
                  </a:lnTo>
                  <a:lnTo>
                    <a:pt x="5078" y="4015"/>
                  </a:lnTo>
                  <a:lnTo>
                    <a:pt x="4841" y="4074"/>
                  </a:lnTo>
                  <a:lnTo>
                    <a:pt x="4664" y="4015"/>
                  </a:lnTo>
                  <a:lnTo>
                    <a:pt x="4428" y="3838"/>
                  </a:lnTo>
                  <a:lnTo>
                    <a:pt x="4015" y="3483"/>
                  </a:lnTo>
                  <a:lnTo>
                    <a:pt x="4782" y="2598"/>
                  </a:lnTo>
                  <a:close/>
                  <a:moveTo>
                    <a:pt x="4428" y="0"/>
                  </a:moveTo>
                  <a:lnTo>
                    <a:pt x="0" y="4782"/>
                  </a:lnTo>
                  <a:lnTo>
                    <a:pt x="1476" y="6140"/>
                  </a:lnTo>
                  <a:lnTo>
                    <a:pt x="2893" y="4664"/>
                  </a:lnTo>
                  <a:lnTo>
                    <a:pt x="3484" y="5196"/>
                  </a:lnTo>
                  <a:lnTo>
                    <a:pt x="3779" y="5432"/>
                  </a:lnTo>
                  <a:lnTo>
                    <a:pt x="4074" y="5609"/>
                  </a:lnTo>
                  <a:lnTo>
                    <a:pt x="4369" y="5786"/>
                  </a:lnTo>
                  <a:lnTo>
                    <a:pt x="4664" y="5904"/>
                  </a:lnTo>
                  <a:lnTo>
                    <a:pt x="4960" y="5963"/>
                  </a:lnTo>
                  <a:lnTo>
                    <a:pt x="5550" y="5963"/>
                  </a:lnTo>
                  <a:lnTo>
                    <a:pt x="5845" y="5904"/>
                  </a:lnTo>
                  <a:lnTo>
                    <a:pt x="6081" y="5786"/>
                  </a:lnTo>
                  <a:lnTo>
                    <a:pt x="6317" y="5668"/>
                  </a:lnTo>
                  <a:lnTo>
                    <a:pt x="6554" y="5491"/>
                  </a:lnTo>
                  <a:lnTo>
                    <a:pt x="6790" y="5255"/>
                  </a:lnTo>
                  <a:lnTo>
                    <a:pt x="7085" y="4900"/>
                  </a:lnTo>
                  <a:lnTo>
                    <a:pt x="7321" y="4487"/>
                  </a:lnTo>
                  <a:lnTo>
                    <a:pt x="7439" y="4074"/>
                  </a:lnTo>
                  <a:lnTo>
                    <a:pt x="7439" y="3661"/>
                  </a:lnTo>
                  <a:lnTo>
                    <a:pt x="7380" y="3188"/>
                  </a:lnTo>
                  <a:lnTo>
                    <a:pt x="7203" y="2775"/>
                  </a:lnTo>
                  <a:lnTo>
                    <a:pt x="6908" y="2362"/>
                  </a:lnTo>
                  <a:lnTo>
                    <a:pt x="6495" y="1948"/>
                  </a:lnTo>
                  <a:lnTo>
                    <a:pt x="44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7" name="Google Shape;297;p6"/>
            <p:cNvSpPr/>
            <p:nvPr/>
          </p:nvSpPr>
          <p:spPr>
            <a:xfrm>
              <a:off x="6782625" y="1611750"/>
              <a:ext cx="168275" cy="168300"/>
            </a:xfrm>
            <a:custGeom>
              <a:avLst/>
              <a:gdLst/>
              <a:ahLst/>
              <a:cxnLst/>
              <a:rect l="l" t="t" r="r" b="b"/>
              <a:pathLst>
                <a:path w="6731" h="6732" extrusionOk="0">
                  <a:moveTo>
                    <a:pt x="3542" y="1949"/>
                  </a:moveTo>
                  <a:lnTo>
                    <a:pt x="3779" y="2008"/>
                  </a:lnTo>
                  <a:lnTo>
                    <a:pt x="4015" y="2067"/>
                  </a:lnTo>
                  <a:lnTo>
                    <a:pt x="4251" y="2185"/>
                  </a:lnTo>
                  <a:lnTo>
                    <a:pt x="4428" y="2422"/>
                  </a:lnTo>
                  <a:lnTo>
                    <a:pt x="4605" y="2658"/>
                  </a:lnTo>
                  <a:lnTo>
                    <a:pt x="4723" y="2894"/>
                  </a:lnTo>
                  <a:lnTo>
                    <a:pt x="4782" y="3130"/>
                  </a:lnTo>
                  <a:lnTo>
                    <a:pt x="4782" y="3366"/>
                  </a:lnTo>
                  <a:lnTo>
                    <a:pt x="4723" y="3602"/>
                  </a:lnTo>
                  <a:lnTo>
                    <a:pt x="4605" y="3898"/>
                  </a:lnTo>
                  <a:lnTo>
                    <a:pt x="4428" y="4075"/>
                  </a:lnTo>
                  <a:lnTo>
                    <a:pt x="4192" y="4311"/>
                  </a:lnTo>
                  <a:lnTo>
                    <a:pt x="3956" y="4547"/>
                  </a:lnTo>
                  <a:lnTo>
                    <a:pt x="3720" y="4665"/>
                  </a:lnTo>
                  <a:lnTo>
                    <a:pt x="3424" y="4724"/>
                  </a:lnTo>
                  <a:lnTo>
                    <a:pt x="3188" y="4783"/>
                  </a:lnTo>
                  <a:lnTo>
                    <a:pt x="2952" y="4724"/>
                  </a:lnTo>
                  <a:lnTo>
                    <a:pt x="2716" y="4665"/>
                  </a:lnTo>
                  <a:lnTo>
                    <a:pt x="2480" y="4547"/>
                  </a:lnTo>
                  <a:lnTo>
                    <a:pt x="2244" y="4311"/>
                  </a:lnTo>
                  <a:lnTo>
                    <a:pt x="2125" y="4075"/>
                  </a:lnTo>
                  <a:lnTo>
                    <a:pt x="2007" y="3839"/>
                  </a:lnTo>
                  <a:lnTo>
                    <a:pt x="1948" y="3602"/>
                  </a:lnTo>
                  <a:lnTo>
                    <a:pt x="1948" y="3366"/>
                  </a:lnTo>
                  <a:lnTo>
                    <a:pt x="2007" y="3071"/>
                  </a:lnTo>
                  <a:lnTo>
                    <a:pt x="2125" y="2835"/>
                  </a:lnTo>
                  <a:lnTo>
                    <a:pt x="2303" y="2658"/>
                  </a:lnTo>
                  <a:lnTo>
                    <a:pt x="2539" y="2422"/>
                  </a:lnTo>
                  <a:lnTo>
                    <a:pt x="2775" y="2185"/>
                  </a:lnTo>
                  <a:lnTo>
                    <a:pt x="3011" y="2067"/>
                  </a:lnTo>
                  <a:lnTo>
                    <a:pt x="3306" y="2008"/>
                  </a:lnTo>
                  <a:lnTo>
                    <a:pt x="3542" y="1949"/>
                  </a:lnTo>
                  <a:close/>
                  <a:moveTo>
                    <a:pt x="3188" y="1"/>
                  </a:moveTo>
                  <a:lnTo>
                    <a:pt x="2716" y="60"/>
                  </a:lnTo>
                  <a:lnTo>
                    <a:pt x="2303" y="178"/>
                  </a:lnTo>
                  <a:lnTo>
                    <a:pt x="1889" y="296"/>
                  </a:lnTo>
                  <a:lnTo>
                    <a:pt x="1535" y="532"/>
                  </a:lnTo>
                  <a:lnTo>
                    <a:pt x="1122" y="828"/>
                  </a:lnTo>
                  <a:lnTo>
                    <a:pt x="827" y="1182"/>
                  </a:lnTo>
                  <a:lnTo>
                    <a:pt x="531" y="1536"/>
                  </a:lnTo>
                  <a:lnTo>
                    <a:pt x="295" y="1890"/>
                  </a:lnTo>
                  <a:lnTo>
                    <a:pt x="177" y="2304"/>
                  </a:lnTo>
                  <a:lnTo>
                    <a:pt x="59" y="2717"/>
                  </a:lnTo>
                  <a:lnTo>
                    <a:pt x="0" y="3130"/>
                  </a:lnTo>
                  <a:lnTo>
                    <a:pt x="0" y="3602"/>
                  </a:lnTo>
                  <a:lnTo>
                    <a:pt x="59" y="4016"/>
                  </a:lnTo>
                  <a:lnTo>
                    <a:pt x="177" y="4429"/>
                  </a:lnTo>
                  <a:lnTo>
                    <a:pt x="354" y="4842"/>
                  </a:lnTo>
                  <a:lnTo>
                    <a:pt x="531" y="5196"/>
                  </a:lnTo>
                  <a:lnTo>
                    <a:pt x="827" y="5551"/>
                  </a:lnTo>
                  <a:lnTo>
                    <a:pt x="1122" y="5905"/>
                  </a:lnTo>
                  <a:lnTo>
                    <a:pt x="1476" y="6141"/>
                  </a:lnTo>
                  <a:lnTo>
                    <a:pt x="1889" y="6377"/>
                  </a:lnTo>
                  <a:lnTo>
                    <a:pt x="2244" y="6554"/>
                  </a:lnTo>
                  <a:lnTo>
                    <a:pt x="2657" y="6672"/>
                  </a:lnTo>
                  <a:lnTo>
                    <a:pt x="3129" y="6731"/>
                  </a:lnTo>
                  <a:lnTo>
                    <a:pt x="3542" y="6731"/>
                  </a:lnTo>
                  <a:lnTo>
                    <a:pt x="3956" y="6672"/>
                  </a:lnTo>
                  <a:lnTo>
                    <a:pt x="4369" y="6554"/>
                  </a:lnTo>
                  <a:lnTo>
                    <a:pt x="4782" y="6377"/>
                  </a:lnTo>
                  <a:lnTo>
                    <a:pt x="5196" y="6200"/>
                  </a:lnTo>
                  <a:lnTo>
                    <a:pt x="5550" y="5905"/>
                  </a:lnTo>
                  <a:lnTo>
                    <a:pt x="5904" y="5551"/>
                  </a:lnTo>
                  <a:lnTo>
                    <a:pt x="6199" y="5196"/>
                  </a:lnTo>
                  <a:lnTo>
                    <a:pt x="6376" y="4842"/>
                  </a:lnTo>
                  <a:lnTo>
                    <a:pt x="6553" y="4429"/>
                  </a:lnTo>
                  <a:lnTo>
                    <a:pt x="6672" y="4016"/>
                  </a:lnTo>
                  <a:lnTo>
                    <a:pt x="6731" y="3602"/>
                  </a:lnTo>
                  <a:lnTo>
                    <a:pt x="6731" y="3130"/>
                  </a:lnTo>
                  <a:lnTo>
                    <a:pt x="6672" y="2717"/>
                  </a:lnTo>
                  <a:lnTo>
                    <a:pt x="6553" y="2304"/>
                  </a:lnTo>
                  <a:lnTo>
                    <a:pt x="6376" y="1890"/>
                  </a:lnTo>
                  <a:lnTo>
                    <a:pt x="6140" y="1536"/>
                  </a:lnTo>
                  <a:lnTo>
                    <a:pt x="5904" y="1182"/>
                  </a:lnTo>
                  <a:lnTo>
                    <a:pt x="5550" y="828"/>
                  </a:lnTo>
                  <a:lnTo>
                    <a:pt x="5196" y="591"/>
                  </a:lnTo>
                  <a:lnTo>
                    <a:pt x="4841" y="355"/>
                  </a:lnTo>
                  <a:lnTo>
                    <a:pt x="4428" y="178"/>
                  </a:lnTo>
                  <a:lnTo>
                    <a:pt x="4015" y="60"/>
                  </a:lnTo>
                  <a:lnTo>
                    <a:pt x="360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8" name="Google Shape;298;p6"/>
            <p:cNvSpPr/>
            <p:nvPr/>
          </p:nvSpPr>
          <p:spPr>
            <a:xfrm>
              <a:off x="6874125" y="1740175"/>
              <a:ext cx="191900" cy="206650"/>
            </a:xfrm>
            <a:custGeom>
              <a:avLst/>
              <a:gdLst/>
              <a:ahLst/>
              <a:cxnLst/>
              <a:rect l="l" t="t" r="r" b="b"/>
              <a:pathLst>
                <a:path w="7676" h="8266" extrusionOk="0">
                  <a:moveTo>
                    <a:pt x="5137" y="2657"/>
                  </a:moveTo>
                  <a:lnTo>
                    <a:pt x="5609" y="3307"/>
                  </a:lnTo>
                  <a:lnTo>
                    <a:pt x="5727" y="3543"/>
                  </a:lnTo>
                  <a:lnTo>
                    <a:pt x="5727" y="3720"/>
                  </a:lnTo>
                  <a:lnTo>
                    <a:pt x="5668" y="3956"/>
                  </a:lnTo>
                  <a:lnTo>
                    <a:pt x="5491" y="4074"/>
                  </a:lnTo>
                  <a:lnTo>
                    <a:pt x="5255" y="4192"/>
                  </a:lnTo>
                  <a:lnTo>
                    <a:pt x="5078" y="4192"/>
                  </a:lnTo>
                  <a:lnTo>
                    <a:pt x="4842" y="4133"/>
                  </a:lnTo>
                  <a:lnTo>
                    <a:pt x="4665" y="3956"/>
                  </a:lnTo>
                  <a:lnTo>
                    <a:pt x="4192" y="3248"/>
                  </a:lnTo>
                  <a:lnTo>
                    <a:pt x="5137" y="2657"/>
                  </a:lnTo>
                  <a:close/>
                  <a:moveTo>
                    <a:pt x="5314" y="0"/>
                  </a:moveTo>
                  <a:lnTo>
                    <a:pt x="1" y="3720"/>
                  </a:lnTo>
                  <a:lnTo>
                    <a:pt x="1181" y="5373"/>
                  </a:lnTo>
                  <a:lnTo>
                    <a:pt x="3130" y="4074"/>
                  </a:lnTo>
                  <a:lnTo>
                    <a:pt x="1890" y="6436"/>
                  </a:lnTo>
                  <a:lnTo>
                    <a:pt x="3189" y="8266"/>
                  </a:lnTo>
                  <a:lnTo>
                    <a:pt x="4428" y="5668"/>
                  </a:lnTo>
                  <a:lnTo>
                    <a:pt x="4724" y="5845"/>
                  </a:lnTo>
                  <a:lnTo>
                    <a:pt x="5019" y="5963"/>
                  </a:lnTo>
                  <a:lnTo>
                    <a:pt x="5314" y="6081"/>
                  </a:lnTo>
                  <a:lnTo>
                    <a:pt x="5904" y="6081"/>
                  </a:lnTo>
                  <a:lnTo>
                    <a:pt x="6200" y="5963"/>
                  </a:lnTo>
                  <a:lnTo>
                    <a:pt x="6495" y="5904"/>
                  </a:lnTo>
                  <a:lnTo>
                    <a:pt x="6790" y="5727"/>
                  </a:lnTo>
                  <a:lnTo>
                    <a:pt x="7026" y="5550"/>
                  </a:lnTo>
                  <a:lnTo>
                    <a:pt x="7203" y="5314"/>
                  </a:lnTo>
                  <a:lnTo>
                    <a:pt x="7380" y="5078"/>
                  </a:lnTo>
                  <a:lnTo>
                    <a:pt x="7498" y="4842"/>
                  </a:lnTo>
                  <a:lnTo>
                    <a:pt x="7617" y="4605"/>
                  </a:lnTo>
                  <a:lnTo>
                    <a:pt x="7676" y="4310"/>
                  </a:lnTo>
                  <a:lnTo>
                    <a:pt x="7676" y="4015"/>
                  </a:lnTo>
                  <a:lnTo>
                    <a:pt x="7617" y="3720"/>
                  </a:lnTo>
                  <a:lnTo>
                    <a:pt x="7558" y="3425"/>
                  </a:lnTo>
                  <a:lnTo>
                    <a:pt x="7439" y="3070"/>
                  </a:lnTo>
                  <a:lnTo>
                    <a:pt x="7321" y="2775"/>
                  </a:lnTo>
                  <a:lnTo>
                    <a:pt x="7085" y="2480"/>
                  </a:lnTo>
                  <a:lnTo>
                    <a:pt x="53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9" name="Google Shape;299;p6"/>
            <p:cNvSpPr/>
            <p:nvPr/>
          </p:nvSpPr>
          <p:spPr>
            <a:xfrm>
              <a:off x="6983350" y="1877450"/>
              <a:ext cx="187475" cy="162375"/>
            </a:xfrm>
            <a:custGeom>
              <a:avLst/>
              <a:gdLst/>
              <a:ahLst/>
              <a:cxnLst/>
              <a:rect l="l" t="t" r="r" b="b"/>
              <a:pathLst>
                <a:path w="7499" h="6495" extrusionOk="0">
                  <a:moveTo>
                    <a:pt x="4783" y="0"/>
                  </a:moveTo>
                  <a:lnTo>
                    <a:pt x="3366" y="768"/>
                  </a:lnTo>
                  <a:lnTo>
                    <a:pt x="4251" y="2244"/>
                  </a:lnTo>
                  <a:lnTo>
                    <a:pt x="0" y="4723"/>
                  </a:lnTo>
                  <a:lnTo>
                    <a:pt x="1004" y="6494"/>
                  </a:lnTo>
                  <a:lnTo>
                    <a:pt x="5255" y="4015"/>
                  </a:lnTo>
                  <a:lnTo>
                    <a:pt x="6081" y="5550"/>
                  </a:lnTo>
                  <a:lnTo>
                    <a:pt x="7498" y="4723"/>
                  </a:lnTo>
                  <a:lnTo>
                    <a:pt x="47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0" name="Google Shape;300;p6"/>
            <p:cNvSpPr/>
            <p:nvPr/>
          </p:nvSpPr>
          <p:spPr>
            <a:xfrm>
              <a:off x="7039425" y="2028000"/>
              <a:ext cx="196350" cy="129900"/>
            </a:xfrm>
            <a:custGeom>
              <a:avLst/>
              <a:gdLst/>
              <a:ahLst/>
              <a:cxnLst/>
              <a:rect l="l" t="t" r="r" b="b"/>
              <a:pathLst>
                <a:path w="7854" h="5196" extrusionOk="0">
                  <a:moveTo>
                    <a:pt x="5905" y="0"/>
                  </a:moveTo>
                  <a:lnTo>
                    <a:pt x="1" y="2716"/>
                  </a:lnTo>
                  <a:lnTo>
                    <a:pt x="827" y="4605"/>
                  </a:lnTo>
                  <a:lnTo>
                    <a:pt x="3071" y="3542"/>
                  </a:lnTo>
                  <a:lnTo>
                    <a:pt x="3838" y="5195"/>
                  </a:lnTo>
                  <a:lnTo>
                    <a:pt x="5255" y="4546"/>
                  </a:lnTo>
                  <a:lnTo>
                    <a:pt x="4488" y="2893"/>
                  </a:lnTo>
                  <a:lnTo>
                    <a:pt x="5314" y="2539"/>
                  </a:lnTo>
                  <a:lnTo>
                    <a:pt x="6377" y="4841"/>
                  </a:lnTo>
                  <a:lnTo>
                    <a:pt x="7853" y="4133"/>
                  </a:lnTo>
                  <a:lnTo>
                    <a:pt x="59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1" name="Google Shape;301;p6"/>
            <p:cNvSpPr/>
            <p:nvPr/>
          </p:nvSpPr>
          <p:spPr>
            <a:xfrm>
              <a:off x="7117650" y="2185925"/>
              <a:ext cx="168300" cy="168275"/>
            </a:xfrm>
            <a:custGeom>
              <a:avLst/>
              <a:gdLst/>
              <a:ahLst/>
              <a:cxnLst/>
              <a:rect l="l" t="t" r="r" b="b"/>
              <a:pathLst>
                <a:path w="6732" h="6731" extrusionOk="0">
                  <a:moveTo>
                    <a:pt x="3780" y="2067"/>
                  </a:moveTo>
                  <a:lnTo>
                    <a:pt x="4075" y="2126"/>
                  </a:lnTo>
                  <a:lnTo>
                    <a:pt x="4252" y="2244"/>
                  </a:lnTo>
                  <a:lnTo>
                    <a:pt x="4488" y="2421"/>
                  </a:lnTo>
                  <a:lnTo>
                    <a:pt x="4606" y="2598"/>
                  </a:lnTo>
                  <a:lnTo>
                    <a:pt x="4724" y="2893"/>
                  </a:lnTo>
                  <a:lnTo>
                    <a:pt x="4783" y="3188"/>
                  </a:lnTo>
                  <a:lnTo>
                    <a:pt x="4842" y="3424"/>
                  </a:lnTo>
                  <a:lnTo>
                    <a:pt x="4783" y="3661"/>
                  </a:lnTo>
                  <a:lnTo>
                    <a:pt x="4665" y="3897"/>
                  </a:lnTo>
                  <a:lnTo>
                    <a:pt x="4547" y="4133"/>
                  </a:lnTo>
                  <a:lnTo>
                    <a:pt x="4311" y="4310"/>
                  </a:lnTo>
                  <a:lnTo>
                    <a:pt x="4075" y="4428"/>
                  </a:lnTo>
                  <a:lnTo>
                    <a:pt x="3780" y="4546"/>
                  </a:lnTo>
                  <a:lnTo>
                    <a:pt x="3484" y="4664"/>
                  </a:lnTo>
                  <a:lnTo>
                    <a:pt x="2953" y="4664"/>
                  </a:lnTo>
                  <a:lnTo>
                    <a:pt x="2658" y="4605"/>
                  </a:lnTo>
                  <a:lnTo>
                    <a:pt x="2481" y="4487"/>
                  </a:lnTo>
                  <a:lnTo>
                    <a:pt x="2244" y="4310"/>
                  </a:lnTo>
                  <a:lnTo>
                    <a:pt x="2126" y="4133"/>
                  </a:lnTo>
                  <a:lnTo>
                    <a:pt x="2008" y="3838"/>
                  </a:lnTo>
                  <a:lnTo>
                    <a:pt x="1949" y="3543"/>
                  </a:lnTo>
                  <a:lnTo>
                    <a:pt x="1890" y="3306"/>
                  </a:lnTo>
                  <a:lnTo>
                    <a:pt x="1949" y="3070"/>
                  </a:lnTo>
                  <a:lnTo>
                    <a:pt x="2067" y="2834"/>
                  </a:lnTo>
                  <a:lnTo>
                    <a:pt x="2185" y="2598"/>
                  </a:lnTo>
                  <a:lnTo>
                    <a:pt x="2422" y="2421"/>
                  </a:lnTo>
                  <a:lnTo>
                    <a:pt x="2658" y="2303"/>
                  </a:lnTo>
                  <a:lnTo>
                    <a:pt x="2953" y="2185"/>
                  </a:lnTo>
                  <a:lnTo>
                    <a:pt x="3248" y="2067"/>
                  </a:lnTo>
                  <a:close/>
                  <a:moveTo>
                    <a:pt x="3130" y="0"/>
                  </a:moveTo>
                  <a:lnTo>
                    <a:pt x="2717" y="59"/>
                  </a:lnTo>
                  <a:lnTo>
                    <a:pt x="2244" y="177"/>
                  </a:lnTo>
                  <a:lnTo>
                    <a:pt x="1831" y="354"/>
                  </a:lnTo>
                  <a:lnTo>
                    <a:pt x="1418" y="591"/>
                  </a:lnTo>
                  <a:lnTo>
                    <a:pt x="1064" y="886"/>
                  </a:lnTo>
                  <a:lnTo>
                    <a:pt x="768" y="1181"/>
                  </a:lnTo>
                  <a:lnTo>
                    <a:pt x="532" y="1535"/>
                  </a:lnTo>
                  <a:lnTo>
                    <a:pt x="296" y="1949"/>
                  </a:lnTo>
                  <a:lnTo>
                    <a:pt x="178" y="2303"/>
                  </a:lnTo>
                  <a:lnTo>
                    <a:pt x="60" y="2716"/>
                  </a:lnTo>
                  <a:lnTo>
                    <a:pt x="1" y="3188"/>
                  </a:lnTo>
                  <a:lnTo>
                    <a:pt x="1" y="3602"/>
                  </a:lnTo>
                  <a:lnTo>
                    <a:pt x="60" y="4074"/>
                  </a:lnTo>
                  <a:lnTo>
                    <a:pt x="178" y="4487"/>
                  </a:lnTo>
                  <a:lnTo>
                    <a:pt x="355" y="4900"/>
                  </a:lnTo>
                  <a:lnTo>
                    <a:pt x="591" y="5255"/>
                  </a:lnTo>
                  <a:lnTo>
                    <a:pt x="887" y="5609"/>
                  </a:lnTo>
                  <a:lnTo>
                    <a:pt x="1182" y="5904"/>
                  </a:lnTo>
                  <a:lnTo>
                    <a:pt x="1536" y="6199"/>
                  </a:lnTo>
                  <a:lnTo>
                    <a:pt x="1890" y="6376"/>
                  </a:lnTo>
                  <a:lnTo>
                    <a:pt x="2304" y="6554"/>
                  </a:lnTo>
                  <a:lnTo>
                    <a:pt x="2717" y="6672"/>
                  </a:lnTo>
                  <a:lnTo>
                    <a:pt x="3130" y="6731"/>
                  </a:lnTo>
                  <a:lnTo>
                    <a:pt x="3602" y="6731"/>
                  </a:lnTo>
                  <a:lnTo>
                    <a:pt x="4016" y="6672"/>
                  </a:lnTo>
                  <a:lnTo>
                    <a:pt x="4488" y="6495"/>
                  </a:lnTo>
                  <a:lnTo>
                    <a:pt x="4901" y="6317"/>
                  </a:lnTo>
                  <a:lnTo>
                    <a:pt x="5315" y="6140"/>
                  </a:lnTo>
                  <a:lnTo>
                    <a:pt x="5669" y="5845"/>
                  </a:lnTo>
                  <a:lnTo>
                    <a:pt x="5964" y="5550"/>
                  </a:lnTo>
                  <a:lnTo>
                    <a:pt x="6200" y="5196"/>
                  </a:lnTo>
                  <a:lnTo>
                    <a:pt x="6436" y="4782"/>
                  </a:lnTo>
                  <a:lnTo>
                    <a:pt x="6554" y="4428"/>
                  </a:lnTo>
                  <a:lnTo>
                    <a:pt x="6672" y="4015"/>
                  </a:lnTo>
                  <a:lnTo>
                    <a:pt x="6731" y="3543"/>
                  </a:lnTo>
                  <a:lnTo>
                    <a:pt x="6731" y="3129"/>
                  </a:lnTo>
                  <a:lnTo>
                    <a:pt x="6613" y="2716"/>
                  </a:lnTo>
                  <a:lnTo>
                    <a:pt x="6495" y="2244"/>
                  </a:lnTo>
                  <a:lnTo>
                    <a:pt x="6318" y="1830"/>
                  </a:lnTo>
                  <a:lnTo>
                    <a:pt x="6141" y="1476"/>
                  </a:lnTo>
                  <a:lnTo>
                    <a:pt x="5846" y="1122"/>
                  </a:lnTo>
                  <a:lnTo>
                    <a:pt x="5551" y="827"/>
                  </a:lnTo>
                  <a:lnTo>
                    <a:pt x="5196" y="532"/>
                  </a:lnTo>
                  <a:lnTo>
                    <a:pt x="4842" y="295"/>
                  </a:lnTo>
                  <a:lnTo>
                    <a:pt x="4429" y="177"/>
                  </a:lnTo>
                  <a:lnTo>
                    <a:pt x="4016" y="59"/>
                  </a:lnTo>
                  <a:lnTo>
                    <a:pt x="36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2" name="Google Shape;302;p6"/>
            <p:cNvSpPr/>
            <p:nvPr/>
          </p:nvSpPr>
          <p:spPr>
            <a:xfrm>
              <a:off x="7157525" y="2361550"/>
              <a:ext cx="171225" cy="137300"/>
            </a:xfrm>
            <a:custGeom>
              <a:avLst/>
              <a:gdLst/>
              <a:ahLst/>
              <a:cxnLst/>
              <a:rect l="l" t="t" r="r" b="b"/>
              <a:pathLst>
                <a:path w="6849" h="5492" extrusionOk="0">
                  <a:moveTo>
                    <a:pt x="6317" y="1"/>
                  </a:moveTo>
                  <a:lnTo>
                    <a:pt x="0" y="1595"/>
                  </a:lnTo>
                  <a:lnTo>
                    <a:pt x="1004" y="5492"/>
                  </a:lnTo>
                  <a:lnTo>
                    <a:pt x="2480" y="5078"/>
                  </a:lnTo>
                  <a:lnTo>
                    <a:pt x="2007" y="3189"/>
                  </a:lnTo>
                  <a:lnTo>
                    <a:pt x="6849" y="2008"/>
                  </a:lnTo>
                  <a:lnTo>
                    <a:pt x="63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3" name="Google Shape;303;p6"/>
            <p:cNvSpPr/>
            <p:nvPr/>
          </p:nvSpPr>
          <p:spPr>
            <a:xfrm>
              <a:off x="7187025" y="2492925"/>
              <a:ext cx="169775" cy="79725"/>
            </a:xfrm>
            <a:custGeom>
              <a:avLst/>
              <a:gdLst/>
              <a:ahLst/>
              <a:cxnLst/>
              <a:rect l="l" t="t" r="r" b="b"/>
              <a:pathLst>
                <a:path w="6791" h="3189" extrusionOk="0">
                  <a:moveTo>
                    <a:pt x="6377" y="0"/>
                  </a:moveTo>
                  <a:lnTo>
                    <a:pt x="1" y="1181"/>
                  </a:lnTo>
                  <a:lnTo>
                    <a:pt x="355" y="3188"/>
                  </a:lnTo>
                  <a:lnTo>
                    <a:pt x="6790" y="2008"/>
                  </a:lnTo>
                  <a:lnTo>
                    <a:pt x="63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4" name="Google Shape;304;p6"/>
            <p:cNvSpPr/>
            <p:nvPr/>
          </p:nvSpPr>
          <p:spPr>
            <a:xfrm>
              <a:off x="7207700" y="2588850"/>
              <a:ext cx="168275" cy="168300"/>
            </a:xfrm>
            <a:custGeom>
              <a:avLst/>
              <a:gdLst/>
              <a:ahLst/>
              <a:cxnLst/>
              <a:rect l="l" t="t" r="r" b="b"/>
              <a:pathLst>
                <a:path w="6731" h="6732" extrusionOk="0">
                  <a:moveTo>
                    <a:pt x="3543" y="2067"/>
                  </a:moveTo>
                  <a:lnTo>
                    <a:pt x="3838" y="2126"/>
                  </a:lnTo>
                  <a:lnTo>
                    <a:pt x="4133" y="2185"/>
                  </a:lnTo>
                  <a:lnTo>
                    <a:pt x="4369" y="2303"/>
                  </a:lnTo>
                  <a:lnTo>
                    <a:pt x="4546" y="2481"/>
                  </a:lnTo>
                  <a:lnTo>
                    <a:pt x="4664" y="2717"/>
                  </a:lnTo>
                  <a:lnTo>
                    <a:pt x="4783" y="2953"/>
                  </a:lnTo>
                  <a:lnTo>
                    <a:pt x="4842" y="3248"/>
                  </a:lnTo>
                  <a:lnTo>
                    <a:pt x="4842" y="3543"/>
                  </a:lnTo>
                  <a:lnTo>
                    <a:pt x="4783" y="3779"/>
                  </a:lnTo>
                  <a:lnTo>
                    <a:pt x="4664" y="4016"/>
                  </a:lnTo>
                  <a:lnTo>
                    <a:pt x="4546" y="4193"/>
                  </a:lnTo>
                  <a:lnTo>
                    <a:pt x="4310" y="4370"/>
                  </a:lnTo>
                  <a:lnTo>
                    <a:pt x="4074" y="4488"/>
                  </a:lnTo>
                  <a:lnTo>
                    <a:pt x="3838" y="4606"/>
                  </a:lnTo>
                  <a:lnTo>
                    <a:pt x="3484" y="4665"/>
                  </a:lnTo>
                  <a:lnTo>
                    <a:pt x="3189" y="4665"/>
                  </a:lnTo>
                  <a:lnTo>
                    <a:pt x="2893" y="4606"/>
                  </a:lnTo>
                  <a:lnTo>
                    <a:pt x="2657" y="4547"/>
                  </a:lnTo>
                  <a:lnTo>
                    <a:pt x="2421" y="4429"/>
                  </a:lnTo>
                  <a:lnTo>
                    <a:pt x="2244" y="4252"/>
                  </a:lnTo>
                  <a:lnTo>
                    <a:pt x="2067" y="4075"/>
                  </a:lnTo>
                  <a:lnTo>
                    <a:pt x="2008" y="3779"/>
                  </a:lnTo>
                  <a:lnTo>
                    <a:pt x="1949" y="3543"/>
                  </a:lnTo>
                  <a:lnTo>
                    <a:pt x="1949" y="3248"/>
                  </a:lnTo>
                  <a:lnTo>
                    <a:pt x="2008" y="2953"/>
                  </a:lnTo>
                  <a:lnTo>
                    <a:pt x="2067" y="2717"/>
                  </a:lnTo>
                  <a:lnTo>
                    <a:pt x="2244" y="2540"/>
                  </a:lnTo>
                  <a:lnTo>
                    <a:pt x="2421" y="2362"/>
                  </a:lnTo>
                  <a:lnTo>
                    <a:pt x="2657" y="2244"/>
                  </a:lnTo>
                  <a:lnTo>
                    <a:pt x="2952" y="2185"/>
                  </a:lnTo>
                  <a:lnTo>
                    <a:pt x="3248" y="2126"/>
                  </a:lnTo>
                  <a:lnTo>
                    <a:pt x="3543" y="2067"/>
                  </a:lnTo>
                  <a:close/>
                  <a:moveTo>
                    <a:pt x="3484" y="1"/>
                  </a:moveTo>
                  <a:lnTo>
                    <a:pt x="3011" y="60"/>
                  </a:lnTo>
                  <a:lnTo>
                    <a:pt x="2598" y="119"/>
                  </a:lnTo>
                  <a:lnTo>
                    <a:pt x="2126" y="237"/>
                  </a:lnTo>
                  <a:lnTo>
                    <a:pt x="1713" y="414"/>
                  </a:lnTo>
                  <a:lnTo>
                    <a:pt x="1358" y="650"/>
                  </a:lnTo>
                  <a:lnTo>
                    <a:pt x="1004" y="946"/>
                  </a:lnTo>
                  <a:lnTo>
                    <a:pt x="768" y="1241"/>
                  </a:lnTo>
                  <a:lnTo>
                    <a:pt x="473" y="1595"/>
                  </a:lnTo>
                  <a:lnTo>
                    <a:pt x="296" y="2008"/>
                  </a:lnTo>
                  <a:lnTo>
                    <a:pt x="178" y="2421"/>
                  </a:lnTo>
                  <a:lnTo>
                    <a:pt x="59" y="2835"/>
                  </a:lnTo>
                  <a:lnTo>
                    <a:pt x="0" y="3248"/>
                  </a:lnTo>
                  <a:lnTo>
                    <a:pt x="59" y="3720"/>
                  </a:lnTo>
                  <a:lnTo>
                    <a:pt x="118" y="4193"/>
                  </a:lnTo>
                  <a:lnTo>
                    <a:pt x="237" y="4606"/>
                  </a:lnTo>
                  <a:lnTo>
                    <a:pt x="414" y="4960"/>
                  </a:lnTo>
                  <a:lnTo>
                    <a:pt x="650" y="5373"/>
                  </a:lnTo>
                  <a:lnTo>
                    <a:pt x="945" y="5669"/>
                  </a:lnTo>
                  <a:lnTo>
                    <a:pt x="1240" y="5964"/>
                  </a:lnTo>
                  <a:lnTo>
                    <a:pt x="1594" y="6259"/>
                  </a:lnTo>
                  <a:lnTo>
                    <a:pt x="1949" y="6436"/>
                  </a:lnTo>
                  <a:lnTo>
                    <a:pt x="2362" y="6613"/>
                  </a:lnTo>
                  <a:lnTo>
                    <a:pt x="2834" y="6672"/>
                  </a:lnTo>
                  <a:lnTo>
                    <a:pt x="3248" y="6731"/>
                  </a:lnTo>
                  <a:lnTo>
                    <a:pt x="3720" y="6672"/>
                  </a:lnTo>
                  <a:lnTo>
                    <a:pt x="4192" y="6613"/>
                  </a:lnTo>
                  <a:lnTo>
                    <a:pt x="4605" y="6495"/>
                  </a:lnTo>
                  <a:lnTo>
                    <a:pt x="5019" y="6318"/>
                  </a:lnTo>
                  <a:lnTo>
                    <a:pt x="5373" y="6082"/>
                  </a:lnTo>
                  <a:lnTo>
                    <a:pt x="5727" y="5787"/>
                  </a:lnTo>
                  <a:lnTo>
                    <a:pt x="6022" y="5492"/>
                  </a:lnTo>
                  <a:lnTo>
                    <a:pt x="6259" y="5137"/>
                  </a:lnTo>
                  <a:lnTo>
                    <a:pt x="6436" y="4724"/>
                  </a:lnTo>
                  <a:lnTo>
                    <a:pt x="6613" y="4370"/>
                  </a:lnTo>
                  <a:lnTo>
                    <a:pt x="6672" y="3897"/>
                  </a:lnTo>
                  <a:lnTo>
                    <a:pt x="6731" y="3484"/>
                  </a:lnTo>
                  <a:lnTo>
                    <a:pt x="6731" y="3012"/>
                  </a:lnTo>
                  <a:lnTo>
                    <a:pt x="6613" y="2599"/>
                  </a:lnTo>
                  <a:lnTo>
                    <a:pt x="6495" y="2185"/>
                  </a:lnTo>
                  <a:lnTo>
                    <a:pt x="6318" y="1772"/>
                  </a:lnTo>
                  <a:lnTo>
                    <a:pt x="6081" y="1418"/>
                  </a:lnTo>
                  <a:lnTo>
                    <a:pt x="5845" y="1064"/>
                  </a:lnTo>
                  <a:lnTo>
                    <a:pt x="5550" y="768"/>
                  </a:lnTo>
                  <a:lnTo>
                    <a:pt x="5196" y="532"/>
                  </a:lnTo>
                  <a:lnTo>
                    <a:pt x="4783" y="296"/>
                  </a:lnTo>
                  <a:lnTo>
                    <a:pt x="4369" y="119"/>
                  </a:lnTo>
                  <a:lnTo>
                    <a:pt x="3956" y="60"/>
                  </a:lnTo>
                  <a:lnTo>
                    <a:pt x="34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5" name="Google Shape;305;p6"/>
            <p:cNvSpPr/>
            <p:nvPr/>
          </p:nvSpPr>
          <p:spPr>
            <a:xfrm>
              <a:off x="7215075" y="2826500"/>
              <a:ext cx="166800" cy="178600"/>
            </a:xfrm>
            <a:custGeom>
              <a:avLst/>
              <a:gdLst/>
              <a:ahLst/>
              <a:cxnLst/>
              <a:rect l="l" t="t" r="r" b="b"/>
              <a:pathLst>
                <a:path w="6672" h="7144" extrusionOk="0">
                  <a:moveTo>
                    <a:pt x="2657" y="3070"/>
                  </a:moveTo>
                  <a:lnTo>
                    <a:pt x="4488" y="3720"/>
                  </a:lnTo>
                  <a:lnTo>
                    <a:pt x="2657" y="4251"/>
                  </a:lnTo>
                  <a:lnTo>
                    <a:pt x="2657" y="3070"/>
                  </a:lnTo>
                  <a:close/>
                  <a:moveTo>
                    <a:pt x="237" y="0"/>
                  </a:moveTo>
                  <a:lnTo>
                    <a:pt x="178" y="2185"/>
                  </a:lnTo>
                  <a:lnTo>
                    <a:pt x="1181" y="2539"/>
                  </a:lnTo>
                  <a:lnTo>
                    <a:pt x="1063" y="4664"/>
                  </a:lnTo>
                  <a:lnTo>
                    <a:pt x="119" y="4959"/>
                  </a:lnTo>
                  <a:lnTo>
                    <a:pt x="1" y="7144"/>
                  </a:lnTo>
                  <a:lnTo>
                    <a:pt x="1" y="7144"/>
                  </a:lnTo>
                  <a:lnTo>
                    <a:pt x="6613" y="4959"/>
                  </a:lnTo>
                  <a:lnTo>
                    <a:pt x="6672" y="2598"/>
                  </a:lnTo>
                  <a:lnTo>
                    <a:pt x="2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6" name="Google Shape;306;p6"/>
            <p:cNvSpPr/>
            <p:nvPr/>
          </p:nvSpPr>
          <p:spPr>
            <a:xfrm>
              <a:off x="7200325" y="3030175"/>
              <a:ext cx="174175" cy="156475"/>
            </a:xfrm>
            <a:custGeom>
              <a:avLst/>
              <a:gdLst/>
              <a:ahLst/>
              <a:cxnLst/>
              <a:rect l="l" t="t" r="r" b="b"/>
              <a:pathLst>
                <a:path w="6967" h="6259" extrusionOk="0">
                  <a:moveTo>
                    <a:pt x="2480" y="1"/>
                  </a:moveTo>
                  <a:lnTo>
                    <a:pt x="2067" y="60"/>
                  </a:lnTo>
                  <a:lnTo>
                    <a:pt x="1712" y="178"/>
                  </a:lnTo>
                  <a:lnTo>
                    <a:pt x="1358" y="355"/>
                  </a:lnTo>
                  <a:lnTo>
                    <a:pt x="1063" y="532"/>
                  </a:lnTo>
                  <a:lnTo>
                    <a:pt x="827" y="768"/>
                  </a:lnTo>
                  <a:lnTo>
                    <a:pt x="591" y="1063"/>
                  </a:lnTo>
                  <a:lnTo>
                    <a:pt x="413" y="1358"/>
                  </a:lnTo>
                  <a:lnTo>
                    <a:pt x="236" y="1713"/>
                  </a:lnTo>
                  <a:lnTo>
                    <a:pt x="118" y="2067"/>
                  </a:lnTo>
                  <a:lnTo>
                    <a:pt x="59" y="2480"/>
                  </a:lnTo>
                  <a:lnTo>
                    <a:pt x="0" y="2834"/>
                  </a:lnTo>
                  <a:lnTo>
                    <a:pt x="59" y="3248"/>
                  </a:lnTo>
                  <a:lnTo>
                    <a:pt x="59" y="3602"/>
                  </a:lnTo>
                  <a:lnTo>
                    <a:pt x="177" y="4015"/>
                  </a:lnTo>
                  <a:lnTo>
                    <a:pt x="295" y="4310"/>
                  </a:lnTo>
                  <a:lnTo>
                    <a:pt x="532" y="4665"/>
                  </a:lnTo>
                  <a:lnTo>
                    <a:pt x="709" y="4901"/>
                  </a:lnTo>
                  <a:lnTo>
                    <a:pt x="1004" y="5196"/>
                  </a:lnTo>
                  <a:lnTo>
                    <a:pt x="1358" y="5373"/>
                  </a:lnTo>
                  <a:lnTo>
                    <a:pt x="1712" y="5550"/>
                  </a:lnTo>
                  <a:lnTo>
                    <a:pt x="2067" y="5668"/>
                  </a:lnTo>
                  <a:lnTo>
                    <a:pt x="2539" y="5786"/>
                  </a:lnTo>
                  <a:lnTo>
                    <a:pt x="6199" y="6259"/>
                  </a:lnTo>
                  <a:lnTo>
                    <a:pt x="6435" y="4251"/>
                  </a:lnTo>
                  <a:lnTo>
                    <a:pt x="2834" y="3779"/>
                  </a:lnTo>
                  <a:lnTo>
                    <a:pt x="2421" y="3661"/>
                  </a:lnTo>
                  <a:lnTo>
                    <a:pt x="2126" y="3425"/>
                  </a:lnTo>
                  <a:lnTo>
                    <a:pt x="2067" y="3307"/>
                  </a:lnTo>
                  <a:lnTo>
                    <a:pt x="2008" y="3130"/>
                  </a:lnTo>
                  <a:lnTo>
                    <a:pt x="1948" y="2953"/>
                  </a:lnTo>
                  <a:lnTo>
                    <a:pt x="1948" y="2775"/>
                  </a:lnTo>
                  <a:lnTo>
                    <a:pt x="2008" y="2539"/>
                  </a:lnTo>
                  <a:lnTo>
                    <a:pt x="2067" y="2421"/>
                  </a:lnTo>
                  <a:lnTo>
                    <a:pt x="2185" y="2244"/>
                  </a:lnTo>
                  <a:lnTo>
                    <a:pt x="2303" y="2185"/>
                  </a:lnTo>
                  <a:lnTo>
                    <a:pt x="2657" y="2067"/>
                  </a:lnTo>
                  <a:lnTo>
                    <a:pt x="3070" y="2067"/>
                  </a:lnTo>
                  <a:lnTo>
                    <a:pt x="6672" y="2598"/>
                  </a:lnTo>
                  <a:lnTo>
                    <a:pt x="6967" y="591"/>
                  </a:lnTo>
                  <a:lnTo>
                    <a:pt x="3306" y="60"/>
                  </a:lnTo>
                  <a:lnTo>
                    <a:pt x="28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7" name="Google Shape;307;p6"/>
            <p:cNvSpPr/>
            <p:nvPr/>
          </p:nvSpPr>
          <p:spPr>
            <a:xfrm>
              <a:off x="7167850" y="3192525"/>
              <a:ext cx="178625" cy="171250"/>
            </a:xfrm>
            <a:custGeom>
              <a:avLst/>
              <a:gdLst/>
              <a:ahLst/>
              <a:cxnLst/>
              <a:rect l="l" t="t" r="r" b="b"/>
              <a:pathLst>
                <a:path w="7145" h="6850" extrusionOk="0">
                  <a:moveTo>
                    <a:pt x="2067" y="2421"/>
                  </a:moveTo>
                  <a:lnTo>
                    <a:pt x="4901" y="3130"/>
                  </a:lnTo>
                  <a:lnTo>
                    <a:pt x="4783" y="3602"/>
                  </a:lnTo>
                  <a:lnTo>
                    <a:pt x="4664" y="3957"/>
                  </a:lnTo>
                  <a:lnTo>
                    <a:pt x="4546" y="4193"/>
                  </a:lnTo>
                  <a:lnTo>
                    <a:pt x="4369" y="4429"/>
                  </a:lnTo>
                  <a:lnTo>
                    <a:pt x="4133" y="4606"/>
                  </a:lnTo>
                  <a:lnTo>
                    <a:pt x="3897" y="4724"/>
                  </a:lnTo>
                  <a:lnTo>
                    <a:pt x="3661" y="4783"/>
                  </a:lnTo>
                  <a:lnTo>
                    <a:pt x="3307" y="4783"/>
                  </a:lnTo>
                  <a:lnTo>
                    <a:pt x="3011" y="4724"/>
                  </a:lnTo>
                  <a:lnTo>
                    <a:pt x="2716" y="4606"/>
                  </a:lnTo>
                  <a:lnTo>
                    <a:pt x="2421" y="4488"/>
                  </a:lnTo>
                  <a:lnTo>
                    <a:pt x="2244" y="4311"/>
                  </a:lnTo>
                  <a:lnTo>
                    <a:pt x="2067" y="4075"/>
                  </a:lnTo>
                  <a:lnTo>
                    <a:pt x="1949" y="3838"/>
                  </a:lnTo>
                  <a:lnTo>
                    <a:pt x="1890" y="3543"/>
                  </a:lnTo>
                  <a:lnTo>
                    <a:pt x="1890" y="3248"/>
                  </a:lnTo>
                  <a:lnTo>
                    <a:pt x="1949" y="2894"/>
                  </a:lnTo>
                  <a:lnTo>
                    <a:pt x="2067" y="2421"/>
                  </a:lnTo>
                  <a:close/>
                  <a:moveTo>
                    <a:pt x="827" y="1"/>
                  </a:moveTo>
                  <a:lnTo>
                    <a:pt x="118" y="2658"/>
                  </a:lnTo>
                  <a:lnTo>
                    <a:pt x="59" y="3130"/>
                  </a:lnTo>
                  <a:lnTo>
                    <a:pt x="0" y="3602"/>
                  </a:lnTo>
                  <a:lnTo>
                    <a:pt x="59" y="4075"/>
                  </a:lnTo>
                  <a:lnTo>
                    <a:pt x="118" y="4488"/>
                  </a:lnTo>
                  <a:lnTo>
                    <a:pt x="296" y="4901"/>
                  </a:lnTo>
                  <a:lnTo>
                    <a:pt x="473" y="5255"/>
                  </a:lnTo>
                  <a:lnTo>
                    <a:pt x="709" y="5610"/>
                  </a:lnTo>
                  <a:lnTo>
                    <a:pt x="1004" y="5905"/>
                  </a:lnTo>
                  <a:lnTo>
                    <a:pt x="1299" y="6200"/>
                  </a:lnTo>
                  <a:lnTo>
                    <a:pt x="1653" y="6436"/>
                  </a:lnTo>
                  <a:lnTo>
                    <a:pt x="2067" y="6613"/>
                  </a:lnTo>
                  <a:lnTo>
                    <a:pt x="2480" y="6731"/>
                  </a:lnTo>
                  <a:lnTo>
                    <a:pt x="2952" y="6849"/>
                  </a:lnTo>
                  <a:lnTo>
                    <a:pt x="3838" y="6849"/>
                  </a:lnTo>
                  <a:lnTo>
                    <a:pt x="4251" y="6731"/>
                  </a:lnTo>
                  <a:lnTo>
                    <a:pt x="4605" y="6613"/>
                  </a:lnTo>
                  <a:lnTo>
                    <a:pt x="5019" y="6377"/>
                  </a:lnTo>
                  <a:lnTo>
                    <a:pt x="5314" y="6141"/>
                  </a:lnTo>
                  <a:lnTo>
                    <a:pt x="5668" y="5846"/>
                  </a:lnTo>
                  <a:lnTo>
                    <a:pt x="5904" y="5492"/>
                  </a:lnTo>
                  <a:lnTo>
                    <a:pt x="6140" y="5137"/>
                  </a:lnTo>
                  <a:lnTo>
                    <a:pt x="6318" y="4724"/>
                  </a:lnTo>
                  <a:lnTo>
                    <a:pt x="6495" y="4252"/>
                  </a:lnTo>
                  <a:lnTo>
                    <a:pt x="7144" y="1595"/>
                  </a:lnTo>
                  <a:lnTo>
                    <a:pt x="8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8" name="Google Shape;308;p6"/>
            <p:cNvSpPr/>
            <p:nvPr/>
          </p:nvSpPr>
          <p:spPr>
            <a:xfrm>
              <a:off x="7125050" y="3365225"/>
              <a:ext cx="171225" cy="100400"/>
            </a:xfrm>
            <a:custGeom>
              <a:avLst/>
              <a:gdLst/>
              <a:ahLst/>
              <a:cxnLst/>
              <a:rect l="l" t="t" r="r" b="b"/>
              <a:pathLst>
                <a:path w="6849" h="4016" extrusionOk="0">
                  <a:moveTo>
                    <a:pt x="650" y="0"/>
                  </a:moveTo>
                  <a:lnTo>
                    <a:pt x="0" y="1949"/>
                  </a:lnTo>
                  <a:lnTo>
                    <a:pt x="6199" y="4015"/>
                  </a:lnTo>
                  <a:lnTo>
                    <a:pt x="6849" y="2067"/>
                  </a:lnTo>
                  <a:lnTo>
                    <a:pt x="6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9" name="Google Shape;309;p6"/>
            <p:cNvSpPr/>
            <p:nvPr/>
          </p:nvSpPr>
          <p:spPr>
            <a:xfrm>
              <a:off x="7077800" y="3464125"/>
              <a:ext cx="168300" cy="168275"/>
            </a:xfrm>
            <a:custGeom>
              <a:avLst/>
              <a:gdLst/>
              <a:ahLst/>
              <a:cxnLst/>
              <a:rect l="l" t="t" r="r" b="b"/>
              <a:pathLst>
                <a:path w="6732" h="6731" extrusionOk="0">
                  <a:moveTo>
                    <a:pt x="3248" y="2066"/>
                  </a:moveTo>
                  <a:lnTo>
                    <a:pt x="3543" y="2125"/>
                  </a:lnTo>
                  <a:lnTo>
                    <a:pt x="3838" y="2185"/>
                  </a:lnTo>
                  <a:lnTo>
                    <a:pt x="4134" y="2362"/>
                  </a:lnTo>
                  <a:lnTo>
                    <a:pt x="4370" y="2539"/>
                  </a:lnTo>
                  <a:lnTo>
                    <a:pt x="4547" y="2716"/>
                  </a:lnTo>
                  <a:lnTo>
                    <a:pt x="4724" y="2952"/>
                  </a:lnTo>
                  <a:lnTo>
                    <a:pt x="4783" y="3188"/>
                  </a:lnTo>
                  <a:lnTo>
                    <a:pt x="4783" y="3424"/>
                  </a:lnTo>
                  <a:lnTo>
                    <a:pt x="4783" y="3661"/>
                  </a:lnTo>
                  <a:lnTo>
                    <a:pt x="4665" y="3956"/>
                  </a:lnTo>
                  <a:lnTo>
                    <a:pt x="4547" y="4192"/>
                  </a:lnTo>
                  <a:lnTo>
                    <a:pt x="4370" y="4428"/>
                  </a:lnTo>
                  <a:lnTo>
                    <a:pt x="4193" y="4546"/>
                  </a:lnTo>
                  <a:lnTo>
                    <a:pt x="3957" y="4664"/>
                  </a:lnTo>
                  <a:lnTo>
                    <a:pt x="3720" y="4723"/>
                  </a:lnTo>
                  <a:lnTo>
                    <a:pt x="3425" y="4723"/>
                  </a:lnTo>
                  <a:lnTo>
                    <a:pt x="3130" y="4664"/>
                  </a:lnTo>
                  <a:lnTo>
                    <a:pt x="2835" y="4546"/>
                  </a:lnTo>
                  <a:lnTo>
                    <a:pt x="2540" y="4428"/>
                  </a:lnTo>
                  <a:lnTo>
                    <a:pt x="2362" y="4251"/>
                  </a:lnTo>
                  <a:lnTo>
                    <a:pt x="2126" y="4074"/>
                  </a:lnTo>
                  <a:lnTo>
                    <a:pt x="2008" y="3838"/>
                  </a:lnTo>
                  <a:lnTo>
                    <a:pt x="1949" y="3601"/>
                  </a:lnTo>
                  <a:lnTo>
                    <a:pt x="1890" y="3365"/>
                  </a:lnTo>
                  <a:lnTo>
                    <a:pt x="1949" y="3070"/>
                  </a:lnTo>
                  <a:lnTo>
                    <a:pt x="2008" y="2834"/>
                  </a:lnTo>
                  <a:lnTo>
                    <a:pt x="2126" y="2539"/>
                  </a:lnTo>
                  <a:lnTo>
                    <a:pt x="2303" y="2362"/>
                  </a:lnTo>
                  <a:lnTo>
                    <a:pt x="2540" y="2185"/>
                  </a:lnTo>
                  <a:lnTo>
                    <a:pt x="2776" y="2066"/>
                  </a:lnTo>
                  <a:close/>
                  <a:moveTo>
                    <a:pt x="2894" y="0"/>
                  </a:moveTo>
                  <a:lnTo>
                    <a:pt x="2481" y="118"/>
                  </a:lnTo>
                  <a:lnTo>
                    <a:pt x="2067" y="236"/>
                  </a:lnTo>
                  <a:lnTo>
                    <a:pt x="1654" y="413"/>
                  </a:lnTo>
                  <a:lnTo>
                    <a:pt x="1300" y="709"/>
                  </a:lnTo>
                  <a:lnTo>
                    <a:pt x="1005" y="945"/>
                  </a:lnTo>
                  <a:lnTo>
                    <a:pt x="709" y="1299"/>
                  </a:lnTo>
                  <a:lnTo>
                    <a:pt x="473" y="1653"/>
                  </a:lnTo>
                  <a:lnTo>
                    <a:pt x="237" y="2066"/>
                  </a:lnTo>
                  <a:lnTo>
                    <a:pt x="119" y="2480"/>
                  </a:lnTo>
                  <a:lnTo>
                    <a:pt x="1" y="2893"/>
                  </a:lnTo>
                  <a:lnTo>
                    <a:pt x="1" y="3365"/>
                  </a:lnTo>
                  <a:lnTo>
                    <a:pt x="1" y="3779"/>
                  </a:lnTo>
                  <a:lnTo>
                    <a:pt x="60" y="4192"/>
                  </a:lnTo>
                  <a:lnTo>
                    <a:pt x="237" y="4605"/>
                  </a:lnTo>
                  <a:lnTo>
                    <a:pt x="414" y="5018"/>
                  </a:lnTo>
                  <a:lnTo>
                    <a:pt x="650" y="5373"/>
                  </a:lnTo>
                  <a:lnTo>
                    <a:pt x="887" y="5727"/>
                  </a:lnTo>
                  <a:lnTo>
                    <a:pt x="1241" y="6022"/>
                  </a:lnTo>
                  <a:lnTo>
                    <a:pt x="1595" y="6258"/>
                  </a:lnTo>
                  <a:lnTo>
                    <a:pt x="2067" y="6435"/>
                  </a:lnTo>
                  <a:lnTo>
                    <a:pt x="2481" y="6612"/>
                  </a:lnTo>
                  <a:lnTo>
                    <a:pt x="2894" y="6731"/>
                  </a:lnTo>
                  <a:lnTo>
                    <a:pt x="3779" y="6731"/>
                  </a:lnTo>
                  <a:lnTo>
                    <a:pt x="4252" y="6612"/>
                  </a:lnTo>
                  <a:lnTo>
                    <a:pt x="4606" y="6494"/>
                  </a:lnTo>
                  <a:lnTo>
                    <a:pt x="5019" y="6317"/>
                  </a:lnTo>
                  <a:lnTo>
                    <a:pt x="5374" y="6081"/>
                  </a:lnTo>
                  <a:lnTo>
                    <a:pt x="5669" y="5786"/>
                  </a:lnTo>
                  <a:lnTo>
                    <a:pt x="5964" y="5432"/>
                  </a:lnTo>
                  <a:lnTo>
                    <a:pt x="6200" y="5077"/>
                  </a:lnTo>
                  <a:lnTo>
                    <a:pt x="6436" y="4664"/>
                  </a:lnTo>
                  <a:lnTo>
                    <a:pt x="6554" y="4251"/>
                  </a:lnTo>
                  <a:lnTo>
                    <a:pt x="6672" y="3838"/>
                  </a:lnTo>
                  <a:lnTo>
                    <a:pt x="6731" y="3424"/>
                  </a:lnTo>
                  <a:lnTo>
                    <a:pt x="6672" y="2952"/>
                  </a:lnTo>
                  <a:lnTo>
                    <a:pt x="6613" y="2539"/>
                  </a:lnTo>
                  <a:lnTo>
                    <a:pt x="6495" y="2125"/>
                  </a:lnTo>
                  <a:lnTo>
                    <a:pt x="6318" y="1771"/>
                  </a:lnTo>
                  <a:lnTo>
                    <a:pt x="6082" y="1358"/>
                  </a:lnTo>
                  <a:lnTo>
                    <a:pt x="5787" y="1063"/>
                  </a:lnTo>
                  <a:lnTo>
                    <a:pt x="5433" y="768"/>
                  </a:lnTo>
                  <a:lnTo>
                    <a:pt x="5078" y="472"/>
                  </a:lnTo>
                  <a:lnTo>
                    <a:pt x="4665" y="295"/>
                  </a:lnTo>
                  <a:lnTo>
                    <a:pt x="4193" y="118"/>
                  </a:lnTo>
                  <a:lnTo>
                    <a:pt x="3779" y="59"/>
                  </a:lnTo>
                  <a:lnTo>
                    <a:pt x="33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0" name="Google Shape;310;p6"/>
            <p:cNvSpPr/>
            <p:nvPr/>
          </p:nvSpPr>
          <p:spPr>
            <a:xfrm>
              <a:off x="6964150" y="3658950"/>
              <a:ext cx="194875" cy="175650"/>
            </a:xfrm>
            <a:custGeom>
              <a:avLst/>
              <a:gdLst/>
              <a:ahLst/>
              <a:cxnLst/>
              <a:rect l="l" t="t" r="r" b="b"/>
              <a:pathLst>
                <a:path w="7795" h="7026" extrusionOk="0">
                  <a:moveTo>
                    <a:pt x="2185" y="0"/>
                  </a:moveTo>
                  <a:lnTo>
                    <a:pt x="1" y="3720"/>
                  </a:lnTo>
                  <a:lnTo>
                    <a:pt x="1359" y="4546"/>
                  </a:lnTo>
                  <a:lnTo>
                    <a:pt x="2540" y="2598"/>
                  </a:lnTo>
                  <a:lnTo>
                    <a:pt x="3366" y="3011"/>
                  </a:lnTo>
                  <a:lnTo>
                    <a:pt x="2303" y="4782"/>
                  </a:lnTo>
                  <a:lnTo>
                    <a:pt x="3661" y="5550"/>
                  </a:lnTo>
                  <a:lnTo>
                    <a:pt x="4665" y="3838"/>
                  </a:lnTo>
                  <a:lnTo>
                    <a:pt x="5373" y="4192"/>
                  </a:lnTo>
                  <a:lnTo>
                    <a:pt x="4193" y="6199"/>
                  </a:lnTo>
                  <a:lnTo>
                    <a:pt x="5610" y="7026"/>
                  </a:lnTo>
                  <a:lnTo>
                    <a:pt x="7794" y="3247"/>
                  </a:lnTo>
                  <a:lnTo>
                    <a:pt x="218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1" name="Google Shape;311;p6"/>
            <p:cNvSpPr/>
            <p:nvPr/>
          </p:nvSpPr>
          <p:spPr>
            <a:xfrm>
              <a:off x="6859375" y="3775550"/>
              <a:ext cx="222900" cy="221425"/>
            </a:xfrm>
            <a:custGeom>
              <a:avLst/>
              <a:gdLst/>
              <a:ahLst/>
              <a:cxnLst/>
              <a:rect l="l" t="t" r="r" b="b"/>
              <a:pathLst>
                <a:path w="8916" h="8857" extrusionOk="0">
                  <a:moveTo>
                    <a:pt x="3602" y="0"/>
                  </a:moveTo>
                  <a:lnTo>
                    <a:pt x="2421" y="1653"/>
                  </a:lnTo>
                  <a:lnTo>
                    <a:pt x="5077" y="3543"/>
                  </a:lnTo>
                  <a:lnTo>
                    <a:pt x="5077" y="3543"/>
                  </a:lnTo>
                  <a:lnTo>
                    <a:pt x="1181" y="3425"/>
                  </a:lnTo>
                  <a:lnTo>
                    <a:pt x="0" y="5078"/>
                  </a:lnTo>
                  <a:lnTo>
                    <a:pt x="5255" y="8856"/>
                  </a:lnTo>
                  <a:lnTo>
                    <a:pt x="6494" y="7203"/>
                  </a:lnTo>
                  <a:lnTo>
                    <a:pt x="3779" y="5255"/>
                  </a:lnTo>
                  <a:lnTo>
                    <a:pt x="7734" y="5432"/>
                  </a:lnTo>
                  <a:lnTo>
                    <a:pt x="8915" y="3779"/>
                  </a:lnTo>
                  <a:lnTo>
                    <a:pt x="36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2" name="Google Shape;312;p6"/>
            <p:cNvSpPr/>
            <p:nvPr/>
          </p:nvSpPr>
          <p:spPr>
            <a:xfrm>
              <a:off x="6764900" y="3952675"/>
              <a:ext cx="169775" cy="169750"/>
            </a:xfrm>
            <a:custGeom>
              <a:avLst/>
              <a:gdLst/>
              <a:ahLst/>
              <a:cxnLst/>
              <a:rect l="l" t="t" r="r" b="b"/>
              <a:pathLst>
                <a:path w="6791" h="6790" extrusionOk="0">
                  <a:moveTo>
                    <a:pt x="3189" y="0"/>
                  </a:moveTo>
                  <a:lnTo>
                    <a:pt x="2775" y="59"/>
                  </a:lnTo>
                  <a:lnTo>
                    <a:pt x="2362" y="177"/>
                  </a:lnTo>
                  <a:lnTo>
                    <a:pt x="2008" y="354"/>
                  </a:lnTo>
                  <a:lnTo>
                    <a:pt x="1595" y="590"/>
                  </a:lnTo>
                  <a:lnTo>
                    <a:pt x="1240" y="886"/>
                  </a:lnTo>
                  <a:lnTo>
                    <a:pt x="886" y="1181"/>
                  </a:lnTo>
                  <a:lnTo>
                    <a:pt x="532" y="1653"/>
                  </a:lnTo>
                  <a:lnTo>
                    <a:pt x="296" y="2066"/>
                  </a:lnTo>
                  <a:lnTo>
                    <a:pt x="119" y="2539"/>
                  </a:lnTo>
                  <a:lnTo>
                    <a:pt x="1" y="2952"/>
                  </a:lnTo>
                  <a:lnTo>
                    <a:pt x="1" y="3424"/>
                  </a:lnTo>
                  <a:lnTo>
                    <a:pt x="1" y="3838"/>
                  </a:lnTo>
                  <a:lnTo>
                    <a:pt x="60" y="4251"/>
                  </a:lnTo>
                  <a:lnTo>
                    <a:pt x="178" y="4664"/>
                  </a:lnTo>
                  <a:lnTo>
                    <a:pt x="1713" y="6022"/>
                  </a:lnTo>
                  <a:lnTo>
                    <a:pt x="3897" y="3542"/>
                  </a:lnTo>
                  <a:lnTo>
                    <a:pt x="2834" y="2598"/>
                  </a:lnTo>
                  <a:lnTo>
                    <a:pt x="1772" y="3779"/>
                  </a:lnTo>
                  <a:lnTo>
                    <a:pt x="1713" y="3483"/>
                  </a:lnTo>
                  <a:lnTo>
                    <a:pt x="1772" y="3129"/>
                  </a:lnTo>
                  <a:lnTo>
                    <a:pt x="1890" y="2834"/>
                  </a:lnTo>
                  <a:lnTo>
                    <a:pt x="2067" y="2598"/>
                  </a:lnTo>
                  <a:lnTo>
                    <a:pt x="2362" y="2303"/>
                  </a:lnTo>
                  <a:lnTo>
                    <a:pt x="2598" y="2125"/>
                  </a:lnTo>
                  <a:lnTo>
                    <a:pt x="2834" y="2066"/>
                  </a:lnTo>
                  <a:lnTo>
                    <a:pt x="3130" y="2007"/>
                  </a:lnTo>
                  <a:lnTo>
                    <a:pt x="3366" y="2007"/>
                  </a:lnTo>
                  <a:lnTo>
                    <a:pt x="3661" y="2125"/>
                  </a:lnTo>
                  <a:lnTo>
                    <a:pt x="3897" y="2244"/>
                  </a:lnTo>
                  <a:lnTo>
                    <a:pt x="4192" y="2480"/>
                  </a:lnTo>
                  <a:lnTo>
                    <a:pt x="4429" y="2716"/>
                  </a:lnTo>
                  <a:lnTo>
                    <a:pt x="4606" y="2952"/>
                  </a:lnTo>
                  <a:lnTo>
                    <a:pt x="4724" y="3188"/>
                  </a:lnTo>
                  <a:lnTo>
                    <a:pt x="4783" y="3424"/>
                  </a:lnTo>
                  <a:lnTo>
                    <a:pt x="4783" y="3660"/>
                  </a:lnTo>
                  <a:lnTo>
                    <a:pt x="4724" y="3897"/>
                  </a:lnTo>
                  <a:lnTo>
                    <a:pt x="4606" y="4133"/>
                  </a:lnTo>
                  <a:lnTo>
                    <a:pt x="4429" y="4369"/>
                  </a:lnTo>
                  <a:lnTo>
                    <a:pt x="4251" y="4546"/>
                  </a:lnTo>
                  <a:lnTo>
                    <a:pt x="4015" y="4664"/>
                  </a:lnTo>
                  <a:lnTo>
                    <a:pt x="3779" y="4723"/>
                  </a:lnTo>
                  <a:lnTo>
                    <a:pt x="3543" y="4723"/>
                  </a:lnTo>
                  <a:lnTo>
                    <a:pt x="2126" y="6376"/>
                  </a:lnTo>
                  <a:lnTo>
                    <a:pt x="2539" y="6612"/>
                  </a:lnTo>
                  <a:lnTo>
                    <a:pt x="3012" y="6730"/>
                  </a:lnTo>
                  <a:lnTo>
                    <a:pt x="3484" y="6790"/>
                  </a:lnTo>
                  <a:lnTo>
                    <a:pt x="4015" y="6730"/>
                  </a:lnTo>
                  <a:lnTo>
                    <a:pt x="4488" y="6612"/>
                  </a:lnTo>
                  <a:lnTo>
                    <a:pt x="4960" y="6376"/>
                  </a:lnTo>
                  <a:lnTo>
                    <a:pt x="5432" y="6022"/>
                  </a:lnTo>
                  <a:lnTo>
                    <a:pt x="5845" y="5609"/>
                  </a:lnTo>
                  <a:lnTo>
                    <a:pt x="6141" y="5255"/>
                  </a:lnTo>
                  <a:lnTo>
                    <a:pt x="6377" y="4841"/>
                  </a:lnTo>
                  <a:lnTo>
                    <a:pt x="6554" y="4428"/>
                  </a:lnTo>
                  <a:lnTo>
                    <a:pt x="6731" y="4015"/>
                  </a:lnTo>
                  <a:lnTo>
                    <a:pt x="6790" y="3601"/>
                  </a:lnTo>
                  <a:lnTo>
                    <a:pt x="6790" y="3188"/>
                  </a:lnTo>
                  <a:lnTo>
                    <a:pt x="6731" y="2775"/>
                  </a:lnTo>
                  <a:lnTo>
                    <a:pt x="6613" y="2421"/>
                  </a:lnTo>
                  <a:lnTo>
                    <a:pt x="6436" y="2007"/>
                  </a:lnTo>
                  <a:lnTo>
                    <a:pt x="6200" y="1653"/>
                  </a:lnTo>
                  <a:lnTo>
                    <a:pt x="5905" y="1299"/>
                  </a:lnTo>
                  <a:lnTo>
                    <a:pt x="5550" y="945"/>
                  </a:lnTo>
                  <a:lnTo>
                    <a:pt x="5196" y="649"/>
                  </a:lnTo>
                  <a:lnTo>
                    <a:pt x="4842" y="413"/>
                  </a:lnTo>
                  <a:lnTo>
                    <a:pt x="4429" y="236"/>
                  </a:lnTo>
                  <a:lnTo>
                    <a:pt x="4015" y="118"/>
                  </a:lnTo>
                  <a:lnTo>
                    <a:pt x="36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3" name="Google Shape;313;p6"/>
            <p:cNvSpPr/>
            <p:nvPr/>
          </p:nvSpPr>
          <p:spPr>
            <a:xfrm>
              <a:off x="6680775" y="4057450"/>
              <a:ext cx="149100" cy="153525"/>
            </a:xfrm>
            <a:custGeom>
              <a:avLst/>
              <a:gdLst/>
              <a:ahLst/>
              <a:cxnLst/>
              <a:rect l="l" t="t" r="r" b="b"/>
              <a:pathLst>
                <a:path w="5964" h="6141" extrusionOk="0">
                  <a:moveTo>
                    <a:pt x="1476" y="1"/>
                  </a:moveTo>
                  <a:lnTo>
                    <a:pt x="0" y="1418"/>
                  </a:lnTo>
                  <a:lnTo>
                    <a:pt x="4487" y="6141"/>
                  </a:lnTo>
                  <a:lnTo>
                    <a:pt x="5963" y="4724"/>
                  </a:lnTo>
                  <a:lnTo>
                    <a:pt x="147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4" name="Google Shape;314;p6"/>
            <p:cNvSpPr/>
            <p:nvPr/>
          </p:nvSpPr>
          <p:spPr>
            <a:xfrm>
              <a:off x="6537600" y="4115025"/>
              <a:ext cx="224375" cy="225850"/>
            </a:xfrm>
            <a:custGeom>
              <a:avLst/>
              <a:gdLst/>
              <a:ahLst/>
              <a:cxnLst/>
              <a:rect l="l" t="t" r="r" b="b"/>
              <a:pathLst>
                <a:path w="8975" h="9034" extrusionOk="0">
                  <a:moveTo>
                    <a:pt x="4842" y="0"/>
                  </a:moveTo>
                  <a:lnTo>
                    <a:pt x="3248" y="1299"/>
                  </a:lnTo>
                  <a:lnTo>
                    <a:pt x="5373" y="3838"/>
                  </a:lnTo>
                  <a:lnTo>
                    <a:pt x="1595" y="2657"/>
                  </a:lnTo>
                  <a:lnTo>
                    <a:pt x="1" y="3956"/>
                  </a:lnTo>
                  <a:lnTo>
                    <a:pt x="4133" y="9033"/>
                  </a:lnTo>
                  <a:lnTo>
                    <a:pt x="5727" y="7734"/>
                  </a:lnTo>
                  <a:lnTo>
                    <a:pt x="3602" y="5137"/>
                  </a:lnTo>
                  <a:lnTo>
                    <a:pt x="7380" y="6318"/>
                  </a:lnTo>
                  <a:lnTo>
                    <a:pt x="8975" y="5078"/>
                  </a:lnTo>
                  <a:lnTo>
                    <a:pt x="48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5" name="Google Shape;315;p6"/>
            <p:cNvSpPr/>
            <p:nvPr/>
          </p:nvSpPr>
          <p:spPr>
            <a:xfrm>
              <a:off x="6422475" y="4230150"/>
              <a:ext cx="181575" cy="196325"/>
            </a:xfrm>
            <a:custGeom>
              <a:avLst/>
              <a:gdLst/>
              <a:ahLst/>
              <a:cxnLst/>
              <a:rect l="l" t="t" r="r" b="b"/>
              <a:pathLst>
                <a:path w="7263" h="7853" extrusionOk="0">
                  <a:moveTo>
                    <a:pt x="3602" y="0"/>
                  </a:moveTo>
                  <a:lnTo>
                    <a:pt x="0" y="2421"/>
                  </a:lnTo>
                  <a:lnTo>
                    <a:pt x="886" y="3779"/>
                  </a:lnTo>
                  <a:lnTo>
                    <a:pt x="2834" y="2539"/>
                  </a:lnTo>
                  <a:lnTo>
                    <a:pt x="3366" y="3307"/>
                  </a:lnTo>
                  <a:lnTo>
                    <a:pt x="1654" y="4428"/>
                  </a:lnTo>
                  <a:lnTo>
                    <a:pt x="2539" y="5668"/>
                  </a:lnTo>
                  <a:lnTo>
                    <a:pt x="4192" y="4546"/>
                  </a:lnTo>
                  <a:lnTo>
                    <a:pt x="4665" y="5196"/>
                  </a:lnTo>
                  <a:lnTo>
                    <a:pt x="2716" y="6495"/>
                  </a:lnTo>
                  <a:lnTo>
                    <a:pt x="3661" y="7853"/>
                  </a:lnTo>
                  <a:lnTo>
                    <a:pt x="7262" y="5432"/>
                  </a:lnTo>
                  <a:lnTo>
                    <a:pt x="36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6" name="Google Shape;316;p6"/>
            <p:cNvSpPr/>
            <p:nvPr/>
          </p:nvSpPr>
          <p:spPr>
            <a:xfrm>
              <a:off x="6304400" y="4305425"/>
              <a:ext cx="174175" cy="194850"/>
            </a:xfrm>
            <a:custGeom>
              <a:avLst/>
              <a:gdLst/>
              <a:ahLst/>
              <a:cxnLst/>
              <a:rect l="l" t="t" r="r" b="b"/>
              <a:pathLst>
                <a:path w="6967" h="7794" extrusionOk="0">
                  <a:moveTo>
                    <a:pt x="3838" y="0"/>
                  </a:moveTo>
                  <a:lnTo>
                    <a:pt x="0" y="2126"/>
                  </a:lnTo>
                  <a:lnTo>
                    <a:pt x="827" y="3543"/>
                  </a:lnTo>
                  <a:lnTo>
                    <a:pt x="2834" y="2421"/>
                  </a:lnTo>
                  <a:lnTo>
                    <a:pt x="3248" y="3188"/>
                  </a:lnTo>
                  <a:lnTo>
                    <a:pt x="1476" y="4192"/>
                  </a:lnTo>
                  <a:lnTo>
                    <a:pt x="2244" y="5550"/>
                  </a:lnTo>
                  <a:lnTo>
                    <a:pt x="4015" y="4546"/>
                  </a:lnTo>
                  <a:lnTo>
                    <a:pt x="4428" y="5255"/>
                  </a:lnTo>
                  <a:lnTo>
                    <a:pt x="2421" y="6377"/>
                  </a:lnTo>
                  <a:lnTo>
                    <a:pt x="3188" y="7794"/>
                  </a:lnTo>
                  <a:lnTo>
                    <a:pt x="6967" y="5668"/>
                  </a:lnTo>
                  <a:lnTo>
                    <a:pt x="38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7" name="Google Shape;317;p6"/>
            <p:cNvSpPr/>
            <p:nvPr/>
          </p:nvSpPr>
          <p:spPr>
            <a:xfrm>
              <a:off x="6155325" y="4370375"/>
              <a:ext cx="191900" cy="187475"/>
            </a:xfrm>
            <a:custGeom>
              <a:avLst/>
              <a:gdLst/>
              <a:ahLst/>
              <a:cxnLst/>
              <a:rect l="l" t="t" r="r" b="b"/>
              <a:pathLst>
                <a:path w="7676" h="7499" extrusionOk="0">
                  <a:moveTo>
                    <a:pt x="4664" y="4192"/>
                  </a:moveTo>
                  <a:lnTo>
                    <a:pt x="5137" y="5196"/>
                  </a:lnTo>
                  <a:lnTo>
                    <a:pt x="4369" y="5550"/>
                  </a:lnTo>
                  <a:lnTo>
                    <a:pt x="4133" y="5609"/>
                  </a:lnTo>
                  <a:lnTo>
                    <a:pt x="3956" y="5609"/>
                  </a:lnTo>
                  <a:lnTo>
                    <a:pt x="3779" y="5491"/>
                  </a:lnTo>
                  <a:lnTo>
                    <a:pt x="3602" y="5255"/>
                  </a:lnTo>
                  <a:lnTo>
                    <a:pt x="3543" y="5018"/>
                  </a:lnTo>
                  <a:lnTo>
                    <a:pt x="3602" y="4841"/>
                  </a:lnTo>
                  <a:lnTo>
                    <a:pt x="3720" y="4664"/>
                  </a:lnTo>
                  <a:lnTo>
                    <a:pt x="3956" y="4546"/>
                  </a:lnTo>
                  <a:lnTo>
                    <a:pt x="4664" y="4192"/>
                  </a:lnTo>
                  <a:close/>
                  <a:moveTo>
                    <a:pt x="5019" y="0"/>
                  </a:moveTo>
                  <a:lnTo>
                    <a:pt x="3189" y="827"/>
                  </a:lnTo>
                  <a:lnTo>
                    <a:pt x="4133" y="2952"/>
                  </a:lnTo>
                  <a:lnTo>
                    <a:pt x="2067" y="1358"/>
                  </a:lnTo>
                  <a:lnTo>
                    <a:pt x="0" y="2244"/>
                  </a:lnTo>
                  <a:lnTo>
                    <a:pt x="2303" y="3956"/>
                  </a:lnTo>
                  <a:lnTo>
                    <a:pt x="2067" y="4192"/>
                  </a:lnTo>
                  <a:lnTo>
                    <a:pt x="1890" y="4487"/>
                  </a:lnTo>
                  <a:lnTo>
                    <a:pt x="1713" y="4723"/>
                  </a:lnTo>
                  <a:lnTo>
                    <a:pt x="1653" y="5018"/>
                  </a:lnTo>
                  <a:lnTo>
                    <a:pt x="1594" y="5373"/>
                  </a:lnTo>
                  <a:lnTo>
                    <a:pt x="1594" y="5668"/>
                  </a:lnTo>
                  <a:lnTo>
                    <a:pt x="1653" y="5963"/>
                  </a:lnTo>
                  <a:lnTo>
                    <a:pt x="1772" y="6258"/>
                  </a:lnTo>
                  <a:lnTo>
                    <a:pt x="1949" y="6494"/>
                  </a:lnTo>
                  <a:lnTo>
                    <a:pt x="2067" y="6731"/>
                  </a:lnTo>
                  <a:lnTo>
                    <a:pt x="2303" y="6967"/>
                  </a:lnTo>
                  <a:lnTo>
                    <a:pt x="2480" y="7144"/>
                  </a:lnTo>
                  <a:lnTo>
                    <a:pt x="2716" y="7262"/>
                  </a:lnTo>
                  <a:lnTo>
                    <a:pt x="3011" y="7380"/>
                  </a:lnTo>
                  <a:lnTo>
                    <a:pt x="3248" y="7439"/>
                  </a:lnTo>
                  <a:lnTo>
                    <a:pt x="3602" y="7498"/>
                  </a:lnTo>
                  <a:lnTo>
                    <a:pt x="3897" y="7498"/>
                  </a:lnTo>
                  <a:lnTo>
                    <a:pt x="4251" y="7439"/>
                  </a:lnTo>
                  <a:lnTo>
                    <a:pt x="4546" y="7321"/>
                  </a:lnTo>
                  <a:lnTo>
                    <a:pt x="4901" y="7203"/>
                  </a:lnTo>
                  <a:lnTo>
                    <a:pt x="7675" y="5963"/>
                  </a:lnTo>
                  <a:lnTo>
                    <a:pt x="50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8" name="Google Shape;318;p6"/>
            <p:cNvSpPr/>
            <p:nvPr/>
          </p:nvSpPr>
          <p:spPr>
            <a:xfrm>
              <a:off x="5988525" y="4451550"/>
              <a:ext cx="146150" cy="180075"/>
            </a:xfrm>
            <a:custGeom>
              <a:avLst/>
              <a:gdLst/>
              <a:ahLst/>
              <a:cxnLst/>
              <a:rect l="l" t="t" r="r" b="b"/>
              <a:pathLst>
                <a:path w="5846" h="7203" extrusionOk="0">
                  <a:moveTo>
                    <a:pt x="3071" y="4133"/>
                  </a:moveTo>
                  <a:lnTo>
                    <a:pt x="3425" y="5255"/>
                  </a:lnTo>
                  <a:lnTo>
                    <a:pt x="2894" y="5432"/>
                  </a:lnTo>
                  <a:lnTo>
                    <a:pt x="2599" y="5491"/>
                  </a:lnTo>
                  <a:lnTo>
                    <a:pt x="2363" y="5432"/>
                  </a:lnTo>
                  <a:lnTo>
                    <a:pt x="2244" y="5255"/>
                  </a:lnTo>
                  <a:lnTo>
                    <a:pt x="2126" y="5019"/>
                  </a:lnTo>
                  <a:lnTo>
                    <a:pt x="2067" y="4782"/>
                  </a:lnTo>
                  <a:lnTo>
                    <a:pt x="2126" y="4546"/>
                  </a:lnTo>
                  <a:lnTo>
                    <a:pt x="2303" y="4369"/>
                  </a:lnTo>
                  <a:lnTo>
                    <a:pt x="2540" y="4251"/>
                  </a:lnTo>
                  <a:lnTo>
                    <a:pt x="3071" y="4133"/>
                  </a:lnTo>
                  <a:close/>
                  <a:moveTo>
                    <a:pt x="3957" y="0"/>
                  </a:moveTo>
                  <a:lnTo>
                    <a:pt x="2008" y="591"/>
                  </a:lnTo>
                  <a:lnTo>
                    <a:pt x="2599" y="2539"/>
                  </a:lnTo>
                  <a:lnTo>
                    <a:pt x="1831" y="2775"/>
                  </a:lnTo>
                  <a:lnTo>
                    <a:pt x="1477" y="2952"/>
                  </a:lnTo>
                  <a:lnTo>
                    <a:pt x="1182" y="3070"/>
                  </a:lnTo>
                  <a:lnTo>
                    <a:pt x="887" y="3247"/>
                  </a:lnTo>
                  <a:lnTo>
                    <a:pt x="650" y="3484"/>
                  </a:lnTo>
                  <a:lnTo>
                    <a:pt x="414" y="3720"/>
                  </a:lnTo>
                  <a:lnTo>
                    <a:pt x="296" y="3956"/>
                  </a:lnTo>
                  <a:lnTo>
                    <a:pt x="178" y="4192"/>
                  </a:lnTo>
                  <a:lnTo>
                    <a:pt x="60" y="4487"/>
                  </a:lnTo>
                  <a:lnTo>
                    <a:pt x="1" y="4782"/>
                  </a:lnTo>
                  <a:lnTo>
                    <a:pt x="1" y="5078"/>
                  </a:lnTo>
                  <a:lnTo>
                    <a:pt x="60" y="5373"/>
                  </a:lnTo>
                  <a:lnTo>
                    <a:pt x="119" y="5668"/>
                  </a:lnTo>
                  <a:lnTo>
                    <a:pt x="296" y="6081"/>
                  </a:lnTo>
                  <a:lnTo>
                    <a:pt x="532" y="6495"/>
                  </a:lnTo>
                  <a:lnTo>
                    <a:pt x="827" y="6790"/>
                  </a:lnTo>
                  <a:lnTo>
                    <a:pt x="1182" y="7026"/>
                  </a:lnTo>
                  <a:lnTo>
                    <a:pt x="1654" y="7144"/>
                  </a:lnTo>
                  <a:lnTo>
                    <a:pt x="2067" y="7203"/>
                  </a:lnTo>
                  <a:lnTo>
                    <a:pt x="2599" y="7203"/>
                  </a:lnTo>
                  <a:lnTo>
                    <a:pt x="3130" y="7085"/>
                  </a:lnTo>
                  <a:lnTo>
                    <a:pt x="5846" y="6199"/>
                  </a:lnTo>
                  <a:lnTo>
                    <a:pt x="39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9" name="Google Shape;319;p6"/>
            <p:cNvSpPr/>
            <p:nvPr/>
          </p:nvSpPr>
          <p:spPr>
            <a:xfrm>
              <a:off x="5792225" y="4507625"/>
              <a:ext cx="168300" cy="168300"/>
            </a:xfrm>
            <a:custGeom>
              <a:avLst/>
              <a:gdLst/>
              <a:ahLst/>
              <a:cxnLst/>
              <a:rect l="l" t="t" r="r" b="b"/>
              <a:pathLst>
                <a:path w="6732" h="6732" extrusionOk="0">
                  <a:moveTo>
                    <a:pt x="3602" y="1949"/>
                  </a:moveTo>
                  <a:lnTo>
                    <a:pt x="3897" y="2008"/>
                  </a:lnTo>
                  <a:lnTo>
                    <a:pt x="4074" y="2185"/>
                  </a:lnTo>
                  <a:lnTo>
                    <a:pt x="4252" y="2362"/>
                  </a:lnTo>
                  <a:lnTo>
                    <a:pt x="4429" y="2539"/>
                  </a:lnTo>
                  <a:lnTo>
                    <a:pt x="4547" y="2835"/>
                  </a:lnTo>
                  <a:lnTo>
                    <a:pt x="4606" y="3130"/>
                  </a:lnTo>
                  <a:lnTo>
                    <a:pt x="4665" y="3425"/>
                  </a:lnTo>
                  <a:lnTo>
                    <a:pt x="4665" y="3720"/>
                  </a:lnTo>
                  <a:lnTo>
                    <a:pt x="4606" y="4015"/>
                  </a:lnTo>
                  <a:lnTo>
                    <a:pt x="4488" y="4252"/>
                  </a:lnTo>
                  <a:lnTo>
                    <a:pt x="4370" y="4429"/>
                  </a:lnTo>
                  <a:lnTo>
                    <a:pt x="4133" y="4606"/>
                  </a:lnTo>
                  <a:lnTo>
                    <a:pt x="3897" y="4724"/>
                  </a:lnTo>
                  <a:lnTo>
                    <a:pt x="3661" y="4783"/>
                  </a:lnTo>
                  <a:lnTo>
                    <a:pt x="3366" y="4842"/>
                  </a:lnTo>
                  <a:lnTo>
                    <a:pt x="3071" y="4842"/>
                  </a:lnTo>
                  <a:lnTo>
                    <a:pt x="2835" y="4724"/>
                  </a:lnTo>
                  <a:lnTo>
                    <a:pt x="2657" y="4606"/>
                  </a:lnTo>
                  <a:lnTo>
                    <a:pt x="2480" y="4429"/>
                  </a:lnTo>
                  <a:lnTo>
                    <a:pt x="2303" y="4193"/>
                  </a:lnTo>
                  <a:lnTo>
                    <a:pt x="2185" y="3956"/>
                  </a:lnTo>
                  <a:lnTo>
                    <a:pt x="2126" y="3602"/>
                  </a:lnTo>
                  <a:lnTo>
                    <a:pt x="2067" y="3307"/>
                  </a:lnTo>
                  <a:lnTo>
                    <a:pt x="2067" y="3012"/>
                  </a:lnTo>
                  <a:lnTo>
                    <a:pt x="2126" y="2776"/>
                  </a:lnTo>
                  <a:lnTo>
                    <a:pt x="2244" y="2539"/>
                  </a:lnTo>
                  <a:lnTo>
                    <a:pt x="2362" y="2303"/>
                  </a:lnTo>
                  <a:lnTo>
                    <a:pt x="2539" y="2185"/>
                  </a:lnTo>
                  <a:lnTo>
                    <a:pt x="2776" y="2067"/>
                  </a:lnTo>
                  <a:lnTo>
                    <a:pt x="3071" y="1949"/>
                  </a:lnTo>
                  <a:close/>
                  <a:moveTo>
                    <a:pt x="3602" y="1"/>
                  </a:moveTo>
                  <a:lnTo>
                    <a:pt x="3130" y="60"/>
                  </a:lnTo>
                  <a:lnTo>
                    <a:pt x="2717" y="119"/>
                  </a:lnTo>
                  <a:lnTo>
                    <a:pt x="2303" y="178"/>
                  </a:lnTo>
                  <a:lnTo>
                    <a:pt x="1890" y="355"/>
                  </a:lnTo>
                  <a:lnTo>
                    <a:pt x="1477" y="591"/>
                  </a:lnTo>
                  <a:lnTo>
                    <a:pt x="1122" y="827"/>
                  </a:lnTo>
                  <a:lnTo>
                    <a:pt x="827" y="1122"/>
                  </a:lnTo>
                  <a:lnTo>
                    <a:pt x="591" y="1477"/>
                  </a:lnTo>
                  <a:lnTo>
                    <a:pt x="355" y="1831"/>
                  </a:lnTo>
                  <a:lnTo>
                    <a:pt x="178" y="2244"/>
                  </a:lnTo>
                  <a:lnTo>
                    <a:pt x="60" y="2657"/>
                  </a:lnTo>
                  <a:lnTo>
                    <a:pt x="1" y="3130"/>
                  </a:lnTo>
                  <a:lnTo>
                    <a:pt x="1" y="3543"/>
                  </a:lnTo>
                  <a:lnTo>
                    <a:pt x="60" y="4015"/>
                  </a:lnTo>
                  <a:lnTo>
                    <a:pt x="178" y="4488"/>
                  </a:lnTo>
                  <a:lnTo>
                    <a:pt x="355" y="4901"/>
                  </a:lnTo>
                  <a:lnTo>
                    <a:pt x="591" y="5255"/>
                  </a:lnTo>
                  <a:lnTo>
                    <a:pt x="827" y="5609"/>
                  </a:lnTo>
                  <a:lnTo>
                    <a:pt x="1122" y="5964"/>
                  </a:lnTo>
                  <a:lnTo>
                    <a:pt x="1477" y="6200"/>
                  </a:lnTo>
                  <a:lnTo>
                    <a:pt x="1831" y="6377"/>
                  </a:lnTo>
                  <a:lnTo>
                    <a:pt x="2244" y="6554"/>
                  </a:lnTo>
                  <a:lnTo>
                    <a:pt x="2657" y="6672"/>
                  </a:lnTo>
                  <a:lnTo>
                    <a:pt x="3130" y="6731"/>
                  </a:lnTo>
                  <a:lnTo>
                    <a:pt x="3543" y="6731"/>
                  </a:lnTo>
                  <a:lnTo>
                    <a:pt x="4015" y="6672"/>
                  </a:lnTo>
                  <a:lnTo>
                    <a:pt x="4429" y="6554"/>
                  </a:lnTo>
                  <a:lnTo>
                    <a:pt x="4842" y="6377"/>
                  </a:lnTo>
                  <a:lnTo>
                    <a:pt x="5196" y="6200"/>
                  </a:lnTo>
                  <a:lnTo>
                    <a:pt x="5550" y="5905"/>
                  </a:lnTo>
                  <a:lnTo>
                    <a:pt x="5905" y="5609"/>
                  </a:lnTo>
                  <a:lnTo>
                    <a:pt x="6141" y="5255"/>
                  </a:lnTo>
                  <a:lnTo>
                    <a:pt x="6377" y="4901"/>
                  </a:lnTo>
                  <a:lnTo>
                    <a:pt x="6554" y="4488"/>
                  </a:lnTo>
                  <a:lnTo>
                    <a:pt x="6672" y="4074"/>
                  </a:lnTo>
                  <a:lnTo>
                    <a:pt x="6731" y="3661"/>
                  </a:lnTo>
                  <a:lnTo>
                    <a:pt x="6731" y="3189"/>
                  </a:lnTo>
                  <a:lnTo>
                    <a:pt x="6672" y="2717"/>
                  </a:lnTo>
                  <a:lnTo>
                    <a:pt x="6554" y="2303"/>
                  </a:lnTo>
                  <a:lnTo>
                    <a:pt x="6377" y="1890"/>
                  </a:lnTo>
                  <a:lnTo>
                    <a:pt x="6141" y="1477"/>
                  </a:lnTo>
                  <a:lnTo>
                    <a:pt x="5905" y="1122"/>
                  </a:lnTo>
                  <a:lnTo>
                    <a:pt x="5550" y="827"/>
                  </a:lnTo>
                  <a:lnTo>
                    <a:pt x="5196" y="591"/>
                  </a:lnTo>
                  <a:lnTo>
                    <a:pt x="4842" y="355"/>
                  </a:lnTo>
                  <a:lnTo>
                    <a:pt x="4429" y="178"/>
                  </a:lnTo>
                  <a:lnTo>
                    <a:pt x="4015" y="60"/>
                  </a:lnTo>
                  <a:lnTo>
                    <a:pt x="36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0" name="Google Shape;320;p6"/>
            <p:cNvSpPr/>
            <p:nvPr/>
          </p:nvSpPr>
          <p:spPr>
            <a:xfrm>
              <a:off x="5615125" y="4529775"/>
              <a:ext cx="153525" cy="169750"/>
            </a:xfrm>
            <a:custGeom>
              <a:avLst/>
              <a:gdLst/>
              <a:ahLst/>
              <a:cxnLst/>
              <a:rect l="l" t="t" r="r" b="b"/>
              <a:pathLst>
                <a:path w="6141" h="6790" extrusionOk="0">
                  <a:moveTo>
                    <a:pt x="3838" y="3897"/>
                  </a:moveTo>
                  <a:lnTo>
                    <a:pt x="3956" y="5019"/>
                  </a:lnTo>
                  <a:lnTo>
                    <a:pt x="3129" y="5078"/>
                  </a:lnTo>
                  <a:lnTo>
                    <a:pt x="2893" y="5078"/>
                  </a:lnTo>
                  <a:lnTo>
                    <a:pt x="2657" y="4960"/>
                  </a:lnTo>
                  <a:lnTo>
                    <a:pt x="2539" y="4782"/>
                  </a:lnTo>
                  <a:lnTo>
                    <a:pt x="2480" y="4546"/>
                  </a:lnTo>
                  <a:lnTo>
                    <a:pt x="2480" y="4310"/>
                  </a:lnTo>
                  <a:lnTo>
                    <a:pt x="2598" y="4133"/>
                  </a:lnTo>
                  <a:lnTo>
                    <a:pt x="2775" y="4015"/>
                  </a:lnTo>
                  <a:lnTo>
                    <a:pt x="3011" y="3956"/>
                  </a:lnTo>
                  <a:lnTo>
                    <a:pt x="3838" y="3897"/>
                  </a:lnTo>
                  <a:close/>
                  <a:moveTo>
                    <a:pt x="5550" y="0"/>
                  </a:moveTo>
                  <a:lnTo>
                    <a:pt x="3483" y="177"/>
                  </a:lnTo>
                  <a:lnTo>
                    <a:pt x="3719" y="2539"/>
                  </a:lnTo>
                  <a:lnTo>
                    <a:pt x="2244" y="296"/>
                  </a:lnTo>
                  <a:lnTo>
                    <a:pt x="0" y="532"/>
                  </a:lnTo>
                  <a:lnTo>
                    <a:pt x="1653" y="2893"/>
                  </a:lnTo>
                  <a:lnTo>
                    <a:pt x="1358" y="3011"/>
                  </a:lnTo>
                  <a:lnTo>
                    <a:pt x="1063" y="3247"/>
                  </a:lnTo>
                  <a:lnTo>
                    <a:pt x="886" y="3425"/>
                  </a:lnTo>
                  <a:lnTo>
                    <a:pt x="708" y="3720"/>
                  </a:lnTo>
                  <a:lnTo>
                    <a:pt x="531" y="3956"/>
                  </a:lnTo>
                  <a:lnTo>
                    <a:pt x="472" y="4251"/>
                  </a:lnTo>
                  <a:lnTo>
                    <a:pt x="413" y="4546"/>
                  </a:lnTo>
                  <a:lnTo>
                    <a:pt x="413" y="4901"/>
                  </a:lnTo>
                  <a:lnTo>
                    <a:pt x="472" y="5196"/>
                  </a:lnTo>
                  <a:lnTo>
                    <a:pt x="531" y="5432"/>
                  </a:lnTo>
                  <a:lnTo>
                    <a:pt x="649" y="5727"/>
                  </a:lnTo>
                  <a:lnTo>
                    <a:pt x="827" y="5963"/>
                  </a:lnTo>
                  <a:lnTo>
                    <a:pt x="1004" y="6140"/>
                  </a:lnTo>
                  <a:lnTo>
                    <a:pt x="1181" y="6317"/>
                  </a:lnTo>
                  <a:lnTo>
                    <a:pt x="1417" y="6495"/>
                  </a:lnTo>
                  <a:lnTo>
                    <a:pt x="1712" y="6613"/>
                  </a:lnTo>
                  <a:lnTo>
                    <a:pt x="2007" y="6731"/>
                  </a:lnTo>
                  <a:lnTo>
                    <a:pt x="2362" y="6790"/>
                  </a:lnTo>
                  <a:lnTo>
                    <a:pt x="3070" y="6790"/>
                  </a:lnTo>
                  <a:lnTo>
                    <a:pt x="6140" y="6495"/>
                  </a:lnTo>
                  <a:lnTo>
                    <a:pt x="55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1" name="Google Shape;321;p6"/>
            <p:cNvSpPr/>
            <p:nvPr/>
          </p:nvSpPr>
          <p:spPr>
            <a:xfrm>
              <a:off x="5461600" y="4543050"/>
              <a:ext cx="138775" cy="163850"/>
            </a:xfrm>
            <a:custGeom>
              <a:avLst/>
              <a:gdLst/>
              <a:ahLst/>
              <a:cxnLst/>
              <a:rect l="l" t="t" r="r" b="b"/>
              <a:pathLst>
                <a:path w="5551" h="6554" extrusionOk="0">
                  <a:moveTo>
                    <a:pt x="1831" y="1"/>
                  </a:moveTo>
                  <a:lnTo>
                    <a:pt x="1772" y="4901"/>
                  </a:lnTo>
                  <a:lnTo>
                    <a:pt x="60" y="4842"/>
                  </a:lnTo>
                  <a:lnTo>
                    <a:pt x="1" y="6495"/>
                  </a:lnTo>
                  <a:lnTo>
                    <a:pt x="5492" y="6554"/>
                  </a:lnTo>
                  <a:lnTo>
                    <a:pt x="5551" y="4960"/>
                  </a:lnTo>
                  <a:lnTo>
                    <a:pt x="3838" y="4901"/>
                  </a:lnTo>
                  <a:lnTo>
                    <a:pt x="38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2" name="Google Shape;322;p6"/>
            <p:cNvSpPr/>
            <p:nvPr/>
          </p:nvSpPr>
          <p:spPr>
            <a:xfrm>
              <a:off x="5315500" y="4537150"/>
              <a:ext cx="128425" cy="166800"/>
            </a:xfrm>
            <a:custGeom>
              <a:avLst/>
              <a:gdLst/>
              <a:ahLst/>
              <a:cxnLst/>
              <a:rect l="l" t="t" r="r" b="b"/>
              <a:pathLst>
                <a:path w="5137" h="6672" extrusionOk="0">
                  <a:moveTo>
                    <a:pt x="3070" y="1"/>
                  </a:moveTo>
                  <a:lnTo>
                    <a:pt x="2893" y="2480"/>
                  </a:lnTo>
                  <a:lnTo>
                    <a:pt x="1063" y="2303"/>
                  </a:lnTo>
                  <a:lnTo>
                    <a:pt x="886" y="3838"/>
                  </a:lnTo>
                  <a:lnTo>
                    <a:pt x="2716" y="3956"/>
                  </a:lnTo>
                  <a:lnTo>
                    <a:pt x="2657" y="4901"/>
                  </a:lnTo>
                  <a:lnTo>
                    <a:pt x="118" y="4665"/>
                  </a:lnTo>
                  <a:lnTo>
                    <a:pt x="0" y="6259"/>
                  </a:lnTo>
                  <a:lnTo>
                    <a:pt x="4546" y="6672"/>
                  </a:lnTo>
                  <a:lnTo>
                    <a:pt x="5136" y="178"/>
                  </a:lnTo>
                  <a:lnTo>
                    <a:pt x="30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3" name="Google Shape;323;p6"/>
            <p:cNvSpPr/>
            <p:nvPr/>
          </p:nvSpPr>
          <p:spPr>
            <a:xfrm>
              <a:off x="5128050" y="4512050"/>
              <a:ext cx="168275" cy="166825"/>
            </a:xfrm>
            <a:custGeom>
              <a:avLst/>
              <a:gdLst/>
              <a:ahLst/>
              <a:cxnLst/>
              <a:rect l="l" t="t" r="r" b="b"/>
              <a:pathLst>
                <a:path w="6731" h="6673" extrusionOk="0">
                  <a:moveTo>
                    <a:pt x="3306" y="1890"/>
                  </a:moveTo>
                  <a:lnTo>
                    <a:pt x="3601" y="1949"/>
                  </a:lnTo>
                  <a:lnTo>
                    <a:pt x="3897" y="2008"/>
                  </a:lnTo>
                  <a:lnTo>
                    <a:pt x="4133" y="2126"/>
                  </a:lnTo>
                  <a:lnTo>
                    <a:pt x="4310" y="2303"/>
                  </a:lnTo>
                  <a:lnTo>
                    <a:pt x="4487" y="2480"/>
                  </a:lnTo>
                  <a:lnTo>
                    <a:pt x="4546" y="2717"/>
                  </a:lnTo>
                  <a:lnTo>
                    <a:pt x="4605" y="3012"/>
                  </a:lnTo>
                  <a:lnTo>
                    <a:pt x="4664" y="3248"/>
                  </a:lnTo>
                  <a:lnTo>
                    <a:pt x="4605" y="3602"/>
                  </a:lnTo>
                  <a:lnTo>
                    <a:pt x="4546" y="3897"/>
                  </a:lnTo>
                  <a:lnTo>
                    <a:pt x="4428" y="4193"/>
                  </a:lnTo>
                  <a:lnTo>
                    <a:pt x="4251" y="4370"/>
                  </a:lnTo>
                  <a:lnTo>
                    <a:pt x="4074" y="4547"/>
                  </a:lnTo>
                  <a:lnTo>
                    <a:pt x="3897" y="4724"/>
                  </a:lnTo>
                  <a:lnTo>
                    <a:pt x="3601" y="4783"/>
                  </a:lnTo>
                  <a:lnTo>
                    <a:pt x="3365" y="4842"/>
                  </a:lnTo>
                  <a:lnTo>
                    <a:pt x="3070" y="4783"/>
                  </a:lnTo>
                  <a:lnTo>
                    <a:pt x="2775" y="4724"/>
                  </a:lnTo>
                  <a:lnTo>
                    <a:pt x="2539" y="4606"/>
                  </a:lnTo>
                  <a:lnTo>
                    <a:pt x="2362" y="4429"/>
                  </a:lnTo>
                  <a:lnTo>
                    <a:pt x="2244" y="4252"/>
                  </a:lnTo>
                  <a:lnTo>
                    <a:pt x="2125" y="4016"/>
                  </a:lnTo>
                  <a:lnTo>
                    <a:pt x="2066" y="3720"/>
                  </a:lnTo>
                  <a:lnTo>
                    <a:pt x="2066" y="3425"/>
                  </a:lnTo>
                  <a:lnTo>
                    <a:pt x="2066" y="3130"/>
                  </a:lnTo>
                  <a:lnTo>
                    <a:pt x="2185" y="2835"/>
                  </a:lnTo>
                  <a:lnTo>
                    <a:pt x="2303" y="2540"/>
                  </a:lnTo>
                  <a:lnTo>
                    <a:pt x="2421" y="2303"/>
                  </a:lnTo>
                  <a:lnTo>
                    <a:pt x="2598" y="2126"/>
                  </a:lnTo>
                  <a:lnTo>
                    <a:pt x="2834" y="2008"/>
                  </a:lnTo>
                  <a:lnTo>
                    <a:pt x="3070" y="1949"/>
                  </a:lnTo>
                  <a:lnTo>
                    <a:pt x="3306" y="1890"/>
                  </a:lnTo>
                  <a:close/>
                  <a:moveTo>
                    <a:pt x="3070" y="1"/>
                  </a:moveTo>
                  <a:lnTo>
                    <a:pt x="2657" y="60"/>
                  </a:lnTo>
                  <a:lnTo>
                    <a:pt x="2244" y="178"/>
                  </a:lnTo>
                  <a:lnTo>
                    <a:pt x="1830" y="355"/>
                  </a:lnTo>
                  <a:lnTo>
                    <a:pt x="1417" y="532"/>
                  </a:lnTo>
                  <a:lnTo>
                    <a:pt x="1122" y="827"/>
                  </a:lnTo>
                  <a:lnTo>
                    <a:pt x="827" y="1123"/>
                  </a:lnTo>
                  <a:lnTo>
                    <a:pt x="531" y="1477"/>
                  </a:lnTo>
                  <a:lnTo>
                    <a:pt x="354" y="1890"/>
                  </a:lnTo>
                  <a:lnTo>
                    <a:pt x="177" y="2303"/>
                  </a:lnTo>
                  <a:lnTo>
                    <a:pt x="59" y="2776"/>
                  </a:lnTo>
                  <a:lnTo>
                    <a:pt x="0" y="3189"/>
                  </a:lnTo>
                  <a:lnTo>
                    <a:pt x="0" y="3661"/>
                  </a:lnTo>
                  <a:lnTo>
                    <a:pt x="59" y="4075"/>
                  </a:lnTo>
                  <a:lnTo>
                    <a:pt x="177" y="4547"/>
                  </a:lnTo>
                  <a:lnTo>
                    <a:pt x="354" y="4901"/>
                  </a:lnTo>
                  <a:lnTo>
                    <a:pt x="590" y="5314"/>
                  </a:lnTo>
                  <a:lnTo>
                    <a:pt x="827" y="5610"/>
                  </a:lnTo>
                  <a:lnTo>
                    <a:pt x="1181" y="5905"/>
                  </a:lnTo>
                  <a:lnTo>
                    <a:pt x="1535" y="6200"/>
                  </a:lnTo>
                  <a:lnTo>
                    <a:pt x="1889" y="6377"/>
                  </a:lnTo>
                  <a:lnTo>
                    <a:pt x="2303" y="6554"/>
                  </a:lnTo>
                  <a:lnTo>
                    <a:pt x="2716" y="6672"/>
                  </a:lnTo>
                  <a:lnTo>
                    <a:pt x="3601" y="6672"/>
                  </a:lnTo>
                  <a:lnTo>
                    <a:pt x="4074" y="6613"/>
                  </a:lnTo>
                  <a:lnTo>
                    <a:pt x="4487" y="6554"/>
                  </a:lnTo>
                  <a:lnTo>
                    <a:pt x="4900" y="6377"/>
                  </a:lnTo>
                  <a:lnTo>
                    <a:pt x="5255" y="6141"/>
                  </a:lnTo>
                  <a:lnTo>
                    <a:pt x="5609" y="5905"/>
                  </a:lnTo>
                  <a:lnTo>
                    <a:pt x="5904" y="5551"/>
                  </a:lnTo>
                  <a:lnTo>
                    <a:pt x="6140" y="5196"/>
                  </a:lnTo>
                  <a:lnTo>
                    <a:pt x="6376" y="4842"/>
                  </a:lnTo>
                  <a:lnTo>
                    <a:pt x="6553" y="4429"/>
                  </a:lnTo>
                  <a:lnTo>
                    <a:pt x="6671" y="3956"/>
                  </a:lnTo>
                  <a:lnTo>
                    <a:pt x="6731" y="3484"/>
                  </a:lnTo>
                  <a:lnTo>
                    <a:pt x="6671" y="3071"/>
                  </a:lnTo>
                  <a:lnTo>
                    <a:pt x="6612" y="2599"/>
                  </a:lnTo>
                  <a:lnTo>
                    <a:pt x="6494" y="2185"/>
                  </a:lnTo>
                  <a:lnTo>
                    <a:pt x="6317" y="1772"/>
                  </a:lnTo>
                  <a:lnTo>
                    <a:pt x="6140" y="1418"/>
                  </a:lnTo>
                  <a:lnTo>
                    <a:pt x="5845" y="1064"/>
                  </a:lnTo>
                  <a:lnTo>
                    <a:pt x="5550" y="768"/>
                  </a:lnTo>
                  <a:lnTo>
                    <a:pt x="5196" y="532"/>
                  </a:lnTo>
                  <a:lnTo>
                    <a:pt x="4782" y="296"/>
                  </a:lnTo>
                  <a:lnTo>
                    <a:pt x="4369" y="178"/>
                  </a:lnTo>
                  <a:lnTo>
                    <a:pt x="3956" y="60"/>
                  </a:lnTo>
                  <a:lnTo>
                    <a:pt x="34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4" name="Google Shape;324;p6"/>
            <p:cNvSpPr/>
            <p:nvPr/>
          </p:nvSpPr>
          <p:spPr>
            <a:xfrm>
              <a:off x="5012925" y="4464825"/>
              <a:ext cx="106275" cy="184525"/>
            </a:xfrm>
            <a:custGeom>
              <a:avLst/>
              <a:gdLst/>
              <a:ahLst/>
              <a:cxnLst/>
              <a:rect l="l" t="t" r="r" b="b"/>
              <a:pathLst>
                <a:path w="4251" h="7381" extrusionOk="0">
                  <a:moveTo>
                    <a:pt x="413" y="1"/>
                  </a:moveTo>
                  <a:lnTo>
                    <a:pt x="0" y="1477"/>
                  </a:lnTo>
                  <a:lnTo>
                    <a:pt x="1889" y="2067"/>
                  </a:lnTo>
                  <a:lnTo>
                    <a:pt x="531" y="6849"/>
                  </a:lnTo>
                  <a:lnTo>
                    <a:pt x="2480" y="7380"/>
                  </a:lnTo>
                  <a:lnTo>
                    <a:pt x="4251" y="1122"/>
                  </a:lnTo>
                  <a:lnTo>
                    <a:pt x="4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5" name="Google Shape;325;p6"/>
            <p:cNvSpPr/>
            <p:nvPr/>
          </p:nvSpPr>
          <p:spPr>
            <a:xfrm>
              <a:off x="4897775" y="4439725"/>
              <a:ext cx="101875" cy="171250"/>
            </a:xfrm>
            <a:custGeom>
              <a:avLst/>
              <a:gdLst/>
              <a:ahLst/>
              <a:cxnLst/>
              <a:rect l="l" t="t" r="r" b="b"/>
              <a:pathLst>
                <a:path w="4075" h="6850" extrusionOk="0">
                  <a:moveTo>
                    <a:pt x="2185" y="1"/>
                  </a:moveTo>
                  <a:lnTo>
                    <a:pt x="1" y="6141"/>
                  </a:lnTo>
                  <a:lnTo>
                    <a:pt x="1949" y="6849"/>
                  </a:lnTo>
                  <a:lnTo>
                    <a:pt x="4075" y="709"/>
                  </a:lnTo>
                  <a:lnTo>
                    <a:pt x="21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6" name="Google Shape;326;p6"/>
            <p:cNvSpPr/>
            <p:nvPr/>
          </p:nvSpPr>
          <p:spPr>
            <a:xfrm>
              <a:off x="4732475" y="4389550"/>
              <a:ext cx="168300" cy="168300"/>
            </a:xfrm>
            <a:custGeom>
              <a:avLst/>
              <a:gdLst/>
              <a:ahLst/>
              <a:cxnLst/>
              <a:rect l="l" t="t" r="r" b="b"/>
              <a:pathLst>
                <a:path w="6732" h="6732" extrusionOk="0">
                  <a:moveTo>
                    <a:pt x="3425" y="1890"/>
                  </a:moveTo>
                  <a:lnTo>
                    <a:pt x="3720" y="1949"/>
                  </a:lnTo>
                  <a:lnTo>
                    <a:pt x="3956" y="2067"/>
                  </a:lnTo>
                  <a:lnTo>
                    <a:pt x="4192" y="2185"/>
                  </a:lnTo>
                  <a:lnTo>
                    <a:pt x="4428" y="2362"/>
                  </a:lnTo>
                  <a:lnTo>
                    <a:pt x="4547" y="2539"/>
                  </a:lnTo>
                  <a:lnTo>
                    <a:pt x="4665" y="2775"/>
                  </a:lnTo>
                  <a:lnTo>
                    <a:pt x="4724" y="3071"/>
                  </a:lnTo>
                  <a:lnTo>
                    <a:pt x="4724" y="3307"/>
                  </a:lnTo>
                  <a:lnTo>
                    <a:pt x="4665" y="3602"/>
                  </a:lnTo>
                  <a:lnTo>
                    <a:pt x="4547" y="3897"/>
                  </a:lnTo>
                  <a:lnTo>
                    <a:pt x="4428" y="4192"/>
                  </a:lnTo>
                  <a:lnTo>
                    <a:pt x="4251" y="4429"/>
                  </a:lnTo>
                  <a:lnTo>
                    <a:pt x="4015" y="4606"/>
                  </a:lnTo>
                  <a:lnTo>
                    <a:pt x="3838" y="4724"/>
                  </a:lnTo>
                  <a:lnTo>
                    <a:pt x="3602" y="4783"/>
                  </a:lnTo>
                  <a:lnTo>
                    <a:pt x="3307" y="4842"/>
                  </a:lnTo>
                  <a:lnTo>
                    <a:pt x="3071" y="4783"/>
                  </a:lnTo>
                  <a:lnTo>
                    <a:pt x="2775" y="4724"/>
                  </a:lnTo>
                  <a:lnTo>
                    <a:pt x="2539" y="4547"/>
                  </a:lnTo>
                  <a:lnTo>
                    <a:pt x="2362" y="4369"/>
                  </a:lnTo>
                  <a:lnTo>
                    <a:pt x="2185" y="4192"/>
                  </a:lnTo>
                  <a:lnTo>
                    <a:pt x="2067" y="3956"/>
                  </a:lnTo>
                  <a:lnTo>
                    <a:pt x="2067" y="3720"/>
                  </a:lnTo>
                  <a:lnTo>
                    <a:pt x="2067" y="3425"/>
                  </a:lnTo>
                  <a:lnTo>
                    <a:pt x="2126" y="3130"/>
                  </a:lnTo>
                  <a:lnTo>
                    <a:pt x="2244" y="2834"/>
                  </a:lnTo>
                  <a:lnTo>
                    <a:pt x="2362" y="2598"/>
                  </a:lnTo>
                  <a:lnTo>
                    <a:pt x="2539" y="2362"/>
                  </a:lnTo>
                  <a:lnTo>
                    <a:pt x="2716" y="2185"/>
                  </a:lnTo>
                  <a:lnTo>
                    <a:pt x="2953" y="2008"/>
                  </a:lnTo>
                  <a:lnTo>
                    <a:pt x="3189" y="1949"/>
                  </a:lnTo>
                  <a:lnTo>
                    <a:pt x="3425" y="1890"/>
                  </a:lnTo>
                  <a:close/>
                  <a:moveTo>
                    <a:pt x="3012" y="1"/>
                  </a:moveTo>
                  <a:lnTo>
                    <a:pt x="2598" y="60"/>
                  </a:lnTo>
                  <a:lnTo>
                    <a:pt x="2185" y="237"/>
                  </a:lnTo>
                  <a:lnTo>
                    <a:pt x="1772" y="414"/>
                  </a:lnTo>
                  <a:lnTo>
                    <a:pt x="1417" y="591"/>
                  </a:lnTo>
                  <a:lnTo>
                    <a:pt x="1063" y="886"/>
                  </a:lnTo>
                  <a:lnTo>
                    <a:pt x="768" y="1240"/>
                  </a:lnTo>
                  <a:lnTo>
                    <a:pt x="532" y="1595"/>
                  </a:lnTo>
                  <a:lnTo>
                    <a:pt x="296" y="2008"/>
                  </a:lnTo>
                  <a:lnTo>
                    <a:pt x="178" y="2421"/>
                  </a:lnTo>
                  <a:lnTo>
                    <a:pt x="60" y="2894"/>
                  </a:lnTo>
                  <a:lnTo>
                    <a:pt x="1" y="3307"/>
                  </a:lnTo>
                  <a:lnTo>
                    <a:pt x="60" y="3779"/>
                  </a:lnTo>
                  <a:lnTo>
                    <a:pt x="119" y="4192"/>
                  </a:lnTo>
                  <a:lnTo>
                    <a:pt x="237" y="4606"/>
                  </a:lnTo>
                  <a:lnTo>
                    <a:pt x="414" y="4960"/>
                  </a:lnTo>
                  <a:lnTo>
                    <a:pt x="650" y="5373"/>
                  </a:lnTo>
                  <a:lnTo>
                    <a:pt x="945" y="5668"/>
                  </a:lnTo>
                  <a:lnTo>
                    <a:pt x="1240" y="5964"/>
                  </a:lnTo>
                  <a:lnTo>
                    <a:pt x="1595" y="6200"/>
                  </a:lnTo>
                  <a:lnTo>
                    <a:pt x="2008" y="6436"/>
                  </a:lnTo>
                  <a:lnTo>
                    <a:pt x="2421" y="6554"/>
                  </a:lnTo>
                  <a:lnTo>
                    <a:pt x="2893" y="6672"/>
                  </a:lnTo>
                  <a:lnTo>
                    <a:pt x="3307" y="6731"/>
                  </a:lnTo>
                  <a:lnTo>
                    <a:pt x="3720" y="6731"/>
                  </a:lnTo>
                  <a:lnTo>
                    <a:pt x="4192" y="6672"/>
                  </a:lnTo>
                  <a:lnTo>
                    <a:pt x="4606" y="6554"/>
                  </a:lnTo>
                  <a:lnTo>
                    <a:pt x="4960" y="6377"/>
                  </a:lnTo>
                  <a:lnTo>
                    <a:pt x="5314" y="6141"/>
                  </a:lnTo>
                  <a:lnTo>
                    <a:pt x="5668" y="5845"/>
                  </a:lnTo>
                  <a:lnTo>
                    <a:pt x="5964" y="5491"/>
                  </a:lnTo>
                  <a:lnTo>
                    <a:pt x="6259" y="5137"/>
                  </a:lnTo>
                  <a:lnTo>
                    <a:pt x="6436" y="4724"/>
                  </a:lnTo>
                  <a:lnTo>
                    <a:pt x="6613" y="4310"/>
                  </a:lnTo>
                  <a:lnTo>
                    <a:pt x="6731" y="3838"/>
                  </a:lnTo>
                  <a:lnTo>
                    <a:pt x="6731" y="3425"/>
                  </a:lnTo>
                  <a:lnTo>
                    <a:pt x="6731" y="2953"/>
                  </a:lnTo>
                  <a:lnTo>
                    <a:pt x="6672" y="2539"/>
                  </a:lnTo>
                  <a:lnTo>
                    <a:pt x="6554" y="2126"/>
                  </a:lnTo>
                  <a:lnTo>
                    <a:pt x="6318" y="1772"/>
                  </a:lnTo>
                  <a:lnTo>
                    <a:pt x="6082" y="1358"/>
                  </a:lnTo>
                  <a:lnTo>
                    <a:pt x="5845" y="1063"/>
                  </a:lnTo>
                  <a:lnTo>
                    <a:pt x="5491" y="768"/>
                  </a:lnTo>
                  <a:lnTo>
                    <a:pt x="5137" y="532"/>
                  </a:lnTo>
                  <a:lnTo>
                    <a:pt x="4724" y="296"/>
                  </a:lnTo>
                  <a:lnTo>
                    <a:pt x="4310" y="178"/>
                  </a:lnTo>
                  <a:lnTo>
                    <a:pt x="3897" y="60"/>
                  </a:lnTo>
                  <a:lnTo>
                    <a:pt x="34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7" name="Google Shape;327;p6"/>
            <p:cNvSpPr/>
            <p:nvPr/>
          </p:nvSpPr>
          <p:spPr>
            <a:xfrm>
              <a:off x="4531750" y="4241950"/>
              <a:ext cx="187475" cy="200750"/>
            </a:xfrm>
            <a:custGeom>
              <a:avLst/>
              <a:gdLst/>
              <a:ahLst/>
              <a:cxnLst/>
              <a:rect l="l" t="t" r="r" b="b"/>
              <a:pathLst>
                <a:path w="7499" h="8030" extrusionOk="0">
                  <a:moveTo>
                    <a:pt x="2657" y="3720"/>
                  </a:moveTo>
                  <a:lnTo>
                    <a:pt x="3661" y="4311"/>
                  </a:lnTo>
                  <a:lnTo>
                    <a:pt x="2185" y="5550"/>
                  </a:lnTo>
                  <a:lnTo>
                    <a:pt x="2657" y="3720"/>
                  </a:lnTo>
                  <a:close/>
                  <a:moveTo>
                    <a:pt x="1417" y="1"/>
                  </a:moveTo>
                  <a:lnTo>
                    <a:pt x="0" y="6790"/>
                  </a:lnTo>
                  <a:lnTo>
                    <a:pt x="2008" y="8030"/>
                  </a:lnTo>
                  <a:lnTo>
                    <a:pt x="7498" y="3779"/>
                  </a:lnTo>
                  <a:lnTo>
                    <a:pt x="5668" y="2598"/>
                  </a:lnTo>
                  <a:lnTo>
                    <a:pt x="4900" y="3307"/>
                  </a:lnTo>
                  <a:lnTo>
                    <a:pt x="3011" y="2126"/>
                  </a:lnTo>
                  <a:lnTo>
                    <a:pt x="3247" y="1122"/>
                  </a:lnTo>
                  <a:lnTo>
                    <a:pt x="14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8" name="Google Shape;328;p6"/>
            <p:cNvSpPr/>
            <p:nvPr/>
          </p:nvSpPr>
          <p:spPr>
            <a:xfrm>
              <a:off x="4339875" y="4168150"/>
              <a:ext cx="188950" cy="191900"/>
            </a:xfrm>
            <a:custGeom>
              <a:avLst/>
              <a:gdLst/>
              <a:ahLst/>
              <a:cxnLst/>
              <a:rect l="l" t="t" r="r" b="b"/>
              <a:pathLst>
                <a:path w="7558" h="7676" extrusionOk="0">
                  <a:moveTo>
                    <a:pt x="4251" y="1"/>
                  </a:moveTo>
                  <a:lnTo>
                    <a:pt x="3897" y="60"/>
                  </a:lnTo>
                  <a:lnTo>
                    <a:pt x="3542" y="178"/>
                  </a:lnTo>
                  <a:lnTo>
                    <a:pt x="3188" y="355"/>
                  </a:lnTo>
                  <a:lnTo>
                    <a:pt x="2893" y="591"/>
                  </a:lnTo>
                  <a:lnTo>
                    <a:pt x="2598" y="886"/>
                  </a:lnTo>
                  <a:lnTo>
                    <a:pt x="2303" y="1241"/>
                  </a:lnTo>
                  <a:lnTo>
                    <a:pt x="0" y="4133"/>
                  </a:lnTo>
                  <a:lnTo>
                    <a:pt x="1594" y="5373"/>
                  </a:lnTo>
                  <a:lnTo>
                    <a:pt x="3897" y="2480"/>
                  </a:lnTo>
                  <a:lnTo>
                    <a:pt x="4192" y="2185"/>
                  </a:lnTo>
                  <a:lnTo>
                    <a:pt x="4487" y="2008"/>
                  </a:lnTo>
                  <a:lnTo>
                    <a:pt x="4664" y="2008"/>
                  </a:lnTo>
                  <a:lnTo>
                    <a:pt x="4841" y="2067"/>
                  </a:lnTo>
                  <a:lnTo>
                    <a:pt x="4959" y="2126"/>
                  </a:lnTo>
                  <a:lnTo>
                    <a:pt x="5137" y="2244"/>
                  </a:lnTo>
                  <a:lnTo>
                    <a:pt x="5314" y="2362"/>
                  </a:lnTo>
                  <a:lnTo>
                    <a:pt x="5432" y="2539"/>
                  </a:lnTo>
                  <a:lnTo>
                    <a:pt x="5491" y="2657"/>
                  </a:lnTo>
                  <a:lnTo>
                    <a:pt x="5491" y="2835"/>
                  </a:lnTo>
                  <a:lnTo>
                    <a:pt x="5432" y="3189"/>
                  </a:lnTo>
                  <a:lnTo>
                    <a:pt x="5196" y="3484"/>
                  </a:lnTo>
                  <a:lnTo>
                    <a:pt x="2952" y="6436"/>
                  </a:lnTo>
                  <a:lnTo>
                    <a:pt x="4546" y="7676"/>
                  </a:lnTo>
                  <a:lnTo>
                    <a:pt x="6849" y="4783"/>
                  </a:lnTo>
                  <a:lnTo>
                    <a:pt x="7085" y="4370"/>
                  </a:lnTo>
                  <a:lnTo>
                    <a:pt x="7262" y="4015"/>
                  </a:lnTo>
                  <a:lnTo>
                    <a:pt x="7439" y="3661"/>
                  </a:lnTo>
                  <a:lnTo>
                    <a:pt x="7498" y="3307"/>
                  </a:lnTo>
                  <a:lnTo>
                    <a:pt x="7557" y="2953"/>
                  </a:lnTo>
                  <a:lnTo>
                    <a:pt x="7557" y="2598"/>
                  </a:lnTo>
                  <a:lnTo>
                    <a:pt x="7439" y="2244"/>
                  </a:lnTo>
                  <a:lnTo>
                    <a:pt x="7321" y="1890"/>
                  </a:lnTo>
                  <a:lnTo>
                    <a:pt x="7144" y="1595"/>
                  </a:lnTo>
                  <a:lnTo>
                    <a:pt x="6967" y="1300"/>
                  </a:lnTo>
                  <a:lnTo>
                    <a:pt x="6672" y="1004"/>
                  </a:lnTo>
                  <a:lnTo>
                    <a:pt x="6376" y="709"/>
                  </a:lnTo>
                  <a:lnTo>
                    <a:pt x="6081" y="473"/>
                  </a:lnTo>
                  <a:lnTo>
                    <a:pt x="5727" y="296"/>
                  </a:lnTo>
                  <a:lnTo>
                    <a:pt x="5373" y="178"/>
                  </a:lnTo>
                  <a:lnTo>
                    <a:pt x="5018" y="60"/>
                  </a:lnTo>
                  <a:lnTo>
                    <a:pt x="46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9" name="Google Shape;329;p6"/>
            <p:cNvSpPr/>
            <p:nvPr/>
          </p:nvSpPr>
          <p:spPr>
            <a:xfrm>
              <a:off x="4227700" y="4050075"/>
              <a:ext cx="190425" cy="190425"/>
            </a:xfrm>
            <a:custGeom>
              <a:avLst/>
              <a:gdLst/>
              <a:ahLst/>
              <a:cxnLst/>
              <a:rect l="l" t="t" r="r" b="b"/>
              <a:pathLst>
                <a:path w="7617" h="7617" extrusionOk="0">
                  <a:moveTo>
                    <a:pt x="3483" y="2008"/>
                  </a:moveTo>
                  <a:lnTo>
                    <a:pt x="3779" y="2067"/>
                  </a:lnTo>
                  <a:lnTo>
                    <a:pt x="4015" y="2126"/>
                  </a:lnTo>
                  <a:lnTo>
                    <a:pt x="4310" y="2303"/>
                  </a:lnTo>
                  <a:lnTo>
                    <a:pt x="4546" y="2480"/>
                  </a:lnTo>
                  <a:lnTo>
                    <a:pt x="4900" y="2834"/>
                  </a:lnTo>
                  <a:lnTo>
                    <a:pt x="2893" y="4901"/>
                  </a:lnTo>
                  <a:lnTo>
                    <a:pt x="2539" y="4606"/>
                  </a:lnTo>
                  <a:lnTo>
                    <a:pt x="2303" y="4369"/>
                  </a:lnTo>
                  <a:lnTo>
                    <a:pt x="2126" y="4074"/>
                  </a:lnTo>
                  <a:lnTo>
                    <a:pt x="2066" y="3838"/>
                  </a:lnTo>
                  <a:lnTo>
                    <a:pt x="2007" y="3543"/>
                  </a:lnTo>
                  <a:lnTo>
                    <a:pt x="2007" y="3307"/>
                  </a:lnTo>
                  <a:lnTo>
                    <a:pt x="2126" y="3012"/>
                  </a:lnTo>
                  <a:lnTo>
                    <a:pt x="2244" y="2775"/>
                  </a:lnTo>
                  <a:lnTo>
                    <a:pt x="2480" y="2480"/>
                  </a:lnTo>
                  <a:lnTo>
                    <a:pt x="2716" y="2303"/>
                  </a:lnTo>
                  <a:lnTo>
                    <a:pt x="2952" y="2126"/>
                  </a:lnTo>
                  <a:lnTo>
                    <a:pt x="3247" y="2008"/>
                  </a:lnTo>
                  <a:close/>
                  <a:moveTo>
                    <a:pt x="3247" y="1"/>
                  </a:moveTo>
                  <a:lnTo>
                    <a:pt x="2834" y="60"/>
                  </a:lnTo>
                  <a:lnTo>
                    <a:pt x="2421" y="119"/>
                  </a:lnTo>
                  <a:lnTo>
                    <a:pt x="2007" y="296"/>
                  </a:lnTo>
                  <a:lnTo>
                    <a:pt x="1653" y="473"/>
                  </a:lnTo>
                  <a:lnTo>
                    <a:pt x="1299" y="768"/>
                  </a:lnTo>
                  <a:lnTo>
                    <a:pt x="945" y="1063"/>
                  </a:lnTo>
                  <a:lnTo>
                    <a:pt x="650" y="1418"/>
                  </a:lnTo>
                  <a:lnTo>
                    <a:pt x="413" y="1772"/>
                  </a:lnTo>
                  <a:lnTo>
                    <a:pt x="236" y="2185"/>
                  </a:lnTo>
                  <a:lnTo>
                    <a:pt x="118" y="2539"/>
                  </a:lnTo>
                  <a:lnTo>
                    <a:pt x="0" y="2953"/>
                  </a:lnTo>
                  <a:lnTo>
                    <a:pt x="0" y="3366"/>
                  </a:lnTo>
                  <a:lnTo>
                    <a:pt x="59" y="3779"/>
                  </a:lnTo>
                  <a:lnTo>
                    <a:pt x="177" y="4192"/>
                  </a:lnTo>
                  <a:lnTo>
                    <a:pt x="295" y="4606"/>
                  </a:lnTo>
                  <a:lnTo>
                    <a:pt x="531" y="5019"/>
                  </a:lnTo>
                  <a:lnTo>
                    <a:pt x="827" y="5373"/>
                  </a:lnTo>
                  <a:lnTo>
                    <a:pt x="1181" y="5727"/>
                  </a:lnTo>
                  <a:lnTo>
                    <a:pt x="3129" y="7617"/>
                  </a:lnTo>
                  <a:lnTo>
                    <a:pt x="7616" y="2953"/>
                  </a:lnTo>
                  <a:lnTo>
                    <a:pt x="5668" y="1063"/>
                  </a:lnTo>
                  <a:lnTo>
                    <a:pt x="5314" y="709"/>
                  </a:lnTo>
                  <a:lnTo>
                    <a:pt x="4900" y="473"/>
                  </a:lnTo>
                  <a:lnTo>
                    <a:pt x="4487" y="237"/>
                  </a:lnTo>
                  <a:lnTo>
                    <a:pt x="4074" y="119"/>
                  </a:lnTo>
                  <a:lnTo>
                    <a:pt x="3661" y="60"/>
                  </a:lnTo>
                  <a:lnTo>
                    <a:pt x="32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0" name="Google Shape;330;p6"/>
            <p:cNvSpPr/>
            <p:nvPr/>
          </p:nvSpPr>
          <p:spPr>
            <a:xfrm>
              <a:off x="4136175" y="3958575"/>
              <a:ext cx="156475" cy="147625"/>
            </a:xfrm>
            <a:custGeom>
              <a:avLst/>
              <a:gdLst/>
              <a:ahLst/>
              <a:cxnLst/>
              <a:rect l="l" t="t" r="r" b="b"/>
              <a:pathLst>
                <a:path w="6259" h="5905" extrusionOk="0">
                  <a:moveTo>
                    <a:pt x="4901" y="0"/>
                  </a:moveTo>
                  <a:lnTo>
                    <a:pt x="1" y="4369"/>
                  </a:lnTo>
                  <a:lnTo>
                    <a:pt x="1359" y="5904"/>
                  </a:lnTo>
                  <a:lnTo>
                    <a:pt x="6259" y="1535"/>
                  </a:lnTo>
                  <a:lnTo>
                    <a:pt x="490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1" name="Google Shape;331;p6"/>
            <p:cNvSpPr/>
            <p:nvPr/>
          </p:nvSpPr>
          <p:spPr>
            <a:xfrm>
              <a:off x="4038775" y="3839025"/>
              <a:ext cx="169750" cy="168275"/>
            </a:xfrm>
            <a:custGeom>
              <a:avLst/>
              <a:gdLst/>
              <a:ahLst/>
              <a:cxnLst/>
              <a:rect l="l" t="t" r="r" b="b"/>
              <a:pathLst>
                <a:path w="6790" h="6731" extrusionOk="0">
                  <a:moveTo>
                    <a:pt x="3897" y="2007"/>
                  </a:moveTo>
                  <a:lnTo>
                    <a:pt x="4133" y="2125"/>
                  </a:lnTo>
                  <a:lnTo>
                    <a:pt x="4369" y="2303"/>
                  </a:lnTo>
                  <a:lnTo>
                    <a:pt x="4546" y="2480"/>
                  </a:lnTo>
                  <a:lnTo>
                    <a:pt x="4723" y="2775"/>
                  </a:lnTo>
                  <a:lnTo>
                    <a:pt x="4782" y="3011"/>
                  </a:lnTo>
                  <a:lnTo>
                    <a:pt x="4841" y="3247"/>
                  </a:lnTo>
                  <a:lnTo>
                    <a:pt x="4782" y="3483"/>
                  </a:lnTo>
                  <a:lnTo>
                    <a:pt x="4723" y="3719"/>
                  </a:lnTo>
                  <a:lnTo>
                    <a:pt x="4605" y="3956"/>
                  </a:lnTo>
                  <a:lnTo>
                    <a:pt x="4428" y="4192"/>
                  </a:lnTo>
                  <a:lnTo>
                    <a:pt x="4192" y="4369"/>
                  </a:lnTo>
                  <a:lnTo>
                    <a:pt x="3897" y="4546"/>
                  </a:lnTo>
                  <a:lnTo>
                    <a:pt x="3661" y="4664"/>
                  </a:lnTo>
                  <a:lnTo>
                    <a:pt x="3365" y="4782"/>
                  </a:lnTo>
                  <a:lnTo>
                    <a:pt x="3129" y="4782"/>
                  </a:lnTo>
                  <a:lnTo>
                    <a:pt x="2893" y="4723"/>
                  </a:lnTo>
                  <a:lnTo>
                    <a:pt x="2657" y="4605"/>
                  </a:lnTo>
                  <a:lnTo>
                    <a:pt x="2421" y="4487"/>
                  </a:lnTo>
                  <a:lnTo>
                    <a:pt x="2244" y="4251"/>
                  </a:lnTo>
                  <a:lnTo>
                    <a:pt x="2066" y="4015"/>
                  </a:lnTo>
                  <a:lnTo>
                    <a:pt x="2007" y="3779"/>
                  </a:lnTo>
                  <a:lnTo>
                    <a:pt x="1948" y="3542"/>
                  </a:lnTo>
                  <a:lnTo>
                    <a:pt x="1948" y="3247"/>
                  </a:lnTo>
                  <a:lnTo>
                    <a:pt x="2066" y="3011"/>
                  </a:lnTo>
                  <a:lnTo>
                    <a:pt x="2185" y="2775"/>
                  </a:lnTo>
                  <a:lnTo>
                    <a:pt x="2362" y="2598"/>
                  </a:lnTo>
                  <a:lnTo>
                    <a:pt x="2598" y="2362"/>
                  </a:lnTo>
                  <a:lnTo>
                    <a:pt x="2893" y="2184"/>
                  </a:lnTo>
                  <a:lnTo>
                    <a:pt x="3129" y="2066"/>
                  </a:lnTo>
                  <a:lnTo>
                    <a:pt x="3424" y="2007"/>
                  </a:lnTo>
                  <a:close/>
                  <a:moveTo>
                    <a:pt x="3011" y="0"/>
                  </a:moveTo>
                  <a:lnTo>
                    <a:pt x="2598" y="118"/>
                  </a:lnTo>
                  <a:lnTo>
                    <a:pt x="2185" y="236"/>
                  </a:lnTo>
                  <a:lnTo>
                    <a:pt x="1771" y="472"/>
                  </a:lnTo>
                  <a:lnTo>
                    <a:pt x="1358" y="708"/>
                  </a:lnTo>
                  <a:lnTo>
                    <a:pt x="1004" y="1004"/>
                  </a:lnTo>
                  <a:lnTo>
                    <a:pt x="709" y="1358"/>
                  </a:lnTo>
                  <a:lnTo>
                    <a:pt x="472" y="1712"/>
                  </a:lnTo>
                  <a:lnTo>
                    <a:pt x="295" y="2125"/>
                  </a:lnTo>
                  <a:lnTo>
                    <a:pt x="118" y="2539"/>
                  </a:lnTo>
                  <a:lnTo>
                    <a:pt x="59" y="2952"/>
                  </a:lnTo>
                  <a:lnTo>
                    <a:pt x="0" y="3365"/>
                  </a:lnTo>
                  <a:lnTo>
                    <a:pt x="59" y="3779"/>
                  </a:lnTo>
                  <a:lnTo>
                    <a:pt x="118" y="4192"/>
                  </a:lnTo>
                  <a:lnTo>
                    <a:pt x="295" y="4605"/>
                  </a:lnTo>
                  <a:lnTo>
                    <a:pt x="472" y="5018"/>
                  </a:lnTo>
                  <a:lnTo>
                    <a:pt x="709" y="5373"/>
                  </a:lnTo>
                  <a:lnTo>
                    <a:pt x="1004" y="5727"/>
                  </a:lnTo>
                  <a:lnTo>
                    <a:pt x="1358" y="6022"/>
                  </a:lnTo>
                  <a:lnTo>
                    <a:pt x="1712" y="6258"/>
                  </a:lnTo>
                  <a:lnTo>
                    <a:pt x="2066" y="6494"/>
                  </a:lnTo>
                  <a:lnTo>
                    <a:pt x="2480" y="6612"/>
                  </a:lnTo>
                  <a:lnTo>
                    <a:pt x="2893" y="6730"/>
                  </a:lnTo>
                  <a:lnTo>
                    <a:pt x="3779" y="6730"/>
                  </a:lnTo>
                  <a:lnTo>
                    <a:pt x="4192" y="6671"/>
                  </a:lnTo>
                  <a:lnTo>
                    <a:pt x="4605" y="6494"/>
                  </a:lnTo>
                  <a:lnTo>
                    <a:pt x="5018" y="6317"/>
                  </a:lnTo>
                  <a:lnTo>
                    <a:pt x="5432" y="6081"/>
                  </a:lnTo>
                  <a:lnTo>
                    <a:pt x="5786" y="5727"/>
                  </a:lnTo>
                  <a:lnTo>
                    <a:pt x="6081" y="5432"/>
                  </a:lnTo>
                  <a:lnTo>
                    <a:pt x="6317" y="5077"/>
                  </a:lnTo>
                  <a:lnTo>
                    <a:pt x="6494" y="4664"/>
                  </a:lnTo>
                  <a:lnTo>
                    <a:pt x="6672" y="4251"/>
                  </a:lnTo>
                  <a:lnTo>
                    <a:pt x="6731" y="3838"/>
                  </a:lnTo>
                  <a:lnTo>
                    <a:pt x="6790" y="3365"/>
                  </a:lnTo>
                  <a:lnTo>
                    <a:pt x="6731" y="2952"/>
                  </a:lnTo>
                  <a:lnTo>
                    <a:pt x="6672" y="2539"/>
                  </a:lnTo>
                  <a:lnTo>
                    <a:pt x="6494" y="2125"/>
                  </a:lnTo>
                  <a:lnTo>
                    <a:pt x="6317" y="1712"/>
                  </a:lnTo>
                  <a:lnTo>
                    <a:pt x="6081" y="1358"/>
                  </a:lnTo>
                  <a:lnTo>
                    <a:pt x="5786" y="1004"/>
                  </a:lnTo>
                  <a:lnTo>
                    <a:pt x="5432" y="708"/>
                  </a:lnTo>
                  <a:lnTo>
                    <a:pt x="5077" y="472"/>
                  </a:lnTo>
                  <a:lnTo>
                    <a:pt x="4723" y="295"/>
                  </a:lnTo>
                  <a:lnTo>
                    <a:pt x="4310" y="118"/>
                  </a:lnTo>
                  <a:lnTo>
                    <a:pt x="3897" y="59"/>
                  </a:lnTo>
                  <a:lnTo>
                    <a:pt x="34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2" name="Google Shape;332;p6"/>
            <p:cNvSpPr/>
            <p:nvPr/>
          </p:nvSpPr>
          <p:spPr>
            <a:xfrm>
              <a:off x="3904450" y="3650100"/>
              <a:ext cx="194850" cy="175650"/>
            </a:xfrm>
            <a:custGeom>
              <a:avLst/>
              <a:gdLst/>
              <a:ahLst/>
              <a:cxnLst/>
              <a:rect l="l" t="t" r="r" b="b"/>
              <a:pathLst>
                <a:path w="7794" h="7026" extrusionOk="0">
                  <a:moveTo>
                    <a:pt x="5609" y="0"/>
                  </a:moveTo>
                  <a:lnTo>
                    <a:pt x="4192" y="827"/>
                  </a:lnTo>
                  <a:lnTo>
                    <a:pt x="5373" y="2834"/>
                  </a:lnTo>
                  <a:lnTo>
                    <a:pt x="4547" y="3247"/>
                  </a:lnTo>
                  <a:lnTo>
                    <a:pt x="3543" y="1535"/>
                  </a:lnTo>
                  <a:lnTo>
                    <a:pt x="2244" y="2303"/>
                  </a:lnTo>
                  <a:lnTo>
                    <a:pt x="3248" y="4015"/>
                  </a:lnTo>
                  <a:lnTo>
                    <a:pt x="2539" y="4428"/>
                  </a:lnTo>
                  <a:lnTo>
                    <a:pt x="1358" y="2421"/>
                  </a:lnTo>
                  <a:lnTo>
                    <a:pt x="1" y="3247"/>
                  </a:lnTo>
                  <a:lnTo>
                    <a:pt x="2126" y="7026"/>
                  </a:lnTo>
                  <a:lnTo>
                    <a:pt x="7794" y="3779"/>
                  </a:lnTo>
                  <a:lnTo>
                    <a:pt x="56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3" name="Google Shape;333;p6"/>
            <p:cNvSpPr/>
            <p:nvPr/>
          </p:nvSpPr>
          <p:spPr>
            <a:xfrm>
              <a:off x="3818850" y="3484775"/>
              <a:ext cx="212550" cy="209625"/>
            </a:xfrm>
            <a:custGeom>
              <a:avLst/>
              <a:gdLst/>
              <a:ahLst/>
              <a:cxnLst/>
              <a:rect l="l" t="t" r="r" b="b"/>
              <a:pathLst>
                <a:path w="8502" h="8385" extrusionOk="0">
                  <a:moveTo>
                    <a:pt x="5904" y="1"/>
                  </a:moveTo>
                  <a:lnTo>
                    <a:pt x="0" y="2716"/>
                  </a:lnTo>
                  <a:lnTo>
                    <a:pt x="827" y="4606"/>
                  </a:lnTo>
                  <a:lnTo>
                    <a:pt x="3897" y="3189"/>
                  </a:lnTo>
                  <a:lnTo>
                    <a:pt x="1771" y="6554"/>
                  </a:lnTo>
                  <a:lnTo>
                    <a:pt x="2598" y="8384"/>
                  </a:lnTo>
                  <a:lnTo>
                    <a:pt x="8502" y="5727"/>
                  </a:lnTo>
                  <a:lnTo>
                    <a:pt x="7675" y="3838"/>
                  </a:lnTo>
                  <a:lnTo>
                    <a:pt x="4723" y="5196"/>
                  </a:lnTo>
                  <a:lnTo>
                    <a:pt x="4723" y="5196"/>
                  </a:lnTo>
                  <a:lnTo>
                    <a:pt x="6790" y="1890"/>
                  </a:lnTo>
                  <a:lnTo>
                    <a:pt x="59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4" name="Google Shape;334;p6"/>
            <p:cNvSpPr/>
            <p:nvPr/>
          </p:nvSpPr>
          <p:spPr>
            <a:xfrm>
              <a:off x="3770125" y="3323900"/>
              <a:ext cx="168300" cy="168275"/>
            </a:xfrm>
            <a:custGeom>
              <a:avLst/>
              <a:gdLst/>
              <a:ahLst/>
              <a:cxnLst/>
              <a:rect l="l" t="t" r="r" b="b"/>
              <a:pathLst>
                <a:path w="6732" h="6731" extrusionOk="0">
                  <a:moveTo>
                    <a:pt x="3898" y="0"/>
                  </a:moveTo>
                  <a:lnTo>
                    <a:pt x="1949" y="650"/>
                  </a:lnTo>
                  <a:lnTo>
                    <a:pt x="2953" y="3838"/>
                  </a:lnTo>
                  <a:lnTo>
                    <a:pt x="4370" y="3366"/>
                  </a:lnTo>
                  <a:lnTo>
                    <a:pt x="3838" y="1831"/>
                  </a:lnTo>
                  <a:lnTo>
                    <a:pt x="4134" y="1949"/>
                  </a:lnTo>
                  <a:lnTo>
                    <a:pt x="4429" y="2126"/>
                  </a:lnTo>
                  <a:lnTo>
                    <a:pt x="4606" y="2421"/>
                  </a:lnTo>
                  <a:lnTo>
                    <a:pt x="4724" y="2716"/>
                  </a:lnTo>
                  <a:lnTo>
                    <a:pt x="4842" y="3070"/>
                  </a:lnTo>
                  <a:lnTo>
                    <a:pt x="4842" y="3366"/>
                  </a:lnTo>
                  <a:lnTo>
                    <a:pt x="4842" y="3661"/>
                  </a:lnTo>
                  <a:lnTo>
                    <a:pt x="4724" y="3897"/>
                  </a:lnTo>
                  <a:lnTo>
                    <a:pt x="4606" y="4074"/>
                  </a:lnTo>
                  <a:lnTo>
                    <a:pt x="4370" y="4310"/>
                  </a:lnTo>
                  <a:lnTo>
                    <a:pt x="4075" y="4428"/>
                  </a:lnTo>
                  <a:lnTo>
                    <a:pt x="3779" y="4605"/>
                  </a:lnTo>
                  <a:lnTo>
                    <a:pt x="3484" y="4664"/>
                  </a:lnTo>
                  <a:lnTo>
                    <a:pt x="2894" y="4664"/>
                  </a:lnTo>
                  <a:lnTo>
                    <a:pt x="2658" y="4605"/>
                  </a:lnTo>
                  <a:lnTo>
                    <a:pt x="2481" y="4487"/>
                  </a:lnTo>
                  <a:lnTo>
                    <a:pt x="2244" y="4310"/>
                  </a:lnTo>
                  <a:lnTo>
                    <a:pt x="2126" y="4133"/>
                  </a:lnTo>
                  <a:lnTo>
                    <a:pt x="2008" y="3838"/>
                  </a:lnTo>
                  <a:lnTo>
                    <a:pt x="1949" y="3543"/>
                  </a:lnTo>
                  <a:lnTo>
                    <a:pt x="1949" y="3307"/>
                  </a:lnTo>
                  <a:lnTo>
                    <a:pt x="2008" y="3070"/>
                  </a:lnTo>
                  <a:lnTo>
                    <a:pt x="2126" y="2893"/>
                  </a:lnTo>
                  <a:lnTo>
                    <a:pt x="1477" y="827"/>
                  </a:lnTo>
                  <a:lnTo>
                    <a:pt x="1005" y="1122"/>
                  </a:lnTo>
                  <a:lnTo>
                    <a:pt x="650" y="1417"/>
                  </a:lnTo>
                  <a:lnTo>
                    <a:pt x="355" y="1831"/>
                  </a:lnTo>
                  <a:lnTo>
                    <a:pt x="178" y="2303"/>
                  </a:lnTo>
                  <a:lnTo>
                    <a:pt x="60" y="2775"/>
                  </a:lnTo>
                  <a:lnTo>
                    <a:pt x="1" y="3307"/>
                  </a:lnTo>
                  <a:lnTo>
                    <a:pt x="60" y="3838"/>
                  </a:lnTo>
                  <a:lnTo>
                    <a:pt x="237" y="4428"/>
                  </a:lnTo>
                  <a:lnTo>
                    <a:pt x="414" y="4901"/>
                  </a:lnTo>
                  <a:lnTo>
                    <a:pt x="650" y="5314"/>
                  </a:lnTo>
                  <a:lnTo>
                    <a:pt x="887" y="5668"/>
                  </a:lnTo>
                  <a:lnTo>
                    <a:pt x="1182" y="5963"/>
                  </a:lnTo>
                  <a:lnTo>
                    <a:pt x="1477" y="6259"/>
                  </a:lnTo>
                  <a:lnTo>
                    <a:pt x="1831" y="6436"/>
                  </a:lnTo>
                  <a:lnTo>
                    <a:pt x="2244" y="6613"/>
                  </a:lnTo>
                  <a:lnTo>
                    <a:pt x="2658" y="6731"/>
                  </a:lnTo>
                  <a:lnTo>
                    <a:pt x="3484" y="6731"/>
                  </a:lnTo>
                  <a:lnTo>
                    <a:pt x="3957" y="6672"/>
                  </a:lnTo>
                  <a:lnTo>
                    <a:pt x="4429" y="6554"/>
                  </a:lnTo>
                  <a:lnTo>
                    <a:pt x="4842" y="6377"/>
                  </a:lnTo>
                  <a:lnTo>
                    <a:pt x="5255" y="6140"/>
                  </a:lnTo>
                  <a:lnTo>
                    <a:pt x="5610" y="5904"/>
                  </a:lnTo>
                  <a:lnTo>
                    <a:pt x="5905" y="5609"/>
                  </a:lnTo>
                  <a:lnTo>
                    <a:pt x="6200" y="5314"/>
                  </a:lnTo>
                  <a:lnTo>
                    <a:pt x="6377" y="4960"/>
                  </a:lnTo>
                  <a:lnTo>
                    <a:pt x="6554" y="4546"/>
                  </a:lnTo>
                  <a:lnTo>
                    <a:pt x="6672" y="4192"/>
                  </a:lnTo>
                  <a:lnTo>
                    <a:pt x="6731" y="3720"/>
                  </a:lnTo>
                  <a:lnTo>
                    <a:pt x="6731" y="3307"/>
                  </a:lnTo>
                  <a:lnTo>
                    <a:pt x="6672" y="2834"/>
                  </a:lnTo>
                  <a:lnTo>
                    <a:pt x="6495" y="2362"/>
                  </a:lnTo>
                  <a:lnTo>
                    <a:pt x="6318" y="1831"/>
                  </a:lnTo>
                  <a:lnTo>
                    <a:pt x="6082" y="1417"/>
                  </a:lnTo>
                  <a:lnTo>
                    <a:pt x="5787" y="1063"/>
                  </a:lnTo>
                  <a:lnTo>
                    <a:pt x="5433" y="709"/>
                  </a:lnTo>
                  <a:lnTo>
                    <a:pt x="5078" y="473"/>
                  </a:lnTo>
                  <a:lnTo>
                    <a:pt x="4665" y="296"/>
                  </a:lnTo>
                  <a:lnTo>
                    <a:pt x="4311" y="118"/>
                  </a:lnTo>
                  <a:lnTo>
                    <a:pt x="389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5" name="Google Shape;335;p6"/>
            <p:cNvSpPr/>
            <p:nvPr/>
          </p:nvSpPr>
          <p:spPr>
            <a:xfrm>
              <a:off x="3731750" y="3235350"/>
              <a:ext cx="171250" cy="88575"/>
            </a:xfrm>
            <a:custGeom>
              <a:avLst/>
              <a:gdLst/>
              <a:ahLst/>
              <a:cxnLst/>
              <a:rect l="l" t="t" r="r" b="b"/>
              <a:pathLst>
                <a:path w="6850" h="3543" extrusionOk="0">
                  <a:moveTo>
                    <a:pt x="6377" y="0"/>
                  </a:moveTo>
                  <a:lnTo>
                    <a:pt x="1" y="1535"/>
                  </a:lnTo>
                  <a:lnTo>
                    <a:pt x="532" y="3542"/>
                  </a:lnTo>
                  <a:lnTo>
                    <a:pt x="6849" y="2007"/>
                  </a:lnTo>
                  <a:lnTo>
                    <a:pt x="63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6" name="Google Shape;336;p6"/>
            <p:cNvSpPr/>
            <p:nvPr/>
          </p:nvSpPr>
          <p:spPr>
            <a:xfrm>
              <a:off x="3696325" y="3050850"/>
              <a:ext cx="186000" cy="181550"/>
            </a:xfrm>
            <a:custGeom>
              <a:avLst/>
              <a:gdLst/>
              <a:ahLst/>
              <a:cxnLst/>
              <a:rect l="l" t="t" r="r" b="b"/>
              <a:pathLst>
                <a:path w="7440" h="7262" extrusionOk="0">
                  <a:moveTo>
                    <a:pt x="6436" y="0"/>
                  </a:moveTo>
                  <a:lnTo>
                    <a:pt x="1" y="1063"/>
                  </a:lnTo>
                  <a:lnTo>
                    <a:pt x="355" y="3070"/>
                  </a:lnTo>
                  <a:lnTo>
                    <a:pt x="3602" y="2539"/>
                  </a:lnTo>
                  <a:lnTo>
                    <a:pt x="3602" y="2539"/>
                  </a:lnTo>
                  <a:lnTo>
                    <a:pt x="709" y="5196"/>
                  </a:lnTo>
                  <a:lnTo>
                    <a:pt x="1005" y="7262"/>
                  </a:lnTo>
                  <a:lnTo>
                    <a:pt x="7440" y="6199"/>
                  </a:lnTo>
                  <a:lnTo>
                    <a:pt x="7145" y="4192"/>
                  </a:lnTo>
                  <a:lnTo>
                    <a:pt x="3898" y="4723"/>
                  </a:lnTo>
                  <a:lnTo>
                    <a:pt x="6790" y="2066"/>
                  </a:lnTo>
                  <a:lnTo>
                    <a:pt x="64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7" name="Google Shape;337;p6"/>
            <p:cNvSpPr/>
            <p:nvPr/>
          </p:nvSpPr>
          <p:spPr>
            <a:xfrm>
              <a:off x="3686000" y="2913575"/>
              <a:ext cx="169775" cy="118100"/>
            </a:xfrm>
            <a:custGeom>
              <a:avLst/>
              <a:gdLst/>
              <a:ahLst/>
              <a:cxnLst/>
              <a:rect l="l" t="t" r="r" b="b"/>
              <a:pathLst>
                <a:path w="6791" h="4724" extrusionOk="0">
                  <a:moveTo>
                    <a:pt x="6495" y="0"/>
                  </a:moveTo>
                  <a:lnTo>
                    <a:pt x="4842" y="119"/>
                  </a:lnTo>
                  <a:lnTo>
                    <a:pt x="5019" y="2362"/>
                  </a:lnTo>
                  <a:lnTo>
                    <a:pt x="4074" y="2421"/>
                  </a:lnTo>
                  <a:lnTo>
                    <a:pt x="3956" y="414"/>
                  </a:lnTo>
                  <a:lnTo>
                    <a:pt x="2421" y="532"/>
                  </a:lnTo>
                  <a:lnTo>
                    <a:pt x="2539" y="2539"/>
                  </a:lnTo>
                  <a:lnTo>
                    <a:pt x="1772" y="2598"/>
                  </a:lnTo>
                  <a:lnTo>
                    <a:pt x="1595" y="296"/>
                  </a:lnTo>
                  <a:lnTo>
                    <a:pt x="1" y="414"/>
                  </a:lnTo>
                  <a:lnTo>
                    <a:pt x="296" y="4724"/>
                  </a:lnTo>
                  <a:lnTo>
                    <a:pt x="6790" y="4310"/>
                  </a:lnTo>
                  <a:lnTo>
                    <a:pt x="64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8" name="Google Shape;338;p6"/>
            <p:cNvSpPr/>
            <p:nvPr/>
          </p:nvSpPr>
          <p:spPr>
            <a:xfrm>
              <a:off x="3684525" y="2774825"/>
              <a:ext cx="165350" cy="112200"/>
            </a:xfrm>
            <a:custGeom>
              <a:avLst/>
              <a:gdLst/>
              <a:ahLst/>
              <a:cxnLst/>
              <a:rect l="l" t="t" r="r" b="b"/>
              <a:pathLst>
                <a:path w="6614" h="4488" extrusionOk="0">
                  <a:moveTo>
                    <a:pt x="60" y="1"/>
                  </a:moveTo>
                  <a:lnTo>
                    <a:pt x="1" y="4370"/>
                  </a:lnTo>
                  <a:lnTo>
                    <a:pt x="6554" y="4488"/>
                  </a:lnTo>
                  <a:lnTo>
                    <a:pt x="6613" y="119"/>
                  </a:lnTo>
                  <a:lnTo>
                    <a:pt x="4960" y="60"/>
                  </a:lnTo>
                  <a:lnTo>
                    <a:pt x="4901" y="2362"/>
                  </a:lnTo>
                  <a:lnTo>
                    <a:pt x="4015" y="2362"/>
                  </a:lnTo>
                  <a:lnTo>
                    <a:pt x="4015" y="355"/>
                  </a:lnTo>
                  <a:lnTo>
                    <a:pt x="2480" y="296"/>
                  </a:lnTo>
                  <a:lnTo>
                    <a:pt x="2480" y="2362"/>
                  </a:lnTo>
                  <a:lnTo>
                    <a:pt x="1654" y="2362"/>
                  </a:lnTo>
                  <a:lnTo>
                    <a:pt x="1713" y="60"/>
                  </a:lnTo>
                  <a:lnTo>
                    <a:pt x="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9" name="Google Shape;339;p6"/>
            <p:cNvSpPr/>
            <p:nvPr/>
          </p:nvSpPr>
          <p:spPr>
            <a:xfrm>
              <a:off x="3687475" y="2602150"/>
              <a:ext cx="177150" cy="149100"/>
            </a:xfrm>
            <a:custGeom>
              <a:avLst/>
              <a:gdLst/>
              <a:ahLst/>
              <a:cxnLst/>
              <a:rect l="l" t="t" r="r" b="b"/>
              <a:pathLst>
                <a:path w="7086" h="5964" extrusionOk="0">
                  <a:moveTo>
                    <a:pt x="2658" y="2126"/>
                  </a:moveTo>
                  <a:lnTo>
                    <a:pt x="2894" y="2185"/>
                  </a:lnTo>
                  <a:lnTo>
                    <a:pt x="3012" y="2303"/>
                  </a:lnTo>
                  <a:lnTo>
                    <a:pt x="3130" y="2480"/>
                  </a:lnTo>
                  <a:lnTo>
                    <a:pt x="3130" y="2716"/>
                  </a:lnTo>
                  <a:lnTo>
                    <a:pt x="3012" y="3543"/>
                  </a:lnTo>
                  <a:lnTo>
                    <a:pt x="1949" y="3425"/>
                  </a:lnTo>
                  <a:lnTo>
                    <a:pt x="2008" y="2598"/>
                  </a:lnTo>
                  <a:lnTo>
                    <a:pt x="2067" y="2362"/>
                  </a:lnTo>
                  <a:lnTo>
                    <a:pt x="2185" y="2185"/>
                  </a:lnTo>
                  <a:lnTo>
                    <a:pt x="2421" y="2126"/>
                  </a:lnTo>
                  <a:close/>
                  <a:moveTo>
                    <a:pt x="2421" y="0"/>
                  </a:moveTo>
                  <a:lnTo>
                    <a:pt x="2126" y="59"/>
                  </a:lnTo>
                  <a:lnTo>
                    <a:pt x="1831" y="118"/>
                  </a:lnTo>
                  <a:lnTo>
                    <a:pt x="1595" y="177"/>
                  </a:lnTo>
                  <a:lnTo>
                    <a:pt x="1359" y="354"/>
                  </a:lnTo>
                  <a:lnTo>
                    <a:pt x="1122" y="473"/>
                  </a:lnTo>
                  <a:lnTo>
                    <a:pt x="945" y="709"/>
                  </a:lnTo>
                  <a:lnTo>
                    <a:pt x="768" y="945"/>
                  </a:lnTo>
                  <a:lnTo>
                    <a:pt x="591" y="1240"/>
                  </a:lnTo>
                  <a:lnTo>
                    <a:pt x="473" y="1535"/>
                  </a:lnTo>
                  <a:lnTo>
                    <a:pt x="414" y="1889"/>
                  </a:lnTo>
                  <a:lnTo>
                    <a:pt x="355" y="2244"/>
                  </a:lnTo>
                  <a:lnTo>
                    <a:pt x="1" y="5314"/>
                  </a:lnTo>
                  <a:lnTo>
                    <a:pt x="6495" y="5963"/>
                  </a:lnTo>
                  <a:lnTo>
                    <a:pt x="6731" y="3897"/>
                  </a:lnTo>
                  <a:lnTo>
                    <a:pt x="4370" y="3661"/>
                  </a:lnTo>
                  <a:lnTo>
                    <a:pt x="6849" y="2716"/>
                  </a:lnTo>
                  <a:lnTo>
                    <a:pt x="7085" y="473"/>
                  </a:lnTo>
                  <a:lnTo>
                    <a:pt x="4429" y="1594"/>
                  </a:lnTo>
                  <a:lnTo>
                    <a:pt x="4370" y="1299"/>
                  </a:lnTo>
                  <a:lnTo>
                    <a:pt x="4193" y="1004"/>
                  </a:lnTo>
                  <a:lnTo>
                    <a:pt x="4015" y="709"/>
                  </a:lnTo>
                  <a:lnTo>
                    <a:pt x="3838" y="473"/>
                  </a:lnTo>
                  <a:lnTo>
                    <a:pt x="3602" y="295"/>
                  </a:lnTo>
                  <a:lnTo>
                    <a:pt x="3307" y="177"/>
                  </a:lnTo>
                  <a:lnTo>
                    <a:pt x="3012" y="59"/>
                  </a:lnTo>
                  <a:lnTo>
                    <a:pt x="27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0" name="Google Shape;340;p6"/>
            <p:cNvSpPr/>
            <p:nvPr/>
          </p:nvSpPr>
          <p:spPr>
            <a:xfrm>
              <a:off x="3717000" y="2388125"/>
              <a:ext cx="171250" cy="155000"/>
            </a:xfrm>
            <a:custGeom>
              <a:avLst/>
              <a:gdLst/>
              <a:ahLst/>
              <a:cxnLst/>
              <a:rect l="l" t="t" r="r" b="b"/>
              <a:pathLst>
                <a:path w="6850" h="6200" extrusionOk="0">
                  <a:moveTo>
                    <a:pt x="2952" y="2067"/>
                  </a:moveTo>
                  <a:lnTo>
                    <a:pt x="3189" y="2185"/>
                  </a:lnTo>
                  <a:lnTo>
                    <a:pt x="3307" y="2303"/>
                  </a:lnTo>
                  <a:lnTo>
                    <a:pt x="3425" y="2539"/>
                  </a:lnTo>
                  <a:lnTo>
                    <a:pt x="3366" y="2834"/>
                  </a:lnTo>
                  <a:lnTo>
                    <a:pt x="3248" y="3366"/>
                  </a:lnTo>
                  <a:lnTo>
                    <a:pt x="2067" y="3130"/>
                  </a:lnTo>
                  <a:lnTo>
                    <a:pt x="2185" y="2539"/>
                  </a:lnTo>
                  <a:lnTo>
                    <a:pt x="2303" y="2303"/>
                  </a:lnTo>
                  <a:lnTo>
                    <a:pt x="2480" y="2126"/>
                  </a:lnTo>
                  <a:lnTo>
                    <a:pt x="2657" y="2067"/>
                  </a:lnTo>
                  <a:close/>
                  <a:moveTo>
                    <a:pt x="2480" y="1"/>
                  </a:moveTo>
                  <a:lnTo>
                    <a:pt x="2067" y="119"/>
                  </a:lnTo>
                  <a:lnTo>
                    <a:pt x="1654" y="296"/>
                  </a:lnTo>
                  <a:lnTo>
                    <a:pt x="1299" y="591"/>
                  </a:lnTo>
                  <a:lnTo>
                    <a:pt x="1063" y="945"/>
                  </a:lnTo>
                  <a:lnTo>
                    <a:pt x="827" y="1418"/>
                  </a:lnTo>
                  <a:lnTo>
                    <a:pt x="650" y="1949"/>
                  </a:lnTo>
                  <a:lnTo>
                    <a:pt x="1" y="4724"/>
                  </a:lnTo>
                  <a:lnTo>
                    <a:pt x="6377" y="6200"/>
                  </a:lnTo>
                  <a:lnTo>
                    <a:pt x="6849" y="4192"/>
                  </a:lnTo>
                  <a:lnTo>
                    <a:pt x="4842" y="3720"/>
                  </a:lnTo>
                  <a:lnTo>
                    <a:pt x="5019" y="2953"/>
                  </a:lnTo>
                  <a:lnTo>
                    <a:pt x="5078" y="2598"/>
                  </a:lnTo>
                  <a:lnTo>
                    <a:pt x="5078" y="2244"/>
                  </a:lnTo>
                  <a:lnTo>
                    <a:pt x="5078" y="1890"/>
                  </a:lnTo>
                  <a:lnTo>
                    <a:pt x="5019" y="1595"/>
                  </a:lnTo>
                  <a:lnTo>
                    <a:pt x="4901" y="1299"/>
                  </a:lnTo>
                  <a:lnTo>
                    <a:pt x="4783" y="1004"/>
                  </a:lnTo>
                  <a:lnTo>
                    <a:pt x="4606" y="768"/>
                  </a:lnTo>
                  <a:lnTo>
                    <a:pt x="4428" y="591"/>
                  </a:lnTo>
                  <a:lnTo>
                    <a:pt x="4192" y="414"/>
                  </a:lnTo>
                  <a:lnTo>
                    <a:pt x="3956" y="237"/>
                  </a:lnTo>
                  <a:lnTo>
                    <a:pt x="3661" y="119"/>
                  </a:lnTo>
                  <a:lnTo>
                    <a:pt x="3366" y="60"/>
                  </a:lnTo>
                  <a:lnTo>
                    <a:pt x="28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1" name="Google Shape;341;p6"/>
            <p:cNvSpPr/>
            <p:nvPr/>
          </p:nvSpPr>
          <p:spPr>
            <a:xfrm>
              <a:off x="3776050" y="2205100"/>
              <a:ext cx="166800" cy="168300"/>
            </a:xfrm>
            <a:custGeom>
              <a:avLst/>
              <a:gdLst/>
              <a:ahLst/>
              <a:cxnLst/>
              <a:rect l="l" t="t" r="r" b="b"/>
              <a:pathLst>
                <a:path w="6672" h="6732" extrusionOk="0">
                  <a:moveTo>
                    <a:pt x="3424" y="2067"/>
                  </a:moveTo>
                  <a:lnTo>
                    <a:pt x="3779" y="2126"/>
                  </a:lnTo>
                  <a:lnTo>
                    <a:pt x="4015" y="2303"/>
                  </a:lnTo>
                  <a:lnTo>
                    <a:pt x="4310" y="2421"/>
                  </a:lnTo>
                  <a:lnTo>
                    <a:pt x="4487" y="2598"/>
                  </a:lnTo>
                  <a:lnTo>
                    <a:pt x="4664" y="2835"/>
                  </a:lnTo>
                  <a:lnTo>
                    <a:pt x="4723" y="3012"/>
                  </a:lnTo>
                  <a:lnTo>
                    <a:pt x="4782" y="3307"/>
                  </a:lnTo>
                  <a:lnTo>
                    <a:pt x="4782" y="3543"/>
                  </a:lnTo>
                  <a:lnTo>
                    <a:pt x="4723" y="3838"/>
                  </a:lnTo>
                  <a:lnTo>
                    <a:pt x="4605" y="4074"/>
                  </a:lnTo>
                  <a:lnTo>
                    <a:pt x="4428" y="4311"/>
                  </a:lnTo>
                  <a:lnTo>
                    <a:pt x="4251" y="4488"/>
                  </a:lnTo>
                  <a:lnTo>
                    <a:pt x="4015" y="4606"/>
                  </a:lnTo>
                  <a:lnTo>
                    <a:pt x="3779" y="4665"/>
                  </a:lnTo>
                  <a:lnTo>
                    <a:pt x="3247" y="4665"/>
                  </a:lnTo>
                  <a:lnTo>
                    <a:pt x="2952" y="4547"/>
                  </a:lnTo>
                  <a:lnTo>
                    <a:pt x="2657" y="4429"/>
                  </a:lnTo>
                  <a:lnTo>
                    <a:pt x="2362" y="4311"/>
                  </a:lnTo>
                  <a:lnTo>
                    <a:pt x="2185" y="4133"/>
                  </a:lnTo>
                  <a:lnTo>
                    <a:pt x="2007" y="3897"/>
                  </a:lnTo>
                  <a:lnTo>
                    <a:pt x="1948" y="3661"/>
                  </a:lnTo>
                  <a:lnTo>
                    <a:pt x="1889" y="3425"/>
                  </a:lnTo>
                  <a:lnTo>
                    <a:pt x="1889" y="3189"/>
                  </a:lnTo>
                  <a:lnTo>
                    <a:pt x="1948" y="2894"/>
                  </a:lnTo>
                  <a:lnTo>
                    <a:pt x="2066" y="2598"/>
                  </a:lnTo>
                  <a:lnTo>
                    <a:pt x="2244" y="2421"/>
                  </a:lnTo>
                  <a:lnTo>
                    <a:pt x="2421" y="2244"/>
                  </a:lnTo>
                  <a:lnTo>
                    <a:pt x="2657" y="2126"/>
                  </a:lnTo>
                  <a:lnTo>
                    <a:pt x="2893" y="2067"/>
                  </a:lnTo>
                  <a:close/>
                  <a:moveTo>
                    <a:pt x="3070" y="1"/>
                  </a:moveTo>
                  <a:lnTo>
                    <a:pt x="2657" y="60"/>
                  </a:lnTo>
                  <a:lnTo>
                    <a:pt x="2244" y="178"/>
                  </a:lnTo>
                  <a:lnTo>
                    <a:pt x="1830" y="355"/>
                  </a:lnTo>
                  <a:lnTo>
                    <a:pt x="1476" y="532"/>
                  </a:lnTo>
                  <a:lnTo>
                    <a:pt x="1122" y="827"/>
                  </a:lnTo>
                  <a:lnTo>
                    <a:pt x="827" y="1122"/>
                  </a:lnTo>
                  <a:lnTo>
                    <a:pt x="531" y="1477"/>
                  </a:lnTo>
                  <a:lnTo>
                    <a:pt x="354" y="1890"/>
                  </a:lnTo>
                  <a:lnTo>
                    <a:pt x="177" y="2303"/>
                  </a:lnTo>
                  <a:lnTo>
                    <a:pt x="59" y="2717"/>
                  </a:lnTo>
                  <a:lnTo>
                    <a:pt x="0" y="3130"/>
                  </a:lnTo>
                  <a:lnTo>
                    <a:pt x="0" y="3602"/>
                  </a:lnTo>
                  <a:lnTo>
                    <a:pt x="59" y="4015"/>
                  </a:lnTo>
                  <a:lnTo>
                    <a:pt x="118" y="4429"/>
                  </a:lnTo>
                  <a:lnTo>
                    <a:pt x="295" y="4842"/>
                  </a:lnTo>
                  <a:lnTo>
                    <a:pt x="531" y="5196"/>
                  </a:lnTo>
                  <a:lnTo>
                    <a:pt x="768" y="5550"/>
                  </a:lnTo>
                  <a:lnTo>
                    <a:pt x="1063" y="5846"/>
                  </a:lnTo>
                  <a:lnTo>
                    <a:pt x="1417" y="6141"/>
                  </a:lnTo>
                  <a:lnTo>
                    <a:pt x="1830" y="6377"/>
                  </a:lnTo>
                  <a:lnTo>
                    <a:pt x="2244" y="6554"/>
                  </a:lnTo>
                  <a:lnTo>
                    <a:pt x="2716" y="6672"/>
                  </a:lnTo>
                  <a:lnTo>
                    <a:pt x="3188" y="6731"/>
                  </a:lnTo>
                  <a:lnTo>
                    <a:pt x="3601" y="6731"/>
                  </a:lnTo>
                  <a:lnTo>
                    <a:pt x="4015" y="6672"/>
                  </a:lnTo>
                  <a:lnTo>
                    <a:pt x="4487" y="6554"/>
                  </a:lnTo>
                  <a:lnTo>
                    <a:pt x="4841" y="6377"/>
                  </a:lnTo>
                  <a:lnTo>
                    <a:pt x="5196" y="6141"/>
                  </a:lnTo>
                  <a:lnTo>
                    <a:pt x="5550" y="5905"/>
                  </a:lnTo>
                  <a:lnTo>
                    <a:pt x="5845" y="5609"/>
                  </a:lnTo>
                  <a:lnTo>
                    <a:pt x="6140" y="5255"/>
                  </a:lnTo>
                  <a:lnTo>
                    <a:pt x="6317" y="4842"/>
                  </a:lnTo>
                  <a:lnTo>
                    <a:pt x="6494" y="4429"/>
                  </a:lnTo>
                  <a:lnTo>
                    <a:pt x="6613" y="4015"/>
                  </a:lnTo>
                  <a:lnTo>
                    <a:pt x="6672" y="3543"/>
                  </a:lnTo>
                  <a:lnTo>
                    <a:pt x="6672" y="3130"/>
                  </a:lnTo>
                  <a:lnTo>
                    <a:pt x="6672" y="2717"/>
                  </a:lnTo>
                  <a:lnTo>
                    <a:pt x="6553" y="2303"/>
                  </a:lnTo>
                  <a:lnTo>
                    <a:pt x="6376" y="1890"/>
                  </a:lnTo>
                  <a:lnTo>
                    <a:pt x="6140" y="1536"/>
                  </a:lnTo>
                  <a:lnTo>
                    <a:pt x="5904" y="1182"/>
                  </a:lnTo>
                  <a:lnTo>
                    <a:pt x="5609" y="827"/>
                  </a:lnTo>
                  <a:lnTo>
                    <a:pt x="5255" y="591"/>
                  </a:lnTo>
                  <a:lnTo>
                    <a:pt x="4841" y="355"/>
                  </a:lnTo>
                  <a:lnTo>
                    <a:pt x="4428" y="178"/>
                  </a:lnTo>
                  <a:lnTo>
                    <a:pt x="3956" y="60"/>
                  </a:lnTo>
                  <a:lnTo>
                    <a:pt x="35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2" name="Google Shape;342;p6"/>
            <p:cNvSpPr/>
            <p:nvPr/>
          </p:nvSpPr>
          <p:spPr>
            <a:xfrm>
              <a:off x="3826225" y="2036850"/>
              <a:ext cx="206650" cy="177125"/>
            </a:xfrm>
            <a:custGeom>
              <a:avLst/>
              <a:gdLst/>
              <a:ahLst/>
              <a:cxnLst/>
              <a:rect l="l" t="t" r="r" b="b"/>
              <a:pathLst>
                <a:path w="8266" h="7085" extrusionOk="0">
                  <a:moveTo>
                    <a:pt x="3307" y="2067"/>
                  </a:moveTo>
                  <a:lnTo>
                    <a:pt x="3484" y="2126"/>
                  </a:lnTo>
                  <a:lnTo>
                    <a:pt x="3720" y="2303"/>
                  </a:lnTo>
                  <a:lnTo>
                    <a:pt x="3838" y="2480"/>
                  </a:lnTo>
                  <a:lnTo>
                    <a:pt x="3838" y="2657"/>
                  </a:lnTo>
                  <a:lnTo>
                    <a:pt x="3779" y="2893"/>
                  </a:lnTo>
                  <a:lnTo>
                    <a:pt x="3425" y="3661"/>
                  </a:lnTo>
                  <a:lnTo>
                    <a:pt x="2421" y="3188"/>
                  </a:lnTo>
                  <a:lnTo>
                    <a:pt x="2775" y="2480"/>
                  </a:lnTo>
                  <a:lnTo>
                    <a:pt x="2893" y="2244"/>
                  </a:lnTo>
                  <a:lnTo>
                    <a:pt x="3070" y="2126"/>
                  </a:lnTo>
                  <a:lnTo>
                    <a:pt x="3307" y="2067"/>
                  </a:lnTo>
                  <a:close/>
                  <a:moveTo>
                    <a:pt x="3130" y="0"/>
                  </a:moveTo>
                  <a:lnTo>
                    <a:pt x="2893" y="59"/>
                  </a:lnTo>
                  <a:lnTo>
                    <a:pt x="2598" y="177"/>
                  </a:lnTo>
                  <a:lnTo>
                    <a:pt x="2362" y="295"/>
                  </a:lnTo>
                  <a:lnTo>
                    <a:pt x="2067" y="473"/>
                  </a:lnTo>
                  <a:lnTo>
                    <a:pt x="1890" y="709"/>
                  </a:lnTo>
                  <a:lnTo>
                    <a:pt x="1654" y="945"/>
                  </a:lnTo>
                  <a:lnTo>
                    <a:pt x="1476" y="1240"/>
                  </a:lnTo>
                  <a:lnTo>
                    <a:pt x="1299" y="1594"/>
                  </a:lnTo>
                  <a:lnTo>
                    <a:pt x="0" y="4310"/>
                  </a:lnTo>
                  <a:lnTo>
                    <a:pt x="5904" y="7085"/>
                  </a:lnTo>
                  <a:lnTo>
                    <a:pt x="6790" y="5196"/>
                  </a:lnTo>
                  <a:lnTo>
                    <a:pt x="4665" y="4251"/>
                  </a:lnTo>
                  <a:lnTo>
                    <a:pt x="4665" y="4192"/>
                  </a:lnTo>
                  <a:lnTo>
                    <a:pt x="7321" y="4074"/>
                  </a:lnTo>
                  <a:lnTo>
                    <a:pt x="8266" y="2067"/>
                  </a:lnTo>
                  <a:lnTo>
                    <a:pt x="5373" y="2303"/>
                  </a:lnTo>
                  <a:lnTo>
                    <a:pt x="5373" y="1949"/>
                  </a:lnTo>
                  <a:lnTo>
                    <a:pt x="5373" y="1594"/>
                  </a:lnTo>
                  <a:lnTo>
                    <a:pt x="5255" y="1299"/>
                  </a:lnTo>
                  <a:lnTo>
                    <a:pt x="5137" y="1004"/>
                  </a:lnTo>
                  <a:lnTo>
                    <a:pt x="4960" y="768"/>
                  </a:lnTo>
                  <a:lnTo>
                    <a:pt x="4783" y="532"/>
                  </a:lnTo>
                  <a:lnTo>
                    <a:pt x="4546" y="354"/>
                  </a:lnTo>
                  <a:lnTo>
                    <a:pt x="4251" y="236"/>
                  </a:lnTo>
                  <a:lnTo>
                    <a:pt x="3956" y="118"/>
                  </a:lnTo>
                  <a:lnTo>
                    <a:pt x="3720" y="59"/>
                  </a:lnTo>
                  <a:lnTo>
                    <a:pt x="34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3" name="Google Shape;343;p6"/>
            <p:cNvSpPr/>
            <p:nvPr/>
          </p:nvSpPr>
          <p:spPr>
            <a:xfrm>
              <a:off x="3897075" y="1875950"/>
              <a:ext cx="188950" cy="162400"/>
            </a:xfrm>
            <a:custGeom>
              <a:avLst/>
              <a:gdLst/>
              <a:ahLst/>
              <a:cxnLst/>
              <a:rect l="l" t="t" r="r" b="b"/>
              <a:pathLst>
                <a:path w="7558" h="6496" extrusionOk="0">
                  <a:moveTo>
                    <a:pt x="2775" y="1"/>
                  </a:moveTo>
                  <a:lnTo>
                    <a:pt x="0" y="4724"/>
                  </a:lnTo>
                  <a:lnTo>
                    <a:pt x="1417" y="5551"/>
                  </a:lnTo>
                  <a:lnTo>
                    <a:pt x="2303" y="4075"/>
                  </a:lnTo>
                  <a:lnTo>
                    <a:pt x="6495" y="6495"/>
                  </a:lnTo>
                  <a:lnTo>
                    <a:pt x="7557" y="4724"/>
                  </a:lnTo>
                  <a:lnTo>
                    <a:pt x="3307" y="2304"/>
                  </a:lnTo>
                  <a:lnTo>
                    <a:pt x="4192" y="769"/>
                  </a:lnTo>
                  <a:lnTo>
                    <a:pt x="277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4" name="Google Shape;344;p6"/>
            <p:cNvSpPr/>
            <p:nvPr/>
          </p:nvSpPr>
          <p:spPr>
            <a:xfrm>
              <a:off x="3985625" y="1751975"/>
              <a:ext cx="162375" cy="187475"/>
            </a:xfrm>
            <a:custGeom>
              <a:avLst/>
              <a:gdLst/>
              <a:ahLst/>
              <a:cxnLst/>
              <a:rect l="l" t="t" r="r" b="b"/>
              <a:pathLst>
                <a:path w="6495" h="7499" extrusionOk="0">
                  <a:moveTo>
                    <a:pt x="2598" y="1"/>
                  </a:moveTo>
                  <a:lnTo>
                    <a:pt x="1" y="3779"/>
                  </a:lnTo>
                  <a:lnTo>
                    <a:pt x="5314" y="7499"/>
                  </a:lnTo>
                  <a:lnTo>
                    <a:pt x="6495" y="5787"/>
                  </a:lnTo>
                  <a:lnTo>
                    <a:pt x="4488" y="4429"/>
                  </a:lnTo>
                  <a:lnTo>
                    <a:pt x="5550" y="2894"/>
                  </a:lnTo>
                  <a:lnTo>
                    <a:pt x="4311" y="2008"/>
                  </a:lnTo>
                  <a:lnTo>
                    <a:pt x="3248" y="3543"/>
                  </a:lnTo>
                  <a:lnTo>
                    <a:pt x="2480" y="3012"/>
                  </a:lnTo>
                  <a:lnTo>
                    <a:pt x="3956" y="886"/>
                  </a:lnTo>
                  <a:lnTo>
                    <a:pt x="25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5" name="Google Shape;345;p6"/>
            <p:cNvSpPr/>
            <p:nvPr/>
          </p:nvSpPr>
          <p:spPr>
            <a:xfrm>
              <a:off x="4103700" y="1626525"/>
              <a:ext cx="168300" cy="169750"/>
            </a:xfrm>
            <a:custGeom>
              <a:avLst/>
              <a:gdLst/>
              <a:ahLst/>
              <a:cxnLst/>
              <a:rect l="l" t="t" r="r" b="b"/>
              <a:pathLst>
                <a:path w="6732" h="6790" extrusionOk="0">
                  <a:moveTo>
                    <a:pt x="3425" y="2008"/>
                  </a:moveTo>
                  <a:lnTo>
                    <a:pt x="3661" y="2126"/>
                  </a:lnTo>
                  <a:lnTo>
                    <a:pt x="3956" y="2244"/>
                  </a:lnTo>
                  <a:lnTo>
                    <a:pt x="4193" y="2421"/>
                  </a:lnTo>
                  <a:lnTo>
                    <a:pt x="4429" y="2657"/>
                  </a:lnTo>
                  <a:lnTo>
                    <a:pt x="4606" y="2893"/>
                  </a:lnTo>
                  <a:lnTo>
                    <a:pt x="4724" y="3129"/>
                  </a:lnTo>
                  <a:lnTo>
                    <a:pt x="4783" y="3366"/>
                  </a:lnTo>
                  <a:lnTo>
                    <a:pt x="4783" y="3602"/>
                  </a:lnTo>
                  <a:lnTo>
                    <a:pt x="4724" y="3838"/>
                  </a:lnTo>
                  <a:lnTo>
                    <a:pt x="4665" y="4074"/>
                  </a:lnTo>
                  <a:lnTo>
                    <a:pt x="4488" y="4310"/>
                  </a:lnTo>
                  <a:lnTo>
                    <a:pt x="4252" y="4546"/>
                  </a:lnTo>
                  <a:lnTo>
                    <a:pt x="4075" y="4664"/>
                  </a:lnTo>
                  <a:lnTo>
                    <a:pt x="3838" y="4783"/>
                  </a:lnTo>
                  <a:lnTo>
                    <a:pt x="3307" y="4783"/>
                  </a:lnTo>
                  <a:lnTo>
                    <a:pt x="3071" y="4664"/>
                  </a:lnTo>
                  <a:lnTo>
                    <a:pt x="2776" y="4546"/>
                  </a:lnTo>
                  <a:lnTo>
                    <a:pt x="2540" y="4369"/>
                  </a:lnTo>
                  <a:lnTo>
                    <a:pt x="2303" y="4133"/>
                  </a:lnTo>
                  <a:lnTo>
                    <a:pt x="2126" y="3897"/>
                  </a:lnTo>
                  <a:lnTo>
                    <a:pt x="2008" y="3661"/>
                  </a:lnTo>
                  <a:lnTo>
                    <a:pt x="1949" y="3425"/>
                  </a:lnTo>
                  <a:lnTo>
                    <a:pt x="1949" y="3189"/>
                  </a:lnTo>
                  <a:lnTo>
                    <a:pt x="2008" y="2952"/>
                  </a:lnTo>
                  <a:lnTo>
                    <a:pt x="2067" y="2716"/>
                  </a:lnTo>
                  <a:lnTo>
                    <a:pt x="2244" y="2421"/>
                  </a:lnTo>
                  <a:lnTo>
                    <a:pt x="2480" y="2244"/>
                  </a:lnTo>
                  <a:lnTo>
                    <a:pt x="2717" y="2126"/>
                  </a:lnTo>
                  <a:lnTo>
                    <a:pt x="2953" y="2008"/>
                  </a:lnTo>
                  <a:close/>
                  <a:moveTo>
                    <a:pt x="3484" y="0"/>
                  </a:moveTo>
                  <a:lnTo>
                    <a:pt x="3071" y="59"/>
                  </a:lnTo>
                  <a:lnTo>
                    <a:pt x="2658" y="118"/>
                  </a:lnTo>
                  <a:lnTo>
                    <a:pt x="2244" y="237"/>
                  </a:lnTo>
                  <a:lnTo>
                    <a:pt x="1831" y="414"/>
                  </a:lnTo>
                  <a:lnTo>
                    <a:pt x="1477" y="650"/>
                  </a:lnTo>
                  <a:lnTo>
                    <a:pt x="1123" y="886"/>
                  </a:lnTo>
                  <a:lnTo>
                    <a:pt x="827" y="1240"/>
                  </a:lnTo>
                  <a:lnTo>
                    <a:pt x="532" y="1594"/>
                  </a:lnTo>
                  <a:lnTo>
                    <a:pt x="355" y="1949"/>
                  </a:lnTo>
                  <a:lnTo>
                    <a:pt x="178" y="2362"/>
                  </a:lnTo>
                  <a:lnTo>
                    <a:pt x="60" y="2775"/>
                  </a:lnTo>
                  <a:lnTo>
                    <a:pt x="1" y="3248"/>
                  </a:lnTo>
                  <a:lnTo>
                    <a:pt x="1" y="3661"/>
                  </a:lnTo>
                  <a:lnTo>
                    <a:pt x="60" y="4074"/>
                  </a:lnTo>
                  <a:lnTo>
                    <a:pt x="178" y="4487"/>
                  </a:lnTo>
                  <a:lnTo>
                    <a:pt x="355" y="4901"/>
                  </a:lnTo>
                  <a:lnTo>
                    <a:pt x="591" y="5255"/>
                  </a:lnTo>
                  <a:lnTo>
                    <a:pt x="827" y="5609"/>
                  </a:lnTo>
                  <a:lnTo>
                    <a:pt x="1182" y="5963"/>
                  </a:lnTo>
                  <a:lnTo>
                    <a:pt x="1595" y="6259"/>
                  </a:lnTo>
                  <a:lnTo>
                    <a:pt x="1949" y="6436"/>
                  </a:lnTo>
                  <a:lnTo>
                    <a:pt x="2362" y="6613"/>
                  </a:lnTo>
                  <a:lnTo>
                    <a:pt x="2776" y="6731"/>
                  </a:lnTo>
                  <a:lnTo>
                    <a:pt x="3248" y="6790"/>
                  </a:lnTo>
                  <a:lnTo>
                    <a:pt x="3661" y="6790"/>
                  </a:lnTo>
                  <a:lnTo>
                    <a:pt x="4075" y="6672"/>
                  </a:lnTo>
                  <a:lnTo>
                    <a:pt x="4488" y="6554"/>
                  </a:lnTo>
                  <a:lnTo>
                    <a:pt x="4901" y="6377"/>
                  </a:lnTo>
                  <a:lnTo>
                    <a:pt x="5255" y="6140"/>
                  </a:lnTo>
                  <a:lnTo>
                    <a:pt x="5610" y="5904"/>
                  </a:lnTo>
                  <a:lnTo>
                    <a:pt x="5905" y="5550"/>
                  </a:lnTo>
                  <a:lnTo>
                    <a:pt x="6200" y="5196"/>
                  </a:lnTo>
                  <a:lnTo>
                    <a:pt x="6436" y="4842"/>
                  </a:lnTo>
                  <a:lnTo>
                    <a:pt x="6554" y="4428"/>
                  </a:lnTo>
                  <a:lnTo>
                    <a:pt x="6672" y="4015"/>
                  </a:lnTo>
                  <a:lnTo>
                    <a:pt x="6731" y="3602"/>
                  </a:lnTo>
                  <a:lnTo>
                    <a:pt x="6731" y="3129"/>
                  </a:lnTo>
                  <a:lnTo>
                    <a:pt x="6672" y="2716"/>
                  </a:lnTo>
                  <a:lnTo>
                    <a:pt x="6554" y="2303"/>
                  </a:lnTo>
                  <a:lnTo>
                    <a:pt x="6377" y="1890"/>
                  </a:lnTo>
                  <a:lnTo>
                    <a:pt x="6141" y="1535"/>
                  </a:lnTo>
                  <a:lnTo>
                    <a:pt x="5905" y="1181"/>
                  </a:lnTo>
                  <a:lnTo>
                    <a:pt x="5551" y="827"/>
                  </a:lnTo>
                  <a:lnTo>
                    <a:pt x="5196" y="591"/>
                  </a:lnTo>
                  <a:lnTo>
                    <a:pt x="4783" y="355"/>
                  </a:lnTo>
                  <a:lnTo>
                    <a:pt x="4370" y="178"/>
                  </a:lnTo>
                  <a:lnTo>
                    <a:pt x="3956" y="59"/>
                  </a:lnTo>
                  <a:lnTo>
                    <a:pt x="34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6" name="Google Shape;346;p6"/>
            <p:cNvSpPr/>
            <p:nvPr/>
          </p:nvSpPr>
          <p:spPr>
            <a:xfrm>
              <a:off x="4209975" y="1530575"/>
              <a:ext cx="186000" cy="153525"/>
            </a:xfrm>
            <a:custGeom>
              <a:avLst/>
              <a:gdLst/>
              <a:ahLst/>
              <a:cxnLst/>
              <a:rect l="l" t="t" r="r" b="b"/>
              <a:pathLst>
                <a:path w="7440" h="6141" extrusionOk="0">
                  <a:moveTo>
                    <a:pt x="1477" y="1"/>
                  </a:moveTo>
                  <a:lnTo>
                    <a:pt x="1" y="1477"/>
                  </a:lnTo>
                  <a:lnTo>
                    <a:pt x="4547" y="6141"/>
                  </a:lnTo>
                  <a:lnTo>
                    <a:pt x="7440" y="3307"/>
                  </a:lnTo>
                  <a:lnTo>
                    <a:pt x="6318" y="2185"/>
                  </a:lnTo>
                  <a:lnTo>
                    <a:pt x="4901" y="3602"/>
                  </a:lnTo>
                  <a:lnTo>
                    <a:pt x="14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7" name="Google Shape;347;p6"/>
            <p:cNvSpPr/>
            <p:nvPr/>
          </p:nvSpPr>
          <p:spPr>
            <a:xfrm>
              <a:off x="4307400" y="1440550"/>
              <a:ext cx="144675" cy="156475"/>
            </a:xfrm>
            <a:custGeom>
              <a:avLst/>
              <a:gdLst/>
              <a:ahLst/>
              <a:cxnLst/>
              <a:rect l="l" t="t" r="r" b="b"/>
              <a:pathLst>
                <a:path w="5787" h="6259" extrusionOk="0">
                  <a:moveTo>
                    <a:pt x="1535" y="0"/>
                  </a:moveTo>
                  <a:lnTo>
                    <a:pt x="0" y="1358"/>
                  </a:lnTo>
                  <a:lnTo>
                    <a:pt x="4251" y="6259"/>
                  </a:lnTo>
                  <a:lnTo>
                    <a:pt x="5786" y="4960"/>
                  </a:lnTo>
                  <a:lnTo>
                    <a:pt x="15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8" name="Google Shape;348;p6"/>
            <p:cNvSpPr/>
            <p:nvPr/>
          </p:nvSpPr>
          <p:spPr>
            <a:xfrm>
              <a:off x="4406275" y="1346075"/>
              <a:ext cx="168300" cy="168300"/>
            </a:xfrm>
            <a:custGeom>
              <a:avLst/>
              <a:gdLst/>
              <a:ahLst/>
              <a:cxnLst/>
              <a:rect l="l" t="t" r="r" b="b"/>
              <a:pathLst>
                <a:path w="6732" h="6732" extrusionOk="0">
                  <a:moveTo>
                    <a:pt x="3484" y="1949"/>
                  </a:moveTo>
                  <a:lnTo>
                    <a:pt x="3720" y="2067"/>
                  </a:lnTo>
                  <a:lnTo>
                    <a:pt x="3956" y="2185"/>
                  </a:lnTo>
                  <a:lnTo>
                    <a:pt x="4193" y="2363"/>
                  </a:lnTo>
                  <a:lnTo>
                    <a:pt x="4429" y="2599"/>
                  </a:lnTo>
                  <a:lnTo>
                    <a:pt x="4547" y="2894"/>
                  </a:lnTo>
                  <a:lnTo>
                    <a:pt x="4665" y="3130"/>
                  </a:lnTo>
                  <a:lnTo>
                    <a:pt x="4724" y="3425"/>
                  </a:lnTo>
                  <a:lnTo>
                    <a:pt x="4783" y="3661"/>
                  </a:lnTo>
                  <a:lnTo>
                    <a:pt x="4724" y="3898"/>
                  </a:lnTo>
                  <a:lnTo>
                    <a:pt x="4606" y="4134"/>
                  </a:lnTo>
                  <a:lnTo>
                    <a:pt x="4429" y="4370"/>
                  </a:lnTo>
                  <a:lnTo>
                    <a:pt x="4252" y="4547"/>
                  </a:lnTo>
                  <a:lnTo>
                    <a:pt x="3956" y="4665"/>
                  </a:lnTo>
                  <a:lnTo>
                    <a:pt x="3720" y="4783"/>
                  </a:lnTo>
                  <a:lnTo>
                    <a:pt x="3248" y="4783"/>
                  </a:lnTo>
                  <a:lnTo>
                    <a:pt x="3012" y="4665"/>
                  </a:lnTo>
                  <a:lnTo>
                    <a:pt x="2776" y="4547"/>
                  </a:lnTo>
                  <a:lnTo>
                    <a:pt x="2540" y="4370"/>
                  </a:lnTo>
                  <a:lnTo>
                    <a:pt x="2362" y="4134"/>
                  </a:lnTo>
                  <a:lnTo>
                    <a:pt x="2185" y="3838"/>
                  </a:lnTo>
                  <a:lnTo>
                    <a:pt x="2067" y="3602"/>
                  </a:lnTo>
                  <a:lnTo>
                    <a:pt x="2008" y="3307"/>
                  </a:lnTo>
                  <a:lnTo>
                    <a:pt x="2008" y="3071"/>
                  </a:lnTo>
                  <a:lnTo>
                    <a:pt x="2008" y="2835"/>
                  </a:lnTo>
                  <a:lnTo>
                    <a:pt x="2126" y="2599"/>
                  </a:lnTo>
                  <a:lnTo>
                    <a:pt x="2303" y="2363"/>
                  </a:lnTo>
                  <a:lnTo>
                    <a:pt x="2540" y="2185"/>
                  </a:lnTo>
                  <a:lnTo>
                    <a:pt x="2776" y="2067"/>
                  </a:lnTo>
                  <a:lnTo>
                    <a:pt x="3012" y="1949"/>
                  </a:lnTo>
                  <a:close/>
                  <a:moveTo>
                    <a:pt x="3012" y="1"/>
                  </a:moveTo>
                  <a:lnTo>
                    <a:pt x="2599" y="119"/>
                  </a:lnTo>
                  <a:lnTo>
                    <a:pt x="2185" y="237"/>
                  </a:lnTo>
                  <a:lnTo>
                    <a:pt x="1772" y="414"/>
                  </a:lnTo>
                  <a:lnTo>
                    <a:pt x="1418" y="650"/>
                  </a:lnTo>
                  <a:lnTo>
                    <a:pt x="1064" y="946"/>
                  </a:lnTo>
                  <a:lnTo>
                    <a:pt x="768" y="1300"/>
                  </a:lnTo>
                  <a:lnTo>
                    <a:pt x="473" y="1654"/>
                  </a:lnTo>
                  <a:lnTo>
                    <a:pt x="296" y="2008"/>
                  </a:lnTo>
                  <a:lnTo>
                    <a:pt x="119" y="2422"/>
                  </a:lnTo>
                  <a:lnTo>
                    <a:pt x="60" y="2835"/>
                  </a:lnTo>
                  <a:lnTo>
                    <a:pt x="1" y="3248"/>
                  </a:lnTo>
                  <a:lnTo>
                    <a:pt x="1" y="3720"/>
                  </a:lnTo>
                  <a:lnTo>
                    <a:pt x="60" y="4134"/>
                  </a:lnTo>
                  <a:lnTo>
                    <a:pt x="237" y="4547"/>
                  </a:lnTo>
                  <a:lnTo>
                    <a:pt x="414" y="4960"/>
                  </a:lnTo>
                  <a:lnTo>
                    <a:pt x="650" y="5374"/>
                  </a:lnTo>
                  <a:lnTo>
                    <a:pt x="945" y="5728"/>
                  </a:lnTo>
                  <a:lnTo>
                    <a:pt x="1300" y="6023"/>
                  </a:lnTo>
                  <a:lnTo>
                    <a:pt x="1654" y="6259"/>
                  </a:lnTo>
                  <a:lnTo>
                    <a:pt x="2067" y="6495"/>
                  </a:lnTo>
                  <a:lnTo>
                    <a:pt x="2481" y="6613"/>
                  </a:lnTo>
                  <a:lnTo>
                    <a:pt x="2894" y="6731"/>
                  </a:lnTo>
                  <a:lnTo>
                    <a:pt x="3720" y="6731"/>
                  </a:lnTo>
                  <a:lnTo>
                    <a:pt x="4193" y="6613"/>
                  </a:lnTo>
                  <a:lnTo>
                    <a:pt x="4606" y="6495"/>
                  </a:lnTo>
                  <a:lnTo>
                    <a:pt x="4960" y="6318"/>
                  </a:lnTo>
                  <a:lnTo>
                    <a:pt x="5373" y="6082"/>
                  </a:lnTo>
                  <a:lnTo>
                    <a:pt x="5728" y="5787"/>
                  </a:lnTo>
                  <a:lnTo>
                    <a:pt x="6023" y="5492"/>
                  </a:lnTo>
                  <a:lnTo>
                    <a:pt x="6259" y="5137"/>
                  </a:lnTo>
                  <a:lnTo>
                    <a:pt x="6436" y="4724"/>
                  </a:lnTo>
                  <a:lnTo>
                    <a:pt x="6613" y="4311"/>
                  </a:lnTo>
                  <a:lnTo>
                    <a:pt x="6731" y="3898"/>
                  </a:lnTo>
                  <a:lnTo>
                    <a:pt x="6731" y="3484"/>
                  </a:lnTo>
                  <a:lnTo>
                    <a:pt x="6731" y="3071"/>
                  </a:lnTo>
                  <a:lnTo>
                    <a:pt x="6672" y="2599"/>
                  </a:lnTo>
                  <a:lnTo>
                    <a:pt x="6495" y="2185"/>
                  </a:lnTo>
                  <a:lnTo>
                    <a:pt x="6318" y="1772"/>
                  </a:lnTo>
                  <a:lnTo>
                    <a:pt x="6082" y="1418"/>
                  </a:lnTo>
                  <a:lnTo>
                    <a:pt x="5787" y="1005"/>
                  </a:lnTo>
                  <a:lnTo>
                    <a:pt x="5432" y="709"/>
                  </a:lnTo>
                  <a:lnTo>
                    <a:pt x="5078" y="473"/>
                  </a:lnTo>
                  <a:lnTo>
                    <a:pt x="4724" y="296"/>
                  </a:lnTo>
                  <a:lnTo>
                    <a:pt x="4311" y="119"/>
                  </a:lnTo>
                  <a:lnTo>
                    <a:pt x="389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49" name="Google Shape;349;p6"/>
          <p:cNvGrpSpPr/>
          <p:nvPr/>
        </p:nvGrpSpPr>
        <p:grpSpPr>
          <a:xfrm>
            <a:off x="7908446" y="645488"/>
            <a:ext cx="599510" cy="352226"/>
            <a:chOff x="-1861775" y="1644025"/>
            <a:chExt cx="1612018" cy="947100"/>
          </a:xfrm>
        </p:grpSpPr>
        <p:sp>
          <p:nvSpPr>
            <p:cNvPr id="350" name="Google Shape;350;p6"/>
            <p:cNvSpPr/>
            <p:nvPr/>
          </p:nvSpPr>
          <p:spPr>
            <a:xfrm>
              <a:off x="-1861775" y="1879738"/>
              <a:ext cx="105300" cy="4758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1" name="Google Shape;351;p6"/>
            <p:cNvSpPr/>
            <p:nvPr/>
          </p:nvSpPr>
          <p:spPr>
            <a:xfrm>
              <a:off x="-1693475" y="1748150"/>
              <a:ext cx="105300" cy="7389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2" name="Google Shape;352;p6"/>
            <p:cNvSpPr/>
            <p:nvPr/>
          </p:nvSpPr>
          <p:spPr>
            <a:xfrm>
              <a:off x="-1525175" y="1644025"/>
              <a:ext cx="105300" cy="9471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3" name="Google Shape;353;p6"/>
            <p:cNvSpPr/>
            <p:nvPr/>
          </p:nvSpPr>
          <p:spPr>
            <a:xfrm>
              <a:off x="-1356875" y="1748150"/>
              <a:ext cx="105300" cy="7389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4" name="Google Shape;354;p6"/>
            <p:cNvSpPr/>
            <p:nvPr/>
          </p:nvSpPr>
          <p:spPr>
            <a:xfrm>
              <a:off x="-1188575" y="1879738"/>
              <a:ext cx="105300" cy="4758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5" name="Google Shape;355;p6"/>
            <p:cNvSpPr/>
            <p:nvPr/>
          </p:nvSpPr>
          <p:spPr>
            <a:xfrm>
              <a:off x="-1028257" y="1879738"/>
              <a:ext cx="105300" cy="4758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6" name="Google Shape;356;p6"/>
            <p:cNvSpPr/>
            <p:nvPr/>
          </p:nvSpPr>
          <p:spPr>
            <a:xfrm>
              <a:off x="-859957" y="1748150"/>
              <a:ext cx="105300" cy="7389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7" name="Google Shape;357;p6"/>
            <p:cNvSpPr/>
            <p:nvPr/>
          </p:nvSpPr>
          <p:spPr>
            <a:xfrm>
              <a:off x="-691657" y="1644025"/>
              <a:ext cx="105300" cy="9471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8" name="Google Shape;358;p6"/>
            <p:cNvSpPr/>
            <p:nvPr/>
          </p:nvSpPr>
          <p:spPr>
            <a:xfrm>
              <a:off x="-523357" y="1748150"/>
              <a:ext cx="105300" cy="7389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9" name="Google Shape;359;p6"/>
            <p:cNvSpPr/>
            <p:nvPr/>
          </p:nvSpPr>
          <p:spPr>
            <a:xfrm>
              <a:off x="-355057" y="1879738"/>
              <a:ext cx="105300" cy="4758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60" name="Google Shape;360;p6"/>
          <p:cNvGrpSpPr/>
          <p:nvPr/>
        </p:nvGrpSpPr>
        <p:grpSpPr>
          <a:xfrm>
            <a:off x="371382" y="4742470"/>
            <a:ext cx="8401240" cy="202500"/>
            <a:chOff x="480920" y="4742470"/>
            <a:chExt cx="8401240" cy="202500"/>
          </a:xfrm>
        </p:grpSpPr>
        <p:grpSp>
          <p:nvGrpSpPr>
            <p:cNvPr id="361" name="Google Shape;361;p6"/>
            <p:cNvGrpSpPr/>
            <p:nvPr/>
          </p:nvGrpSpPr>
          <p:grpSpPr>
            <a:xfrm rot="-5400000">
              <a:off x="6549675" y="2612485"/>
              <a:ext cx="202500" cy="4462470"/>
              <a:chOff x="214325" y="317672"/>
              <a:chExt cx="202500" cy="4462470"/>
            </a:xfrm>
          </p:grpSpPr>
          <p:sp>
            <p:nvSpPr>
              <p:cNvPr id="362" name="Google Shape;362;p6"/>
              <p:cNvSpPr/>
              <p:nvPr/>
            </p:nvSpPr>
            <p:spPr>
              <a:xfrm>
                <a:off x="214325" y="2309827"/>
                <a:ext cx="202500" cy="39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3" name="Google Shape;363;p6"/>
              <p:cNvSpPr/>
              <p:nvPr/>
            </p:nvSpPr>
            <p:spPr>
              <a:xfrm>
                <a:off x="214325" y="2585715"/>
                <a:ext cx="119100" cy="39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4" name="Google Shape;364;p6"/>
              <p:cNvSpPr/>
              <p:nvPr/>
            </p:nvSpPr>
            <p:spPr>
              <a:xfrm>
                <a:off x="214325" y="2759031"/>
                <a:ext cx="202500" cy="39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5" name="Google Shape;365;p6"/>
              <p:cNvSpPr/>
              <p:nvPr/>
            </p:nvSpPr>
            <p:spPr>
              <a:xfrm>
                <a:off x="214325" y="3525485"/>
                <a:ext cx="119100" cy="39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6" name="Google Shape;366;p6"/>
              <p:cNvSpPr/>
              <p:nvPr/>
            </p:nvSpPr>
            <p:spPr>
              <a:xfrm>
                <a:off x="214325" y="4054106"/>
                <a:ext cx="202500" cy="39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7" name="Google Shape;367;p6"/>
              <p:cNvSpPr/>
              <p:nvPr/>
            </p:nvSpPr>
            <p:spPr>
              <a:xfrm>
                <a:off x="214325" y="4741142"/>
                <a:ext cx="202500" cy="39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8" name="Google Shape;368;p6"/>
              <p:cNvSpPr/>
              <p:nvPr/>
            </p:nvSpPr>
            <p:spPr>
              <a:xfrm>
                <a:off x="214325" y="317672"/>
                <a:ext cx="119100" cy="39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9" name="Google Shape;369;p6"/>
              <p:cNvSpPr/>
              <p:nvPr/>
            </p:nvSpPr>
            <p:spPr>
              <a:xfrm>
                <a:off x="214325" y="846294"/>
                <a:ext cx="202500" cy="39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0" name="Google Shape;370;p6"/>
              <p:cNvSpPr/>
              <p:nvPr/>
            </p:nvSpPr>
            <p:spPr>
              <a:xfrm>
                <a:off x="214325" y="1533330"/>
                <a:ext cx="202500" cy="39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371" name="Google Shape;371;p6"/>
            <p:cNvSpPr/>
            <p:nvPr/>
          </p:nvSpPr>
          <p:spPr>
            <a:xfrm rot="-5400000">
              <a:off x="399170" y="4824220"/>
              <a:ext cx="202500" cy="39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2" name="Google Shape;372;p6"/>
            <p:cNvSpPr/>
            <p:nvPr/>
          </p:nvSpPr>
          <p:spPr>
            <a:xfrm rot="-5400000">
              <a:off x="1656527" y="4865920"/>
              <a:ext cx="119100" cy="39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3" name="Google Shape;373;p6"/>
            <p:cNvSpPr/>
            <p:nvPr/>
          </p:nvSpPr>
          <p:spPr>
            <a:xfrm rot="-5400000">
              <a:off x="2143449" y="4824220"/>
              <a:ext cx="202500" cy="39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4" name="Google Shape;374;p6"/>
            <p:cNvSpPr/>
            <p:nvPr/>
          </p:nvSpPr>
          <p:spPr>
            <a:xfrm rot="-5400000">
              <a:off x="2830485" y="4824220"/>
              <a:ext cx="202500" cy="39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75"/>
        <p:cNvGrpSpPr/>
        <p:nvPr/>
      </p:nvGrpSpPr>
      <p:grpSpPr>
        <a:xfrm>
          <a:off x="0" y="0"/>
          <a:ext cx="0" cy="0"/>
          <a:chOff x="0" y="0"/>
          <a:chExt cx="0" cy="0"/>
        </a:xfrm>
      </p:grpSpPr>
      <p:sp>
        <p:nvSpPr>
          <p:cNvPr id="376" name="Google Shape;376;p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377" name="Google Shape;377;p7"/>
          <p:cNvSpPr txBox="1">
            <a:spLocks noGrp="1"/>
          </p:cNvSpPr>
          <p:nvPr>
            <p:ph type="body" idx="1"/>
          </p:nvPr>
        </p:nvSpPr>
        <p:spPr>
          <a:xfrm>
            <a:off x="934325" y="1531575"/>
            <a:ext cx="3487200" cy="26307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Char char="●"/>
              <a:defRPr/>
            </a:lvl1pPr>
            <a:lvl2pPr marL="914400" lvl="1" indent="-317500" rtl="0">
              <a:lnSpc>
                <a:spcPct val="115000"/>
              </a:lnSpc>
              <a:spcBef>
                <a:spcPts val="1600"/>
              </a:spcBef>
              <a:spcAft>
                <a:spcPts val="0"/>
              </a:spcAft>
              <a:buSzPts val="1400"/>
              <a:buChar char="○"/>
              <a:defRPr/>
            </a:lvl2pPr>
            <a:lvl3pPr marL="1371600" lvl="2" indent="-317500" rtl="0">
              <a:lnSpc>
                <a:spcPct val="115000"/>
              </a:lnSpc>
              <a:spcBef>
                <a:spcPts val="1600"/>
              </a:spcBef>
              <a:spcAft>
                <a:spcPts val="0"/>
              </a:spcAft>
              <a:buSzPts val="1400"/>
              <a:buChar char="■"/>
              <a:defRPr/>
            </a:lvl3pPr>
            <a:lvl4pPr marL="1828800" lvl="3" indent="-317500" rtl="0">
              <a:lnSpc>
                <a:spcPct val="115000"/>
              </a:lnSpc>
              <a:spcBef>
                <a:spcPts val="1600"/>
              </a:spcBef>
              <a:spcAft>
                <a:spcPts val="0"/>
              </a:spcAft>
              <a:buSzPts val="1400"/>
              <a:buChar char="●"/>
              <a:defRPr/>
            </a:lvl4pPr>
            <a:lvl5pPr marL="2286000" lvl="4" indent="-317500" rtl="0">
              <a:lnSpc>
                <a:spcPct val="115000"/>
              </a:lnSpc>
              <a:spcBef>
                <a:spcPts val="1600"/>
              </a:spcBef>
              <a:spcAft>
                <a:spcPts val="0"/>
              </a:spcAft>
              <a:buSzPts val="1400"/>
              <a:buChar char="○"/>
              <a:defRPr/>
            </a:lvl5pPr>
            <a:lvl6pPr marL="2743200" lvl="5" indent="-317500" rtl="0">
              <a:lnSpc>
                <a:spcPct val="115000"/>
              </a:lnSpc>
              <a:spcBef>
                <a:spcPts val="1600"/>
              </a:spcBef>
              <a:spcAft>
                <a:spcPts val="0"/>
              </a:spcAft>
              <a:buSzPts val="1400"/>
              <a:buChar char="■"/>
              <a:defRPr/>
            </a:lvl6pPr>
            <a:lvl7pPr marL="3200400" lvl="6" indent="-317500" rtl="0">
              <a:lnSpc>
                <a:spcPct val="115000"/>
              </a:lnSpc>
              <a:spcBef>
                <a:spcPts val="1600"/>
              </a:spcBef>
              <a:spcAft>
                <a:spcPts val="0"/>
              </a:spcAft>
              <a:buSzPts val="1400"/>
              <a:buChar char="●"/>
              <a:defRPr/>
            </a:lvl7pPr>
            <a:lvl8pPr marL="3657600" lvl="7" indent="-317500" rtl="0">
              <a:lnSpc>
                <a:spcPct val="115000"/>
              </a:lnSpc>
              <a:spcBef>
                <a:spcPts val="1600"/>
              </a:spcBef>
              <a:spcAft>
                <a:spcPts val="0"/>
              </a:spcAft>
              <a:buSzPts val="1400"/>
              <a:buChar char="○"/>
              <a:defRPr/>
            </a:lvl8pPr>
            <a:lvl9pPr marL="4114800" lvl="8" indent="-317500" rtl="0">
              <a:lnSpc>
                <a:spcPct val="115000"/>
              </a:lnSpc>
              <a:spcBef>
                <a:spcPts val="1600"/>
              </a:spcBef>
              <a:spcAft>
                <a:spcPts val="1600"/>
              </a:spcAft>
              <a:buSzPts val="1400"/>
              <a:buChar char="■"/>
              <a:defRPr/>
            </a:lvl9pPr>
          </a:lstStyle>
          <a:p>
            <a:endParaRPr/>
          </a:p>
        </p:txBody>
      </p:sp>
      <p:grpSp>
        <p:nvGrpSpPr>
          <p:cNvPr id="378" name="Google Shape;378;p7"/>
          <p:cNvGrpSpPr/>
          <p:nvPr/>
        </p:nvGrpSpPr>
        <p:grpSpPr>
          <a:xfrm>
            <a:off x="7877605" y="3812442"/>
            <a:ext cx="1834255" cy="1834975"/>
            <a:chOff x="3684525" y="1008100"/>
            <a:chExt cx="3697350" cy="3698800"/>
          </a:xfrm>
        </p:grpSpPr>
        <p:sp>
          <p:nvSpPr>
            <p:cNvPr id="379" name="Google Shape;379;p7"/>
            <p:cNvSpPr/>
            <p:nvPr/>
          </p:nvSpPr>
          <p:spPr>
            <a:xfrm>
              <a:off x="4642450" y="1210300"/>
              <a:ext cx="180075" cy="199275"/>
            </a:xfrm>
            <a:custGeom>
              <a:avLst/>
              <a:gdLst/>
              <a:ahLst/>
              <a:cxnLst/>
              <a:rect l="l" t="t" r="r" b="b"/>
              <a:pathLst>
                <a:path w="7203" h="7971" extrusionOk="0">
                  <a:moveTo>
                    <a:pt x="2067" y="2480"/>
                  </a:moveTo>
                  <a:lnTo>
                    <a:pt x="3424" y="3779"/>
                  </a:lnTo>
                  <a:lnTo>
                    <a:pt x="2362" y="4369"/>
                  </a:lnTo>
                  <a:lnTo>
                    <a:pt x="2067" y="2480"/>
                  </a:lnTo>
                  <a:close/>
                  <a:moveTo>
                    <a:pt x="2067" y="0"/>
                  </a:moveTo>
                  <a:lnTo>
                    <a:pt x="0" y="1122"/>
                  </a:lnTo>
                  <a:lnTo>
                    <a:pt x="945" y="7971"/>
                  </a:lnTo>
                  <a:lnTo>
                    <a:pt x="2834" y="6967"/>
                  </a:lnTo>
                  <a:lnTo>
                    <a:pt x="2657" y="5963"/>
                  </a:lnTo>
                  <a:lnTo>
                    <a:pt x="4546" y="4901"/>
                  </a:lnTo>
                  <a:lnTo>
                    <a:pt x="5314" y="5668"/>
                  </a:lnTo>
                  <a:lnTo>
                    <a:pt x="7203" y="4605"/>
                  </a:lnTo>
                  <a:lnTo>
                    <a:pt x="206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0" name="Google Shape;380;p7"/>
            <p:cNvSpPr/>
            <p:nvPr/>
          </p:nvSpPr>
          <p:spPr>
            <a:xfrm>
              <a:off x="4778225" y="1114350"/>
              <a:ext cx="174200" cy="187475"/>
            </a:xfrm>
            <a:custGeom>
              <a:avLst/>
              <a:gdLst/>
              <a:ahLst/>
              <a:cxnLst/>
              <a:rect l="l" t="t" r="r" b="b"/>
              <a:pathLst>
                <a:path w="6968" h="7499" extrusionOk="0">
                  <a:moveTo>
                    <a:pt x="5373" y="1"/>
                  </a:moveTo>
                  <a:lnTo>
                    <a:pt x="3484" y="768"/>
                  </a:lnTo>
                  <a:lnTo>
                    <a:pt x="4842" y="4193"/>
                  </a:lnTo>
                  <a:lnTo>
                    <a:pt x="4960" y="4547"/>
                  </a:lnTo>
                  <a:lnTo>
                    <a:pt x="4901" y="4901"/>
                  </a:lnTo>
                  <a:lnTo>
                    <a:pt x="4842" y="5078"/>
                  </a:lnTo>
                  <a:lnTo>
                    <a:pt x="4724" y="5196"/>
                  </a:lnTo>
                  <a:lnTo>
                    <a:pt x="4606" y="5314"/>
                  </a:lnTo>
                  <a:lnTo>
                    <a:pt x="4370" y="5432"/>
                  </a:lnTo>
                  <a:lnTo>
                    <a:pt x="4193" y="5491"/>
                  </a:lnTo>
                  <a:lnTo>
                    <a:pt x="3838" y="5491"/>
                  </a:lnTo>
                  <a:lnTo>
                    <a:pt x="3720" y="5432"/>
                  </a:lnTo>
                  <a:lnTo>
                    <a:pt x="3425" y="5196"/>
                  </a:lnTo>
                  <a:lnTo>
                    <a:pt x="3248" y="4842"/>
                  </a:lnTo>
                  <a:lnTo>
                    <a:pt x="1890" y="1418"/>
                  </a:lnTo>
                  <a:lnTo>
                    <a:pt x="1" y="2185"/>
                  </a:lnTo>
                  <a:lnTo>
                    <a:pt x="1359" y="5550"/>
                  </a:lnTo>
                  <a:lnTo>
                    <a:pt x="1536" y="5964"/>
                  </a:lnTo>
                  <a:lnTo>
                    <a:pt x="1772" y="6318"/>
                  </a:lnTo>
                  <a:lnTo>
                    <a:pt x="2008" y="6672"/>
                  </a:lnTo>
                  <a:lnTo>
                    <a:pt x="2303" y="6908"/>
                  </a:lnTo>
                  <a:lnTo>
                    <a:pt x="2598" y="7145"/>
                  </a:lnTo>
                  <a:lnTo>
                    <a:pt x="2894" y="7263"/>
                  </a:lnTo>
                  <a:lnTo>
                    <a:pt x="3248" y="7381"/>
                  </a:lnTo>
                  <a:lnTo>
                    <a:pt x="3602" y="7440"/>
                  </a:lnTo>
                  <a:lnTo>
                    <a:pt x="3956" y="7499"/>
                  </a:lnTo>
                  <a:lnTo>
                    <a:pt x="4311" y="7440"/>
                  </a:lnTo>
                  <a:lnTo>
                    <a:pt x="4665" y="7381"/>
                  </a:lnTo>
                  <a:lnTo>
                    <a:pt x="5078" y="7204"/>
                  </a:lnTo>
                  <a:lnTo>
                    <a:pt x="5432" y="7026"/>
                  </a:lnTo>
                  <a:lnTo>
                    <a:pt x="5787" y="6849"/>
                  </a:lnTo>
                  <a:lnTo>
                    <a:pt x="6082" y="6613"/>
                  </a:lnTo>
                  <a:lnTo>
                    <a:pt x="6318" y="6377"/>
                  </a:lnTo>
                  <a:lnTo>
                    <a:pt x="6554" y="6082"/>
                  </a:lnTo>
                  <a:lnTo>
                    <a:pt x="6731" y="5728"/>
                  </a:lnTo>
                  <a:lnTo>
                    <a:pt x="6849" y="5432"/>
                  </a:lnTo>
                  <a:lnTo>
                    <a:pt x="6967" y="5019"/>
                  </a:lnTo>
                  <a:lnTo>
                    <a:pt x="6967" y="4665"/>
                  </a:lnTo>
                  <a:lnTo>
                    <a:pt x="6967" y="4252"/>
                  </a:lnTo>
                  <a:lnTo>
                    <a:pt x="6849" y="3838"/>
                  </a:lnTo>
                  <a:lnTo>
                    <a:pt x="6731" y="3425"/>
                  </a:lnTo>
                  <a:lnTo>
                    <a:pt x="53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1" name="Google Shape;381;p7"/>
            <p:cNvSpPr/>
            <p:nvPr/>
          </p:nvSpPr>
          <p:spPr>
            <a:xfrm>
              <a:off x="4955350" y="1077450"/>
              <a:ext cx="172725" cy="178625"/>
            </a:xfrm>
            <a:custGeom>
              <a:avLst/>
              <a:gdLst/>
              <a:ahLst/>
              <a:cxnLst/>
              <a:rect l="l" t="t" r="r" b="b"/>
              <a:pathLst>
                <a:path w="6909" h="7145" extrusionOk="0">
                  <a:moveTo>
                    <a:pt x="3543" y="1831"/>
                  </a:moveTo>
                  <a:lnTo>
                    <a:pt x="3838" y="1890"/>
                  </a:lnTo>
                  <a:lnTo>
                    <a:pt x="4074" y="1949"/>
                  </a:lnTo>
                  <a:lnTo>
                    <a:pt x="4310" y="2126"/>
                  </a:lnTo>
                  <a:lnTo>
                    <a:pt x="4487" y="2362"/>
                  </a:lnTo>
                  <a:lnTo>
                    <a:pt x="4665" y="2599"/>
                  </a:lnTo>
                  <a:lnTo>
                    <a:pt x="4783" y="2894"/>
                  </a:lnTo>
                  <a:lnTo>
                    <a:pt x="4842" y="3248"/>
                  </a:lnTo>
                  <a:lnTo>
                    <a:pt x="4842" y="3543"/>
                  </a:lnTo>
                  <a:lnTo>
                    <a:pt x="4783" y="3779"/>
                  </a:lnTo>
                  <a:lnTo>
                    <a:pt x="4665" y="4075"/>
                  </a:lnTo>
                  <a:lnTo>
                    <a:pt x="4487" y="4252"/>
                  </a:lnTo>
                  <a:lnTo>
                    <a:pt x="4310" y="4429"/>
                  </a:lnTo>
                  <a:lnTo>
                    <a:pt x="4015" y="4606"/>
                  </a:lnTo>
                  <a:lnTo>
                    <a:pt x="3720" y="4724"/>
                  </a:lnTo>
                  <a:lnTo>
                    <a:pt x="3248" y="4842"/>
                  </a:lnTo>
                  <a:lnTo>
                    <a:pt x="2480" y="2067"/>
                  </a:lnTo>
                  <a:lnTo>
                    <a:pt x="2952" y="1890"/>
                  </a:lnTo>
                  <a:lnTo>
                    <a:pt x="3248" y="1831"/>
                  </a:lnTo>
                  <a:close/>
                  <a:moveTo>
                    <a:pt x="3543" y="1"/>
                  </a:moveTo>
                  <a:lnTo>
                    <a:pt x="3071" y="60"/>
                  </a:lnTo>
                  <a:lnTo>
                    <a:pt x="2598" y="119"/>
                  </a:lnTo>
                  <a:lnTo>
                    <a:pt x="0" y="886"/>
                  </a:lnTo>
                  <a:lnTo>
                    <a:pt x="1772" y="7145"/>
                  </a:lnTo>
                  <a:lnTo>
                    <a:pt x="4428" y="6436"/>
                  </a:lnTo>
                  <a:lnTo>
                    <a:pt x="4842" y="6259"/>
                  </a:lnTo>
                  <a:lnTo>
                    <a:pt x="5314" y="6023"/>
                  </a:lnTo>
                  <a:lnTo>
                    <a:pt x="5668" y="5787"/>
                  </a:lnTo>
                  <a:lnTo>
                    <a:pt x="6022" y="5491"/>
                  </a:lnTo>
                  <a:lnTo>
                    <a:pt x="6318" y="5196"/>
                  </a:lnTo>
                  <a:lnTo>
                    <a:pt x="6495" y="4842"/>
                  </a:lnTo>
                  <a:lnTo>
                    <a:pt x="6672" y="4488"/>
                  </a:lnTo>
                  <a:lnTo>
                    <a:pt x="6849" y="4075"/>
                  </a:lnTo>
                  <a:lnTo>
                    <a:pt x="6908" y="3661"/>
                  </a:lnTo>
                  <a:lnTo>
                    <a:pt x="6908" y="3189"/>
                  </a:lnTo>
                  <a:lnTo>
                    <a:pt x="6849" y="2776"/>
                  </a:lnTo>
                  <a:lnTo>
                    <a:pt x="6790" y="2362"/>
                  </a:lnTo>
                  <a:lnTo>
                    <a:pt x="6613" y="1890"/>
                  </a:lnTo>
                  <a:lnTo>
                    <a:pt x="6436" y="1536"/>
                  </a:lnTo>
                  <a:lnTo>
                    <a:pt x="6200" y="1182"/>
                  </a:lnTo>
                  <a:lnTo>
                    <a:pt x="5904" y="827"/>
                  </a:lnTo>
                  <a:lnTo>
                    <a:pt x="5609" y="591"/>
                  </a:lnTo>
                  <a:lnTo>
                    <a:pt x="5255" y="355"/>
                  </a:lnTo>
                  <a:lnTo>
                    <a:pt x="4842" y="178"/>
                  </a:lnTo>
                  <a:lnTo>
                    <a:pt x="4428" y="60"/>
                  </a:lnTo>
                  <a:lnTo>
                    <a:pt x="40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2" name="Google Shape;382;p7"/>
            <p:cNvSpPr/>
            <p:nvPr/>
          </p:nvSpPr>
          <p:spPr>
            <a:xfrm>
              <a:off x="5139850" y="1040550"/>
              <a:ext cx="82675" cy="169775"/>
            </a:xfrm>
            <a:custGeom>
              <a:avLst/>
              <a:gdLst/>
              <a:ahLst/>
              <a:cxnLst/>
              <a:rect l="l" t="t" r="r" b="b"/>
              <a:pathLst>
                <a:path w="3307" h="6791" extrusionOk="0">
                  <a:moveTo>
                    <a:pt x="2008" y="1"/>
                  </a:moveTo>
                  <a:lnTo>
                    <a:pt x="0" y="414"/>
                  </a:lnTo>
                  <a:lnTo>
                    <a:pt x="1299" y="6790"/>
                  </a:lnTo>
                  <a:lnTo>
                    <a:pt x="3307" y="6377"/>
                  </a:lnTo>
                  <a:lnTo>
                    <a:pt x="200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3" name="Google Shape;383;p7"/>
            <p:cNvSpPr/>
            <p:nvPr/>
          </p:nvSpPr>
          <p:spPr>
            <a:xfrm>
              <a:off x="5237250" y="1018425"/>
              <a:ext cx="168300" cy="168275"/>
            </a:xfrm>
            <a:custGeom>
              <a:avLst/>
              <a:gdLst/>
              <a:ahLst/>
              <a:cxnLst/>
              <a:rect l="l" t="t" r="r" b="b"/>
              <a:pathLst>
                <a:path w="6732" h="6731" extrusionOk="0">
                  <a:moveTo>
                    <a:pt x="3484" y="1890"/>
                  </a:moveTo>
                  <a:lnTo>
                    <a:pt x="3720" y="1949"/>
                  </a:lnTo>
                  <a:lnTo>
                    <a:pt x="3957" y="2067"/>
                  </a:lnTo>
                  <a:lnTo>
                    <a:pt x="4193" y="2185"/>
                  </a:lnTo>
                  <a:lnTo>
                    <a:pt x="4370" y="2362"/>
                  </a:lnTo>
                  <a:lnTo>
                    <a:pt x="4488" y="2598"/>
                  </a:lnTo>
                  <a:lnTo>
                    <a:pt x="4606" y="2893"/>
                  </a:lnTo>
                  <a:lnTo>
                    <a:pt x="4665" y="3188"/>
                  </a:lnTo>
                  <a:lnTo>
                    <a:pt x="4665" y="3543"/>
                  </a:lnTo>
                  <a:lnTo>
                    <a:pt x="4606" y="3779"/>
                  </a:lnTo>
                  <a:lnTo>
                    <a:pt x="4547" y="4074"/>
                  </a:lnTo>
                  <a:lnTo>
                    <a:pt x="4429" y="4310"/>
                  </a:lnTo>
                  <a:lnTo>
                    <a:pt x="4252" y="4487"/>
                  </a:lnTo>
                  <a:lnTo>
                    <a:pt x="4075" y="4605"/>
                  </a:lnTo>
                  <a:lnTo>
                    <a:pt x="3839" y="4723"/>
                  </a:lnTo>
                  <a:lnTo>
                    <a:pt x="3543" y="4782"/>
                  </a:lnTo>
                  <a:lnTo>
                    <a:pt x="3012" y="4782"/>
                  </a:lnTo>
                  <a:lnTo>
                    <a:pt x="2776" y="4664"/>
                  </a:lnTo>
                  <a:lnTo>
                    <a:pt x="2540" y="4546"/>
                  </a:lnTo>
                  <a:lnTo>
                    <a:pt x="2363" y="4310"/>
                  </a:lnTo>
                  <a:lnTo>
                    <a:pt x="2244" y="4074"/>
                  </a:lnTo>
                  <a:lnTo>
                    <a:pt x="2185" y="3838"/>
                  </a:lnTo>
                  <a:lnTo>
                    <a:pt x="2126" y="3484"/>
                  </a:lnTo>
                  <a:lnTo>
                    <a:pt x="2067" y="3188"/>
                  </a:lnTo>
                  <a:lnTo>
                    <a:pt x="2126" y="2893"/>
                  </a:lnTo>
                  <a:lnTo>
                    <a:pt x="2185" y="2657"/>
                  </a:lnTo>
                  <a:lnTo>
                    <a:pt x="2303" y="2421"/>
                  </a:lnTo>
                  <a:lnTo>
                    <a:pt x="2481" y="2244"/>
                  </a:lnTo>
                  <a:lnTo>
                    <a:pt x="2658" y="2067"/>
                  </a:lnTo>
                  <a:lnTo>
                    <a:pt x="2894" y="1949"/>
                  </a:lnTo>
                  <a:lnTo>
                    <a:pt x="3189" y="1890"/>
                  </a:lnTo>
                  <a:close/>
                  <a:moveTo>
                    <a:pt x="3425" y="0"/>
                  </a:moveTo>
                  <a:lnTo>
                    <a:pt x="2953" y="59"/>
                  </a:lnTo>
                  <a:lnTo>
                    <a:pt x="2540" y="118"/>
                  </a:lnTo>
                  <a:lnTo>
                    <a:pt x="2126" y="236"/>
                  </a:lnTo>
                  <a:lnTo>
                    <a:pt x="1713" y="414"/>
                  </a:lnTo>
                  <a:lnTo>
                    <a:pt x="1359" y="650"/>
                  </a:lnTo>
                  <a:lnTo>
                    <a:pt x="1005" y="945"/>
                  </a:lnTo>
                  <a:lnTo>
                    <a:pt x="709" y="1240"/>
                  </a:lnTo>
                  <a:lnTo>
                    <a:pt x="473" y="1594"/>
                  </a:lnTo>
                  <a:lnTo>
                    <a:pt x="296" y="2008"/>
                  </a:lnTo>
                  <a:lnTo>
                    <a:pt x="119" y="2421"/>
                  </a:lnTo>
                  <a:lnTo>
                    <a:pt x="60" y="2834"/>
                  </a:lnTo>
                  <a:lnTo>
                    <a:pt x="1" y="3306"/>
                  </a:lnTo>
                  <a:lnTo>
                    <a:pt x="60" y="3779"/>
                  </a:lnTo>
                  <a:lnTo>
                    <a:pt x="119" y="4192"/>
                  </a:lnTo>
                  <a:lnTo>
                    <a:pt x="237" y="4664"/>
                  </a:lnTo>
                  <a:lnTo>
                    <a:pt x="473" y="5019"/>
                  </a:lnTo>
                  <a:lnTo>
                    <a:pt x="709" y="5432"/>
                  </a:lnTo>
                  <a:lnTo>
                    <a:pt x="1005" y="5727"/>
                  </a:lnTo>
                  <a:lnTo>
                    <a:pt x="1300" y="6022"/>
                  </a:lnTo>
                  <a:lnTo>
                    <a:pt x="1654" y="6258"/>
                  </a:lnTo>
                  <a:lnTo>
                    <a:pt x="2067" y="6436"/>
                  </a:lnTo>
                  <a:lnTo>
                    <a:pt x="2481" y="6613"/>
                  </a:lnTo>
                  <a:lnTo>
                    <a:pt x="2894" y="6672"/>
                  </a:lnTo>
                  <a:lnTo>
                    <a:pt x="3307" y="6731"/>
                  </a:lnTo>
                  <a:lnTo>
                    <a:pt x="3779" y="6672"/>
                  </a:lnTo>
                  <a:lnTo>
                    <a:pt x="4193" y="6613"/>
                  </a:lnTo>
                  <a:lnTo>
                    <a:pt x="4606" y="6495"/>
                  </a:lnTo>
                  <a:lnTo>
                    <a:pt x="5019" y="6317"/>
                  </a:lnTo>
                  <a:lnTo>
                    <a:pt x="5374" y="6081"/>
                  </a:lnTo>
                  <a:lnTo>
                    <a:pt x="5728" y="5786"/>
                  </a:lnTo>
                  <a:lnTo>
                    <a:pt x="6023" y="5491"/>
                  </a:lnTo>
                  <a:lnTo>
                    <a:pt x="6259" y="5137"/>
                  </a:lnTo>
                  <a:lnTo>
                    <a:pt x="6436" y="4723"/>
                  </a:lnTo>
                  <a:lnTo>
                    <a:pt x="6613" y="4310"/>
                  </a:lnTo>
                  <a:lnTo>
                    <a:pt x="6672" y="3897"/>
                  </a:lnTo>
                  <a:lnTo>
                    <a:pt x="6731" y="3425"/>
                  </a:lnTo>
                  <a:lnTo>
                    <a:pt x="6672" y="2952"/>
                  </a:lnTo>
                  <a:lnTo>
                    <a:pt x="6613" y="2480"/>
                  </a:lnTo>
                  <a:lnTo>
                    <a:pt x="6495" y="2067"/>
                  </a:lnTo>
                  <a:lnTo>
                    <a:pt x="6259" y="1653"/>
                  </a:lnTo>
                  <a:lnTo>
                    <a:pt x="6023" y="1299"/>
                  </a:lnTo>
                  <a:lnTo>
                    <a:pt x="5787" y="945"/>
                  </a:lnTo>
                  <a:lnTo>
                    <a:pt x="5433" y="709"/>
                  </a:lnTo>
                  <a:lnTo>
                    <a:pt x="5078" y="473"/>
                  </a:lnTo>
                  <a:lnTo>
                    <a:pt x="4724" y="236"/>
                  </a:lnTo>
                  <a:lnTo>
                    <a:pt x="4311" y="118"/>
                  </a:lnTo>
                  <a:lnTo>
                    <a:pt x="3839" y="59"/>
                  </a:lnTo>
                  <a:lnTo>
                    <a:pt x="34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4" name="Google Shape;384;p7"/>
            <p:cNvSpPr/>
            <p:nvPr/>
          </p:nvSpPr>
          <p:spPr>
            <a:xfrm>
              <a:off x="5488175" y="1008100"/>
              <a:ext cx="112200" cy="165325"/>
            </a:xfrm>
            <a:custGeom>
              <a:avLst/>
              <a:gdLst/>
              <a:ahLst/>
              <a:cxnLst/>
              <a:rect l="l" t="t" r="r" b="b"/>
              <a:pathLst>
                <a:path w="4488" h="6613" extrusionOk="0">
                  <a:moveTo>
                    <a:pt x="119" y="0"/>
                  </a:moveTo>
                  <a:lnTo>
                    <a:pt x="1" y="6494"/>
                  </a:lnTo>
                  <a:lnTo>
                    <a:pt x="4370" y="6612"/>
                  </a:lnTo>
                  <a:lnTo>
                    <a:pt x="4370" y="4959"/>
                  </a:lnTo>
                  <a:lnTo>
                    <a:pt x="2067" y="4900"/>
                  </a:lnTo>
                  <a:lnTo>
                    <a:pt x="2126" y="4015"/>
                  </a:lnTo>
                  <a:lnTo>
                    <a:pt x="4133" y="4015"/>
                  </a:lnTo>
                  <a:lnTo>
                    <a:pt x="4133" y="2480"/>
                  </a:lnTo>
                  <a:lnTo>
                    <a:pt x="2126" y="2480"/>
                  </a:lnTo>
                  <a:lnTo>
                    <a:pt x="2126" y="1653"/>
                  </a:lnTo>
                  <a:lnTo>
                    <a:pt x="4429" y="1712"/>
                  </a:lnTo>
                  <a:lnTo>
                    <a:pt x="4488" y="59"/>
                  </a:lnTo>
                  <a:lnTo>
                    <a:pt x="1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5" name="Google Shape;385;p7"/>
            <p:cNvSpPr/>
            <p:nvPr/>
          </p:nvSpPr>
          <p:spPr>
            <a:xfrm>
              <a:off x="5623975" y="1009575"/>
              <a:ext cx="171225" cy="178600"/>
            </a:xfrm>
            <a:custGeom>
              <a:avLst/>
              <a:gdLst/>
              <a:ahLst/>
              <a:cxnLst/>
              <a:rect l="l" t="t" r="r" b="b"/>
              <a:pathLst>
                <a:path w="6849" h="7144" extrusionOk="0">
                  <a:moveTo>
                    <a:pt x="650" y="0"/>
                  </a:moveTo>
                  <a:lnTo>
                    <a:pt x="0" y="6494"/>
                  </a:lnTo>
                  <a:lnTo>
                    <a:pt x="2008" y="6730"/>
                  </a:lnTo>
                  <a:lnTo>
                    <a:pt x="2362" y="3424"/>
                  </a:lnTo>
                  <a:lnTo>
                    <a:pt x="4192" y="6908"/>
                  </a:lnTo>
                  <a:lnTo>
                    <a:pt x="6199" y="7144"/>
                  </a:lnTo>
                  <a:lnTo>
                    <a:pt x="6849" y="649"/>
                  </a:lnTo>
                  <a:lnTo>
                    <a:pt x="4782" y="413"/>
                  </a:lnTo>
                  <a:lnTo>
                    <a:pt x="4487" y="3779"/>
                  </a:lnTo>
                  <a:lnTo>
                    <a:pt x="2657" y="236"/>
                  </a:lnTo>
                  <a:lnTo>
                    <a:pt x="6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6" name="Google Shape;386;p7"/>
            <p:cNvSpPr/>
            <p:nvPr/>
          </p:nvSpPr>
          <p:spPr>
            <a:xfrm>
              <a:off x="5818800" y="1044975"/>
              <a:ext cx="162375" cy="166825"/>
            </a:xfrm>
            <a:custGeom>
              <a:avLst/>
              <a:gdLst/>
              <a:ahLst/>
              <a:cxnLst/>
              <a:rect l="l" t="t" r="r" b="b"/>
              <a:pathLst>
                <a:path w="6495" h="6673" extrusionOk="0">
                  <a:moveTo>
                    <a:pt x="3011" y="1"/>
                  </a:moveTo>
                  <a:lnTo>
                    <a:pt x="2598" y="60"/>
                  </a:lnTo>
                  <a:lnTo>
                    <a:pt x="2185" y="119"/>
                  </a:lnTo>
                  <a:lnTo>
                    <a:pt x="1772" y="296"/>
                  </a:lnTo>
                  <a:lnTo>
                    <a:pt x="1417" y="473"/>
                  </a:lnTo>
                  <a:lnTo>
                    <a:pt x="1122" y="768"/>
                  </a:lnTo>
                  <a:lnTo>
                    <a:pt x="827" y="1064"/>
                  </a:lnTo>
                  <a:lnTo>
                    <a:pt x="532" y="1418"/>
                  </a:lnTo>
                  <a:lnTo>
                    <a:pt x="355" y="1772"/>
                  </a:lnTo>
                  <a:lnTo>
                    <a:pt x="178" y="2185"/>
                  </a:lnTo>
                  <a:lnTo>
                    <a:pt x="59" y="2658"/>
                  </a:lnTo>
                  <a:lnTo>
                    <a:pt x="0" y="3130"/>
                  </a:lnTo>
                  <a:lnTo>
                    <a:pt x="0" y="3602"/>
                  </a:lnTo>
                  <a:lnTo>
                    <a:pt x="0" y="4016"/>
                  </a:lnTo>
                  <a:lnTo>
                    <a:pt x="119" y="4429"/>
                  </a:lnTo>
                  <a:lnTo>
                    <a:pt x="237" y="4842"/>
                  </a:lnTo>
                  <a:lnTo>
                    <a:pt x="473" y="5196"/>
                  </a:lnTo>
                  <a:lnTo>
                    <a:pt x="709" y="5492"/>
                  </a:lnTo>
                  <a:lnTo>
                    <a:pt x="1004" y="5787"/>
                  </a:lnTo>
                  <a:lnTo>
                    <a:pt x="1358" y="6082"/>
                  </a:lnTo>
                  <a:lnTo>
                    <a:pt x="1713" y="6318"/>
                  </a:lnTo>
                  <a:lnTo>
                    <a:pt x="2185" y="6436"/>
                  </a:lnTo>
                  <a:lnTo>
                    <a:pt x="2657" y="6613"/>
                  </a:lnTo>
                  <a:lnTo>
                    <a:pt x="3189" y="6672"/>
                  </a:lnTo>
                  <a:lnTo>
                    <a:pt x="3661" y="6672"/>
                  </a:lnTo>
                  <a:lnTo>
                    <a:pt x="4133" y="6613"/>
                  </a:lnTo>
                  <a:lnTo>
                    <a:pt x="4605" y="6436"/>
                  </a:lnTo>
                  <a:lnTo>
                    <a:pt x="4960" y="6259"/>
                  </a:lnTo>
                  <a:lnTo>
                    <a:pt x="5373" y="6023"/>
                  </a:lnTo>
                  <a:lnTo>
                    <a:pt x="5668" y="5787"/>
                  </a:lnTo>
                  <a:lnTo>
                    <a:pt x="5963" y="5492"/>
                  </a:lnTo>
                  <a:lnTo>
                    <a:pt x="6436" y="3484"/>
                  </a:lnTo>
                  <a:lnTo>
                    <a:pt x="3130" y="2776"/>
                  </a:lnTo>
                  <a:lnTo>
                    <a:pt x="2834" y="4193"/>
                  </a:lnTo>
                  <a:lnTo>
                    <a:pt x="4428" y="4547"/>
                  </a:lnTo>
                  <a:lnTo>
                    <a:pt x="4192" y="4724"/>
                  </a:lnTo>
                  <a:lnTo>
                    <a:pt x="3897" y="4842"/>
                  </a:lnTo>
                  <a:lnTo>
                    <a:pt x="3543" y="4901"/>
                  </a:lnTo>
                  <a:lnTo>
                    <a:pt x="3189" y="4901"/>
                  </a:lnTo>
                  <a:lnTo>
                    <a:pt x="2893" y="4783"/>
                  </a:lnTo>
                  <a:lnTo>
                    <a:pt x="2598" y="4665"/>
                  </a:lnTo>
                  <a:lnTo>
                    <a:pt x="2362" y="4488"/>
                  </a:lnTo>
                  <a:lnTo>
                    <a:pt x="2185" y="4252"/>
                  </a:lnTo>
                  <a:lnTo>
                    <a:pt x="2126" y="4016"/>
                  </a:lnTo>
                  <a:lnTo>
                    <a:pt x="2067" y="3779"/>
                  </a:lnTo>
                  <a:lnTo>
                    <a:pt x="2067" y="3425"/>
                  </a:lnTo>
                  <a:lnTo>
                    <a:pt x="2067" y="3071"/>
                  </a:lnTo>
                  <a:lnTo>
                    <a:pt x="2185" y="2776"/>
                  </a:lnTo>
                  <a:lnTo>
                    <a:pt x="2303" y="2540"/>
                  </a:lnTo>
                  <a:lnTo>
                    <a:pt x="2421" y="2304"/>
                  </a:lnTo>
                  <a:lnTo>
                    <a:pt x="2598" y="2126"/>
                  </a:lnTo>
                  <a:lnTo>
                    <a:pt x="2834" y="2008"/>
                  </a:lnTo>
                  <a:lnTo>
                    <a:pt x="3070" y="1949"/>
                  </a:lnTo>
                  <a:lnTo>
                    <a:pt x="3307" y="1890"/>
                  </a:lnTo>
                  <a:lnTo>
                    <a:pt x="3602" y="1949"/>
                  </a:lnTo>
                  <a:lnTo>
                    <a:pt x="3897" y="2008"/>
                  </a:lnTo>
                  <a:lnTo>
                    <a:pt x="4074" y="2126"/>
                  </a:lnTo>
                  <a:lnTo>
                    <a:pt x="4251" y="2304"/>
                  </a:lnTo>
                  <a:lnTo>
                    <a:pt x="4369" y="2540"/>
                  </a:lnTo>
                  <a:lnTo>
                    <a:pt x="6495" y="2953"/>
                  </a:lnTo>
                  <a:lnTo>
                    <a:pt x="6495" y="2422"/>
                  </a:lnTo>
                  <a:lnTo>
                    <a:pt x="6377" y="1949"/>
                  </a:lnTo>
                  <a:lnTo>
                    <a:pt x="6200" y="1536"/>
                  </a:lnTo>
                  <a:lnTo>
                    <a:pt x="5904" y="1123"/>
                  </a:lnTo>
                  <a:lnTo>
                    <a:pt x="5550" y="768"/>
                  </a:lnTo>
                  <a:lnTo>
                    <a:pt x="5078" y="473"/>
                  </a:lnTo>
                  <a:lnTo>
                    <a:pt x="4546" y="237"/>
                  </a:lnTo>
                  <a:lnTo>
                    <a:pt x="3956" y="119"/>
                  </a:lnTo>
                  <a:lnTo>
                    <a:pt x="34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7" name="Google Shape;387;p7"/>
            <p:cNvSpPr/>
            <p:nvPr/>
          </p:nvSpPr>
          <p:spPr>
            <a:xfrm>
              <a:off x="5984100" y="1075975"/>
              <a:ext cx="95975" cy="171250"/>
            </a:xfrm>
            <a:custGeom>
              <a:avLst/>
              <a:gdLst/>
              <a:ahLst/>
              <a:cxnLst/>
              <a:rect l="l" t="t" r="r" b="b"/>
              <a:pathLst>
                <a:path w="3839" h="6850" extrusionOk="0">
                  <a:moveTo>
                    <a:pt x="1831" y="1"/>
                  </a:moveTo>
                  <a:lnTo>
                    <a:pt x="1" y="6259"/>
                  </a:lnTo>
                  <a:lnTo>
                    <a:pt x="1949" y="6849"/>
                  </a:lnTo>
                  <a:lnTo>
                    <a:pt x="3838" y="591"/>
                  </a:lnTo>
                  <a:lnTo>
                    <a:pt x="18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8" name="Google Shape;388;p7"/>
            <p:cNvSpPr/>
            <p:nvPr/>
          </p:nvSpPr>
          <p:spPr>
            <a:xfrm>
              <a:off x="6062325" y="1102550"/>
              <a:ext cx="205200" cy="208150"/>
            </a:xfrm>
            <a:custGeom>
              <a:avLst/>
              <a:gdLst/>
              <a:ahLst/>
              <a:cxnLst/>
              <a:rect l="l" t="t" r="r" b="b"/>
              <a:pathLst>
                <a:path w="8208" h="8326" extrusionOk="0">
                  <a:moveTo>
                    <a:pt x="2362" y="1"/>
                  </a:moveTo>
                  <a:lnTo>
                    <a:pt x="1" y="6082"/>
                  </a:lnTo>
                  <a:lnTo>
                    <a:pt x="1949" y="6790"/>
                  </a:lnTo>
                  <a:lnTo>
                    <a:pt x="3130" y="3779"/>
                  </a:lnTo>
                  <a:lnTo>
                    <a:pt x="3957" y="7617"/>
                  </a:lnTo>
                  <a:lnTo>
                    <a:pt x="5846" y="8325"/>
                  </a:lnTo>
                  <a:lnTo>
                    <a:pt x="8207" y="2244"/>
                  </a:lnTo>
                  <a:lnTo>
                    <a:pt x="6259" y="1476"/>
                  </a:lnTo>
                  <a:lnTo>
                    <a:pt x="5078" y="4606"/>
                  </a:lnTo>
                  <a:lnTo>
                    <a:pt x="4252" y="709"/>
                  </a:lnTo>
                  <a:lnTo>
                    <a:pt x="23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9" name="Google Shape;389;p7"/>
            <p:cNvSpPr/>
            <p:nvPr/>
          </p:nvSpPr>
          <p:spPr>
            <a:xfrm>
              <a:off x="6236500" y="1177825"/>
              <a:ext cx="169775" cy="194850"/>
            </a:xfrm>
            <a:custGeom>
              <a:avLst/>
              <a:gdLst/>
              <a:ahLst/>
              <a:cxnLst/>
              <a:rect l="l" t="t" r="r" b="b"/>
              <a:pathLst>
                <a:path w="6791" h="7794" extrusionOk="0">
                  <a:moveTo>
                    <a:pt x="2893" y="0"/>
                  </a:moveTo>
                  <a:lnTo>
                    <a:pt x="1" y="5845"/>
                  </a:lnTo>
                  <a:lnTo>
                    <a:pt x="3897" y="7794"/>
                  </a:lnTo>
                  <a:lnTo>
                    <a:pt x="4606" y="6318"/>
                  </a:lnTo>
                  <a:lnTo>
                    <a:pt x="2539" y="5314"/>
                  </a:lnTo>
                  <a:lnTo>
                    <a:pt x="2953" y="4487"/>
                  </a:lnTo>
                  <a:lnTo>
                    <a:pt x="4783" y="5373"/>
                  </a:lnTo>
                  <a:lnTo>
                    <a:pt x="5432" y="4015"/>
                  </a:lnTo>
                  <a:lnTo>
                    <a:pt x="3661" y="3071"/>
                  </a:lnTo>
                  <a:lnTo>
                    <a:pt x="4015" y="2362"/>
                  </a:lnTo>
                  <a:lnTo>
                    <a:pt x="6082" y="3366"/>
                  </a:lnTo>
                  <a:lnTo>
                    <a:pt x="6790" y="1949"/>
                  </a:lnTo>
                  <a:lnTo>
                    <a:pt x="28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0" name="Google Shape;390;p7"/>
            <p:cNvSpPr/>
            <p:nvPr/>
          </p:nvSpPr>
          <p:spPr>
            <a:xfrm>
              <a:off x="6356050" y="1245725"/>
              <a:ext cx="177150" cy="194850"/>
            </a:xfrm>
            <a:custGeom>
              <a:avLst/>
              <a:gdLst/>
              <a:ahLst/>
              <a:cxnLst/>
              <a:rect l="l" t="t" r="r" b="b"/>
              <a:pathLst>
                <a:path w="7086" h="7794" extrusionOk="0">
                  <a:moveTo>
                    <a:pt x="3366" y="0"/>
                  </a:moveTo>
                  <a:lnTo>
                    <a:pt x="1" y="5550"/>
                  </a:lnTo>
                  <a:lnTo>
                    <a:pt x="3779" y="7793"/>
                  </a:lnTo>
                  <a:lnTo>
                    <a:pt x="4606" y="6436"/>
                  </a:lnTo>
                  <a:lnTo>
                    <a:pt x="2598" y="5255"/>
                  </a:lnTo>
                  <a:lnTo>
                    <a:pt x="3071" y="4428"/>
                  </a:lnTo>
                  <a:lnTo>
                    <a:pt x="4842" y="5491"/>
                  </a:lnTo>
                  <a:lnTo>
                    <a:pt x="5609" y="4192"/>
                  </a:lnTo>
                  <a:lnTo>
                    <a:pt x="3897" y="3129"/>
                  </a:lnTo>
                  <a:lnTo>
                    <a:pt x="4311" y="2421"/>
                  </a:lnTo>
                  <a:lnTo>
                    <a:pt x="6259" y="3602"/>
                  </a:lnTo>
                  <a:lnTo>
                    <a:pt x="7085" y="2244"/>
                  </a:lnTo>
                  <a:lnTo>
                    <a:pt x="33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1" name="Google Shape;391;p7"/>
            <p:cNvSpPr/>
            <p:nvPr/>
          </p:nvSpPr>
          <p:spPr>
            <a:xfrm>
              <a:off x="6472650" y="1323950"/>
              <a:ext cx="186000" cy="212550"/>
            </a:xfrm>
            <a:custGeom>
              <a:avLst/>
              <a:gdLst/>
              <a:ahLst/>
              <a:cxnLst/>
              <a:rect l="l" t="t" r="r" b="b"/>
              <a:pathLst>
                <a:path w="7440" h="8502" extrusionOk="0">
                  <a:moveTo>
                    <a:pt x="4488" y="2598"/>
                  </a:moveTo>
                  <a:lnTo>
                    <a:pt x="5137" y="3070"/>
                  </a:lnTo>
                  <a:lnTo>
                    <a:pt x="5314" y="3248"/>
                  </a:lnTo>
                  <a:lnTo>
                    <a:pt x="5373" y="3425"/>
                  </a:lnTo>
                  <a:lnTo>
                    <a:pt x="5373" y="3661"/>
                  </a:lnTo>
                  <a:lnTo>
                    <a:pt x="5255" y="3838"/>
                  </a:lnTo>
                  <a:lnTo>
                    <a:pt x="5078" y="4015"/>
                  </a:lnTo>
                  <a:lnTo>
                    <a:pt x="4901" y="4133"/>
                  </a:lnTo>
                  <a:lnTo>
                    <a:pt x="4724" y="4074"/>
                  </a:lnTo>
                  <a:lnTo>
                    <a:pt x="4488" y="3956"/>
                  </a:lnTo>
                  <a:lnTo>
                    <a:pt x="3838" y="3484"/>
                  </a:lnTo>
                  <a:lnTo>
                    <a:pt x="4488" y="2598"/>
                  </a:lnTo>
                  <a:close/>
                  <a:moveTo>
                    <a:pt x="3838" y="0"/>
                  </a:moveTo>
                  <a:lnTo>
                    <a:pt x="1" y="5255"/>
                  </a:lnTo>
                  <a:lnTo>
                    <a:pt x="1654" y="6495"/>
                  </a:lnTo>
                  <a:lnTo>
                    <a:pt x="3012" y="4605"/>
                  </a:lnTo>
                  <a:lnTo>
                    <a:pt x="2658" y="7203"/>
                  </a:lnTo>
                  <a:lnTo>
                    <a:pt x="4429" y="8502"/>
                  </a:lnTo>
                  <a:lnTo>
                    <a:pt x="4783" y="5668"/>
                  </a:lnTo>
                  <a:lnTo>
                    <a:pt x="5137" y="5727"/>
                  </a:lnTo>
                  <a:lnTo>
                    <a:pt x="5432" y="5786"/>
                  </a:lnTo>
                  <a:lnTo>
                    <a:pt x="5728" y="5786"/>
                  </a:lnTo>
                  <a:lnTo>
                    <a:pt x="6023" y="5668"/>
                  </a:lnTo>
                  <a:lnTo>
                    <a:pt x="6318" y="5550"/>
                  </a:lnTo>
                  <a:lnTo>
                    <a:pt x="6613" y="5432"/>
                  </a:lnTo>
                  <a:lnTo>
                    <a:pt x="6849" y="5196"/>
                  </a:lnTo>
                  <a:lnTo>
                    <a:pt x="7027" y="4960"/>
                  </a:lnTo>
                  <a:lnTo>
                    <a:pt x="7204" y="4723"/>
                  </a:lnTo>
                  <a:lnTo>
                    <a:pt x="7322" y="4487"/>
                  </a:lnTo>
                  <a:lnTo>
                    <a:pt x="7381" y="4192"/>
                  </a:lnTo>
                  <a:lnTo>
                    <a:pt x="7440" y="3897"/>
                  </a:lnTo>
                  <a:lnTo>
                    <a:pt x="7440" y="3661"/>
                  </a:lnTo>
                  <a:lnTo>
                    <a:pt x="7440" y="3366"/>
                  </a:lnTo>
                  <a:lnTo>
                    <a:pt x="7322" y="3070"/>
                  </a:lnTo>
                  <a:lnTo>
                    <a:pt x="7204" y="2834"/>
                  </a:lnTo>
                  <a:lnTo>
                    <a:pt x="7027" y="2539"/>
                  </a:lnTo>
                  <a:lnTo>
                    <a:pt x="6849" y="2244"/>
                  </a:lnTo>
                  <a:lnTo>
                    <a:pt x="6554" y="2008"/>
                  </a:lnTo>
                  <a:lnTo>
                    <a:pt x="6259" y="1772"/>
                  </a:lnTo>
                  <a:lnTo>
                    <a:pt x="38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2" name="Google Shape;392;p7"/>
            <p:cNvSpPr/>
            <p:nvPr/>
          </p:nvSpPr>
          <p:spPr>
            <a:xfrm>
              <a:off x="6639450" y="1464175"/>
              <a:ext cx="186000" cy="153525"/>
            </a:xfrm>
            <a:custGeom>
              <a:avLst/>
              <a:gdLst/>
              <a:ahLst/>
              <a:cxnLst/>
              <a:rect l="l" t="t" r="r" b="b"/>
              <a:pathLst>
                <a:path w="7440" h="6141" extrusionOk="0">
                  <a:moveTo>
                    <a:pt x="4782" y="2598"/>
                  </a:moveTo>
                  <a:lnTo>
                    <a:pt x="5255" y="3011"/>
                  </a:lnTo>
                  <a:lnTo>
                    <a:pt x="5432" y="3188"/>
                  </a:lnTo>
                  <a:lnTo>
                    <a:pt x="5491" y="3424"/>
                  </a:lnTo>
                  <a:lnTo>
                    <a:pt x="5432" y="3661"/>
                  </a:lnTo>
                  <a:lnTo>
                    <a:pt x="5314" y="3838"/>
                  </a:lnTo>
                  <a:lnTo>
                    <a:pt x="5078" y="4015"/>
                  </a:lnTo>
                  <a:lnTo>
                    <a:pt x="4841" y="4074"/>
                  </a:lnTo>
                  <a:lnTo>
                    <a:pt x="4664" y="4015"/>
                  </a:lnTo>
                  <a:lnTo>
                    <a:pt x="4428" y="3838"/>
                  </a:lnTo>
                  <a:lnTo>
                    <a:pt x="4015" y="3483"/>
                  </a:lnTo>
                  <a:lnTo>
                    <a:pt x="4782" y="2598"/>
                  </a:lnTo>
                  <a:close/>
                  <a:moveTo>
                    <a:pt x="4428" y="0"/>
                  </a:moveTo>
                  <a:lnTo>
                    <a:pt x="0" y="4782"/>
                  </a:lnTo>
                  <a:lnTo>
                    <a:pt x="1476" y="6140"/>
                  </a:lnTo>
                  <a:lnTo>
                    <a:pt x="2893" y="4664"/>
                  </a:lnTo>
                  <a:lnTo>
                    <a:pt x="3484" y="5196"/>
                  </a:lnTo>
                  <a:lnTo>
                    <a:pt x="3779" y="5432"/>
                  </a:lnTo>
                  <a:lnTo>
                    <a:pt x="4074" y="5609"/>
                  </a:lnTo>
                  <a:lnTo>
                    <a:pt x="4369" y="5786"/>
                  </a:lnTo>
                  <a:lnTo>
                    <a:pt x="4664" y="5904"/>
                  </a:lnTo>
                  <a:lnTo>
                    <a:pt x="4960" y="5963"/>
                  </a:lnTo>
                  <a:lnTo>
                    <a:pt x="5550" y="5963"/>
                  </a:lnTo>
                  <a:lnTo>
                    <a:pt x="5845" y="5904"/>
                  </a:lnTo>
                  <a:lnTo>
                    <a:pt x="6081" y="5786"/>
                  </a:lnTo>
                  <a:lnTo>
                    <a:pt x="6317" y="5668"/>
                  </a:lnTo>
                  <a:lnTo>
                    <a:pt x="6554" y="5491"/>
                  </a:lnTo>
                  <a:lnTo>
                    <a:pt x="6790" y="5255"/>
                  </a:lnTo>
                  <a:lnTo>
                    <a:pt x="7085" y="4900"/>
                  </a:lnTo>
                  <a:lnTo>
                    <a:pt x="7321" y="4487"/>
                  </a:lnTo>
                  <a:lnTo>
                    <a:pt x="7439" y="4074"/>
                  </a:lnTo>
                  <a:lnTo>
                    <a:pt x="7439" y="3661"/>
                  </a:lnTo>
                  <a:lnTo>
                    <a:pt x="7380" y="3188"/>
                  </a:lnTo>
                  <a:lnTo>
                    <a:pt x="7203" y="2775"/>
                  </a:lnTo>
                  <a:lnTo>
                    <a:pt x="6908" y="2362"/>
                  </a:lnTo>
                  <a:lnTo>
                    <a:pt x="6495" y="1948"/>
                  </a:lnTo>
                  <a:lnTo>
                    <a:pt x="44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3" name="Google Shape;393;p7"/>
            <p:cNvSpPr/>
            <p:nvPr/>
          </p:nvSpPr>
          <p:spPr>
            <a:xfrm>
              <a:off x="6782625" y="1611750"/>
              <a:ext cx="168275" cy="168300"/>
            </a:xfrm>
            <a:custGeom>
              <a:avLst/>
              <a:gdLst/>
              <a:ahLst/>
              <a:cxnLst/>
              <a:rect l="l" t="t" r="r" b="b"/>
              <a:pathLst>
                <a:path w="6731" h="6732" extrusionOk="0">
                  <a:moveTo>
                    <a:pt x="3542" y="1949"/>
                  </a:moveTo>
                  <a:lnTo>
                    <a:pt x="3779" y="2008"/>
                  </a:lnTo>
                  <a:lnTo>
                    <a:pt x="4015" y="2067"/>
                  </a:lnTo>
                  <a:lnTo>
                    <a:pt x="4251" y="2185"/>
                  </a:lnTo>
                  <a:lnTo>
                    <a:pt x="4428" y="2422"/>
                  </a:lnTo>
                  <a:lnTo>
                    <a:pt x="4605" y="2658"/>
                  </a:lnTo>
                  <a:lnTo>
                    <a:pt x="4723" y="2894"/>
                  </a:lnTo>
                  <a:lnTo>
                    <a:pt x="4782" y="3130"/>
                  </a:lnTo>
                  <a:lnTo>
                    <a:pt x="4782" y="3366"/>
                  </a:lnTo>
                  <a:lnTo>
                    <a:pt x="4723" y="3602"/>
                  </a:lnTo>
                  <a:lnTo>
                    <a:pt x="4605" y="3898"/>
                  </a:lnTo>
                  <a:lnTo>
                    <a:pt x="4428" y="4075"/>
                  </a:lnTo>
                  <a:lnTo>
                    <a:pt x="4192" y="4311"/>
                  </a:lnTo>
                  <a:lnTo>
                    <a:pt x="3956" y="4547"/>
                  </a:lnTo>
                  <a:lnTo>
                    <a:pt x="3720" y="4665"/>
                  </a:lnTo>
                  <a:lnTo>
                    <a:pt x="3424" y="4724"/>
                  </a:lnTo>
                  <a:lnTo>
                    <a:pt x="3188" y="4783"/>
                  </a:lnTo>
                  <a:lnTo>
                    <a:pt x="2952" y="4724"/>
                  </a:lnTo>
                  <a:lnTo>
                    <a:pt x="2716" y="4665"/>
                  </a:lnTo>
                  <a:lnTo>
                    <a:pt x="2480" y="4547"/>
                  </a:lnTo>
                  <a:lnTo>
                    <a:pt x="2244" y="4311"/>
                  </a:lnTo>
                  <a:lnTo>
                    <a:pt x="2125" y="4075"/>
                  </a:lnTo>
                  <a:lnTo>
                    <a:pt x="2007" y="3839"/>
                  </a:lnTo>
                  <a:lnTo>
                    <a:pt x="1948" y="3602"/>
                  </a:lnTo>
                  <a:lnTo>
                    <a:pt x="1948" y="3366"/>
                  </a:lnTo>
                  <a:lnTo>
                    <a:pt x="2007" y="3071"/>
                  </a:lnTo>
                  <a:lnTo>
                    <a:pt x="2125" y="2835"/>
                  </a:lnTo>
                  <a:lnTo>
                    <a:pt x="2303" y="2658"/>
                  </a:lnTo>
                  <a:lnTo>
                    <a:pt x="2539" y="2422"/>
                  </a:lnTo>
                  <a:lnTo>
                    <a:pt x="2775" y="2185"/>
                  </a:lnTo>
                  <a:lnTo>
                    <a:pt x="3011" y="2067"/>
                  </a:lnTo>
                  <a:lnTo>
                    <a:pt x="3306" y="2008"/>
                  </a:lnTo>
                  <a:lnTo>
                    <a:pt x="3542" y="1949"/>
                  </a:lnTo>
                  <a:close/>
                  <a:moveTo>
                    <a:pt x="3188" y="1"/>
                  </a:moveTo>
                  <a:lnTo>
                    <a:pt x="2716" y="60"/>
                  </a:lnTo>
                  <a:lnTo>
                    <a:pt x="2303" y="178"/>
                  </a:lnTo>
                  <a:lnTo>
                    <a:pt x="1889" y="296"/>
                  </a:lnTo>
                  <a:lnTo>
                    <a:pt x="1535" y="532"/>
                  </a:lnTo>
                  <a:lnTo>
                    <a:pt x="1122" y="828"/>
                  </a:lnTo>
                  <a:lnTo>
                    <a:pt x="827" y="1182"/>
                  </a:lnTo>
                  <a:lnTo>
                    <a:pt x="531" y="1536"/>
                  </a:lnTo>
                  <a:lnTo>
                    <a:pt x="295" y="1890"/>
                  </a:lnTo>
                  <a:lnTo>
                    <a:pt x="177" y="2304"/>
                  </a:lnTo>
                  <a:lnTo>
                    <a:pt x="59" y="2717"/>
                  </a:lnTo>
                  <a:lnTo>
                    <a:pt x="0" y="3130"/>
                  </a:lnTo>
                  <a:lnTo>
                    <a:pt x="0" y="3602"/>
                  </a:lnTo>
                  <a:lnTo>
                    <a:pt x="59" y="4016"/>
                  </a:lnTo>
                  <a:lnTo>
                    <a:pt x="177" y="4429"/>
                  </a:lnTo>
                  <a:lnTo>
                    <a:pt x="354" y="4842"/>
                  </a:lnTo>
                  <a:lnTo>
                    <a:pt x="531" y="5196"/>
                  </a:lnTo>
                  <a:lnTo>
                    <a:pt x="827" y="5551"/>
                  </a:lnTo>
                  <a:lnTo>
                    <a:pt x="1122" y="5905"/>
                  </a:lnTo>
                  <a:lnTo>
                    <a:pt x="1476" y="6141"/>
                  </a:lnTo>
                  <a:lnTo>
                    <a:pt x="1889" y="6377"/>
                  </a:lnTo>
                  <a:lnTo>
                    <a:pt x="2244" y="6554"/>
                  </a:lnTo>
                  <a:lnTo>
                    <a:pt x="2657" y="6672"/>
                  </a:lnTo>
                  <a:lnTo>
                    <a:pt x="3129" y="6731"/>
                  </a:lnTo>
                  <a:lnTo>
                    <a:pt x="3542" y="6731"/>
                  </a:lnTo>
                  <a:lnTo>
                    <a:pt x="3956" y="6672"/>
                  </a:lnTo>
                  <a:lnTo>
                    <a:pt x="4369" y="6554"/>
                  </a:lnTo>
                  <a:lnTo>
                    <a:pt x="4782" y="6377"/>
                  </a:lnTo>
                  <a:lnTo>
                    <a:pt x="5196" y="6200"/>
                  </a:lnTo>
                  <a:lnTo>
                    <a:pt x="5550" y="5905"/>
                  </a:lnTo>
                  <a:lnTo>
                    <a:pt x="5904" y="5551"/>
                  </a:lnTo>
                  <a:lnTo>
                    <a:pt x="6199" y="5196"/>
                  </a:lnTo>
                  <a:lnTo>
                    <a:pt x="6376" y="4842"/>
                  </a:lnTo>
                  <a:lnTo>
                    <a:pt x="6553" y="4429"/>
                  </a:lnTo>
                  <a:lnTo>
                    <a:pt x="6672" y="4016"/>
                  </a:lnTo>
                  <a:lnTo>
                    <a:pt x="6731" y="3602"/>
                  </a:lnTo>
                  <a:lnTo>
                    <a:pt x="6731" y="3130"/>
                  </a:lnTo>
                  <a:lnTo>
                    <a:pt x="6672" y="2717"/>
                  </a:lnTo>
                  <a:lnTo>
                    <a:pt x="6553" y="2304"/>
                  </a:lnTo>
                  <a:lnTo>
                    <a:pt x="6376" y="1890"/>
                  </a:lnTo>
                  <a:lnTo>
                    <a:pt x="6140" y="1536"/>
                  </a:lnTo>
                  <a:lnTo>
                    <a:pt x="5904" y="1182"/>
                  </a:lnTo>
                  <a:lnTo>
                    <a:pt x="5550" y="828"/>
                  </a:lnTo>
                  <a:lnTo>
                    <a:pt x="5196" y="591"/>
                  </a:lnTo>
                  <a:lnTo>
                    <a:pt x="4841" y="355"/>
                  </a:lnTo>
                  <a:lnTo>
                    <a:pt x="4428" y="178"/>
                  </a:lnTo>
                  <a:lnTo>
                    <a:pt x="4015" y="60"/>
                  </a:lnTo>
                  <a:lnTo>
                    <a:pt x="360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4" name="Google Shape;394;p7"/>
            <p:cNvSpPr/>
            <p:nvPr/>
          </p:nvSpPr>
          <p:spPr>
            <a:xfrm>
              <a:off x="6874125" y="1740175"/>
              <a:ext cx="191900" cy="206650"/>
            </a:xfrm>
            <a:custGeom>
              <a:avLst/>
              <a:gdLst/>
              <a:ahLst/>
              <a:cxnLst/>
              <a:rect l="l" t="t" r="r" b="b"/>
              <a:pathLst>
                <a:path w="7676" h="8266" extrusionOk="0">
                  <a:moveTo>
                    <a:pt x="5137" y="2657"/>
                  </a:moveTo>
                  <a:lnTo>
                    <a:pt x="5609" y="3307"/>
                  </a:lnTo>
                  <a:lnTo>
                    <a:pt x="5727" y="3543"/>
                  </a:lnTo>
                  <a:lnTo>
                    <a:pt x="5727" y="3720"/>
                  </a:lnTo>
                  <a:lnTo>
                    <a:pt x="5668" y="3956"/>
                  </a:lnTo>
                  <a:lnTo>
                    <a:pt x="5491" y="4074"/>
                  </a:lnTo>
                  <a:lnTo>
                    <a:pt x="5255" y="4192"/>
                  </a:lnTo>
                  <a:lnTo>
                    <a:pt x="5078" y="4192"/>
                  </a:lnTo>
                  <a:lnTo>
                    <a:pt x="4842" y="4133"/>
                  </a:lnTo>
                  <a:lnTo>
                    <a:pt x="4665" y="3956"/>
                  </a:lnTo>
                  <a:lnTo>
                    <a:pt x="4192" y="3248"/>
                  </a:lnTo>
                  <a:lnTo>
                    <a:pt x="5137" y="2657"/>
                  </a:lnTo>
                  <a:close/>
                  <a:moveTo>
                    <a:pt x="5314" y="0"/>
                  </a:moveTo>
                  <a:lnTo>
                    <a:pt x="1" y="3720"/>
                  </a:lnTo>
                  <a:lnTo>
                    <a:pt x="1181" y="5373"/>
                  </a:lnTo>
                  <a:lnTo>
                    <a:pt x="3130" y="4074"/>
                  </a:lnTo>
                  <a:lnTo>
                    <a:pt x="1890" y="6436"/>
                  </a:lnTo>
                  <a:lnTo>
                    <a:pt x="3189" y="8266"/>
                  </a:lnTo>
                  <a:lnTo>
                    <a:pt x="4428" y="5668"/>
                  </a:lnTo>
                  <a:lnTo>
                    <a:pt x="4724" y="5845"/>
                  </a:lnTo>
                  <a:lnTo>
                    <a:pt x="5019" y="5963"/>
                  </a:lnTo>
                  <a:lnTo>
                    <a:pt x="5314" y="6081"/>
                  </a:lnTo>
                  <a:lnTo>
                    <a:pt x="5904" y="6081"/>
                  </a:lnTo>
                  <a:lnTo>
                    <a:pt x="6200" y="5963"/>
                  </a:lnTo>
                  <a:lnTo>
                    <a:pt x="6495" y="5904"/>
                  </a:lnTo>
                  <a:lnTo>
                    <a:pt x="6790" y="5727"/>
                  </a:lnTo>
                  <a:lnTo>
                    <a:pt x="7026" y="5550"/>
                  </a:lnTo>
                  <a:lnTo>
                    <a:pt x="7203" y="5314"/>
                  </a:lnTo>
                  <a:lnTo>
                    <a:pt x="7380" y="5078"/>
                  </a:lnTo>
                  <a:lnTo>
                    <a:pt x="7498" y="4842"/>
                  </a:lnTo>
                  <a:lnTo>
                    <a:pt x="7617" y="4605"/>
                  </a:lnTo>
                  <a:lnTo>
                    <a:pt x="7676" y="4310"/>
                  </a:lnTo>
                  <a:lnTo>
                    <a:pt x="7676" y="4015"/>
                  </a:lnTo>
                  <a:lnTo>
                    <a:pt x="7617" y="3720"/>
                  </a:lnTo>
                  <a:lnTo>
                    <a:pt x="7558" y="3425"/>
                  </a:lnTo>
                  <a:lnTo>
                    <a:pt x="7439" y="3070"/>
                  </a:lnTo>
                  <a:lnTo>
                    <a:pt x="7321" y="2775"/>
                  </a:lnTo>
                  <a:lnTo>
                    <a:pt x="7085" y="2480"/>
                  </a:lnTo>
                  <a:lnTo>
                    <a:pt x="53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5" name="Google Shape;395;p7"/>
            <p:cNvSpPr/>
            <p:nvPr/>
          </p:nvSpPr>
          <p:spPr>
            <a:xfrm>
              <a:off x="6983350" y="1877450"/>
              <a:ext cx="187475" cy="162375"/>
            </a:xfrm>
            <a:custGeom>
              <a:avLst/>
              <a:gdLst/>
              <a:ahLst/>
              <a:cxnLst/>
              <a:rect l="l" t="t" r="r" b="b"/>
              <a:pathLst>
                <a:path w="7499" h="6495" extrusionOk="0">
                  <a:moveTo>
                    <a:pt x="4783" y="0"/>
                  </a:moveTo>
                  <a:lnTo>
                    <a:pt x="3366" y="768"/>
                  </a:lnTo>
                  <a:lnTo>
                    <a:pt x="4251" y="2244"/>
                  </a:lnTo>
                  <a:lnTo>
                    <a:pt x="0" y="4723"/>
                  </a:lnTo>
                  <a:lnTo>
                    <a:pt x="1004" y="6494"/>
                  </a:lnTo>
                  <a:lnTo>
                    <a:pt x="5255" y="4015"/>
                  </a:lnTo>
                  <a:lnTo>
                    <a:pt x="6081" y="5550"/>
                  </a:lnTo>
                  <a:lnTo>
                    <a:pt x="7498" y="4723"/>
                  </a:lnTo>
                  <a:lnTo>
                    <a:pt x="47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6" name="Google Shape;396;p7"/>
            <p:cNvSpPr/>
            <p:nvPr/>
          </p:nvSpPr>
          <p:spPr>
            <a:xfrm>
              <a:off x="7039425" y="2028000"/>
              <a:ext cx="196350" cy="129900"/>
            </a:xfrm>
            <a:custGeom>
              <a:avLst/>
              <a:gdLst/>
              <a:ahLst/>
              <a:cxnLst/>
              <a:rect l="l" t="t" r="r" b="b"/>
              <a:pathLst>
                <a:path w="7854" h="5196" extrusionOk="0">
                  <a:moveTo>
                    <a:pt x="5905" y="0"/>
                  </a:moveTo>
                  <a:lnTo>
                    <a:pt x="1" y="2716"/>
                  </a:lnTo>
                  <a:lnTo>
                    <a:pt x="827" y="4605"/>
                  </a:lnTo>
                  <a:lnTo>
                    <a:pt x="3071" y="3542"/>
                  </a:lnTo>
                  <a:lnTo>
                    <a:pt x="3838" y="5195"/>
                  </a:lnTo>
                  <a:lnTo>
                    <a:pt x="5255" y="4546"/>
                  </a:lnTo>
                  <a:lnTo>
                    <a:pt x="4488" y="2893"/>
                  </a:lnTo>
                  <a:lnTo>
                    <a:pt x="5314" y="2539"/>
                  </a:lnTo>
                  <a:lnTo>
                    <a:pt x="6377" y="4841"/>
                  </a:lnTo>
                  <a:lnTo>
                    <a:pt x="7853" y="4133"/>
                  </a:lnTo>
                  <a:lnTo>
                    <a:pt x="59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7" name="Google Shape;397;p7"/>
            <p:cNvSpPr/>
            <p:nvPr/>
          </p:nvSpPr>
          <p:spPr>
            <a:xfrm>
              <a:off x="7117650" y="2185925"/>
              <a:ext cx="168300" cy="168275"/>
            </a:xfrm>
            <a:custGeom>
              <a:avLst/>
              <a:gdLst/>
              <a:ahLst/>
              <a:cxnLst/>
              <a:rect l="l" t="t" r="r" b="b"/>
              <a:pathLst>
                <a:path w="6732" h="6731" extrusionOk="0">
                  <a:moveTo>
                    <a:pt x="3780" y="2067"/>
                  </a:moveTo>
                  <a:lnTo>
                    <a:pt x="4075" y="2126"/>
                  </a:lnTo>
                  <a:lnTo>
                    <a:pt x="4252" y="2244"/>
                  </a:lnTo>
                  <a:lnTo>
                    <a:pt x="4488" y="2421"/>
                  </a:lnTo>
                  <a:lnTo>
                    <a:pt x="4606" y="2598"/>
                  </a:lnTo>
                  <a:lnTo>
                    <a:pt x="4724" y="2893"/>
                  </a:lnTo>
                  <a:lnTo>
                    <a:pt x="4783" y="3188"/>
                  </a:lnTo>
                  <a:lnTo>
                    <a:pt x="4842" y="3424"/>
                  </a:lnTo>
                  <a:lnTo>
                    <a:pt x="4783" y="3661"/>
                  </a:lnTo>
                  <a:lnTo>
                    <a:pt x="4665" y="3897"/>
                  </a:lnTo>
                  <a:lnTo>
                    <a:pt x="4547" y="4133"/>
                  </a:lnTo>
                  <a:lnTo>
                    <a:pt x="4311" y="4310"/>
                  </a:lnTo>
                  <a:lnTo>
                    <a:pt x="4075" y="4428"/>
                  </a:lnTo>
                  <a:lnTo>
                    <a:pt x="3780" y="4546"/>
                  </a:lnTo>
                  <a:lnTo>
                    <a:pt x="3484" y="4664"/>
                  </a:lnTo>
                  <a:lnTo>
                    <a:pt x="2953" y="4664"/>
                  </a:lnTo>
                  <a:lnTo>
                    <a:pt x="2658" y="4605"/>
                  </a:lnTo>
                  <a:lnTo>
                    <a:pt x="2481" y="4487"/>
                  </a:lnTo>
                  <a:lnTo>
                    <a:pt x="2244" y="4310"/>
                  </a:lnTo>
                  <a:lnTo>
                    <a:pt x="2126" y="4133"/>
                  </a:lnTo>
                  <a:lnTo>
                    <a:pt x="2008" y="3838"/>
                  </a:lnTo>
                  <a:lnTo>
                    <a:pt x="1949" y="3543"/>
                  </a:lnTo>
                  <a:lnTo>
                    <a:pt x="1890" y="3306"/>
                  </a:lnTo>
                  <a:lnTo>
                    <a:pt x="1949" y="3070"/>
                  </a:lnTo>
                  <a:lnTo>
                    <a:pt x="2067" y="2834"/>
                  </a:lnTo>
                  <a:lnTo>
                    <a:pt x="2185" y="2598"/>
                  </a:lnTo>
                  <a:lnTo>
                    <a:pt x="2422" y="2421"/>
                  </a:lnTo>
                  <a:lnTo>
                    <a:pt x="2658" y="2303"/>
                  </a:lnTo>
                  <a:lnTo>
                    <a:pt x="2953" y="2185"/>
                  </a:lnTo>
                  <a:lnTo>
                    <a:pt x="3248" y="2067"/>
                  </a:lnTo>
                  <a:close/>
                  <a:moveTo>
                    <a:pt x="3130" y="0"/>
                  </a:moveTo>
                  <a:lnTo>
                    <a:pt x="2717" y="59"/>
                  </a:lnTo>
                  <a:lnTo>
                    <a:pt x="2244" y="177"/>
                  </a:lnTo>
                  <a:lnTo>
                    <a:pt x="1831" y="354"/>
                  </a:lnTo>
                  <a:lnTo>
                    <a:pt x="1418" y="591"/>
                  </a:lnTo>
                  <a:lnTo>
                    <a:pt x="1064" y="886"/>
                  </a:lnTo>
                  <a:lnTo>
                    <a:pt x="768" y="1181"/>
                  </a:lnTo>
                  <a:lnTo>
                    <a:pt x="532" y="1535"/>
                  </a:lnTo>
                  <a:lnTo>
                    <a:pt x="296" y="1949"/>
                  </a:lnTo>
                  <a:lnTo>
                    <a:pt x="178" y="2303"/>
                  </a:lnTo>
                  <a:lnTo>
                    <a:pt x="60" y="2716"/>
                  </a:lnTo>
                  <a:lnTo>
                    <a:pt x="1" y="3188"/>
                  </a:lnTo>
                  <a:lnTo>
                    <a:pt x="1" y="3602"/>
                  </a:lnTo>
                  <a:lnTo>
                    <a:pt x="60" y="4074"/>
                  </a:lnTo>
                  <a:lnTo>
                    <a:pt x="178" y="4487"/>
                  </a:lnTo>
                  <a:lnTo>
                    <a:pt x="355" y="4900"/>
                  </a:lnTo>
                  <a:lnTo>
                    <a:pt x="591" y="5255"/>
                  </a:lnTo>
                  <a:lnTo>
                    <a:pt x="887" y="5609"/>
                  </a:lnTo>
                  <a:lnTo>
                    <a:pt x="1182" y="5904"/>
                  </a:lnTo>
                  <a:lnTo>
                    <a:pt x="1536" y="6199"/>
                  </a:lnTo>
                  <a:lnTo>
                    <a:pt x="1890" y="6376"/>
                  </a:lnTo>
                  <a:lnTo>
                    <a:pt x="2304" y="6554"/>
                  </a:lnTo>
                  <a:lnTo>
                    <a:pt x="2717" y="6672"/>
                  </a:lnTo>
                  <a:lnTo>
                    <a:pt x="3130" y="6731"/>
                  </a:lnTo>
                  <a:lnTo>
                    <a:pt x="3602" y="6731"/>
                  </a:lnTo>
                  <a:lnTo>
                    <a:pt x="4016" y="6672"/>
                  </a:lnTo>
                  <a:lnTo>
                    <a:pt x="4488" y="6495"/>
                  </a:lnTo>
                  <a:lnTo>
                    <a:pt x="4901" y="6317"/>
                  </a:lnTo>
                  <a:lnTo>
                    <a:pt x="5315" y="6140"/>
                  </a:lnTo>
                  <a:lnTo>
                    <a:pt x="5669" y="5845"/>
                  </a:lnTo>
                  <a:lnTo>
                    <a:pt x="5964" y="5550"/>
                  </a:lnTo>
                  <a:lnTo>
                    <a:pt x="6200" y="5196"/>
                  </a:lnTo>
                  <a:lnTo>
                    <a:pt x="6436" y="4782"/>
                  </a:lnTo>
                  <a:lnTo>
                    <a:pt x="6554" y="4428"/>
                  </a:lnTo>
                  <a:lnTo>
                    <a:pt x="6672" y="4015"/>
                  </a:lnTo>
                  <a:lnTo>
                    <a:pt x="6731" y="3543"/>
                  </a:lnTo>
                  <a:lnTo>
                    <a:pt x="6731" y="3129"/>
                  </a:lnTo>
                  <a:lnTo>
                    <a:pt x="6613" y="2716"/>
                  </a:lnTo>
                  <a:lnTo>
                    <a:pt x="6495" y="2244"/>
                  </a:lnTo>
                  <a:lnTo>
                    <a:pt x="6318" y="1830"/>
                  </a:lnTo>
                  <a:lnTo>
                    <a:pt x="6141" y="1476"/>
                  </a:lnTo>
                  <a:lnTo>
                    <a:pt x="5846" y="1122"/>
                  </a:lnTo>
                  <a:lnTo>
                    <a:pt x="5551" y="827"/>
                  </a:lnTo>
                  <a:lnTo>
                    <a:pt x="5196" y="532"/>
                  </a:lnTo>
                  <a:lnTo>
                    <a:pt x="4842" y="295"/>
                  </a:lnTo>
                  <a:lnTo>
                    <a:pt x="4429" y="177"/>
                  </a:lnTo>
                  <a:lnTo>
                    <a:pt x="4016" y="59"/>
                  </a:lnTo>
                  <a:lnTo>
                    <a:pt x="36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8" name="Google Shape;398;p7"/>
            <p:cNvSpPr/>
            <p:nvPr/>
          </p:nvSpPr>
          <p:spPr>
            <a:xfrm>
              <a:off x="7157525" y="2361550"/>
              <a:ext cx="171225" cy="137300"/>
            </a:xfrm>
            <a:custGeom>
              <a:avLst/>
              <a:gdLst/>
              <a:ahLst/>
              <a:cxnLst/>
              <a:rect l="l" t="t" r="r" b="b"/>
              <a:pathLst>
                <a:path w="6849" h="5492" extrusionOk="0">
                  <a:moveTo>
                    <a:pt x="6317" y="1"/>
                  </a:moveTo>
                  <a:lnTo>
                    <a:pt x="0" y="1595"/>
                  </a:lnTo>
                  <a:lnTo>
                    <a:pt x="1004" y="5492"/>
                  </a:lnTo>
                  <a:lnTo>
                    <a:pt x="2480" y="5078"/>
                  </a:lnTo>
                  <a:lnTo>
                    <a:pt x="2007" y="3189"/>
                  </a:lnTo>
                  <a:lnTo>
                    <a:pt x="6849" y="2008"/>
                  </a:lnTo>
                  <a:lnTo>
                    <a:pt x="63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9" name="Google Shape;399;p7"/>
            <p:cNvSpPr/>
            <p:nvPr/>
          </p:nvSpPr>
          <p:spPr>
            <a:xfrm>
              <a:off x="7187025" y="2492925"/>
              <a:ext cx="169775" cy="79725"/>
            </a:xfrm>
            <a:custGeom>
              <a:avLst/>
              <a:gdLst/>
              <a:ahLst/>
              <a:cxnLst/>
              <a:rect l="l" t="t" r="r" b="b"/>
              <a:pathLst>
                <a:path w="6791" h="3189" extrusionOk="0">
                  <a:moveTo>
                    <a:pt x="6377" y="0"/>
                  </a:moveTo>
                  <a:lnTo>
                    <a:pt x="1" y="1181"/>
                  </a:lnTo>
                  <a:lnTo>
                    <a:pt x="355" y="3188"/>
                  </a:lnTo>
                  <a:lnTo>
                    <a:pt x="6790" y="2008"/>
                  </a:lnTo>
                  <a:lnTo>
                    <a:pt x="63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0" name="Google Shape;400;p7"/>
            <p:cNvSpPr/>
            <p:nvPr/>
          </p:nvSpPr>
          <p:spPr>
            <a:xfrm>
              <a:off x="7207700" y="2588850"/>
              <a:ext cx="168275" cy="168300"/>
            </a:xfrm>
            <a:custGeom>
              <a:avLst/>
              <a:gdLst/>
              <a:ahLst/>
              <a:cxnLst/>
              <a:rect l="l" t="t" r="r" b="b"/>
              <a:pathLst>
                <a:path w="6731" h="6732" extrusionOk="0">
                  <a:moveTo>
                    <a:pt x="3543" y="2067"/>
                  </a:moveTo>
                  <a:lnTo>
                    <a:pt x="3838" y="2126"/>
                  </a:lnTo>
                  <a:lnTo>
                    <a:pt x="4133" y="2185"/>
                  </a:lnTo>
                  <a:lnTo>
                    <a:pt x="4369" y="2303"/>
                  </a:lnTo>
                  <a:lnTo>
                    <a:pt x="4546" y="2481"/>
                  </a:lnTo>
                  <a:lnTo>
                    <a:pt x="4664" y="2717"/>
                  </a:lnTo>
                  <a:lnTo>
                    <a:pt x="4783" y="2953"/>
                  </a:lnTo>
                  <a:lnTo>
                    <a:pt x="4842" y="3248"/>
                  </a:lnTo>
                  <a:lnTo>
                    <a:pt x="4842" y="3543"/>
                  </a:lnTo>
                  <a:lnTo>
                    <a:pt x="4783" y="3779"/>
                  </a:lnTo>
                  <a:lnTo>
                    <a:pt x="4664" y="4016"/>
                  </a:lnTo>
                  <a:lnTo>
                    <a:pt x="4546" y="4193"/>
                  </a:lnTo>
                  <a:lnTo>
                    <a:pt x="4310" y="4370"/>
                  </a:lnTo>
                  <a:lnTo>
                    <a:pt x="4074" y="4488"/>
                  </a:lnTo>
                  <a:lnTo>
                    <a:pt x="3838" y="4606"/>
                  </a:lnTo>
                  <a:lnTo>
                    <a:pt x="3484" y="4665"/>
                  </a:lnTo>
                  <a:lnTo>
                    <a:pt x="3189" y="4665"/>
                  </a:lnTo>
                  <a:lnTo>
                    <a:pt x="2893" y="4606"/>
                  </a:lnTo>
                  <a:lnTo>
                    <a:pt x="2657" y="4547"/>
                  </a:lnTo>
                  <a:lnTo>
                    <a:pt x="2421" y="4429"/>
                  </a:lnTo>
                  <a:lnTo>
                    <a:pt x="2244" y="4252"/>
                  </a:lnTo>
                  <a:lnTo>
                    <a:pt x="2067" y="4075"/>
                  </a:lnTo>
                  <a:lnTo>
                    <a:pt x="2008" y="3779"/>
                  </a:lnTo>
                  <a:lnTo>
                    <a:pt x="1949" y="3543"/>
                  </a:lnTo>
                  <a:lnTo>
                    <a:pt x="1949" y="3248"/>
                  </a:lnTo>
                  <a:lnTo>
                    <a:pt x="2008" y="2953"/>
                  </a:lnTo>
                  <a:lnTo>
                    <a:pt x="2067" y="2717"/>
                  </a:lnTo>
                  <a:lnTo>
                    <a:pt x="2244" y="2540"/>
                  </a:lnTo>
                  <a:lnTo>
                    <a:pt x="2421" y="2362"/>
                  </a:lnTo>
                  <a:lnTo>
                    <a:pt x="2657" y="2244"/>
                  </a:lnTo>
                  <a:lnTo>
                    <a:pt x="2952" y="2185"/>
                  </a:lnTo>
                  <a:lnTo>
                    <a:pt x="3248" y="2126"/>
                  </a:lnTo>
                  <a:lnTo>
                    <a:pt x="3543" y="2067"/>
                  </a:lnTo>
                  <a:close/>
                  <a:moveTo>
                    <a:pt x="3484" y="1"/>
                  </a:moveTo>
                  <a:lnTo>
                    <a:pt x="3011" y="60"/>
                  </a:lnTo>
                  <a:lnTo>
                    <a:pt x="2598" y="119"/>
                  </a:lnTo>
                  <a:lnTo>
                    <a:pt x="2126" y="237"/>
                  </a:lnTo>
                  <a:lnTo>
                    <a:pt x="1713" y="414"/>
                  </a:lnTo>
                  <a:lnTo>
                    <a:pt x="1358" y="650"/>
                  </a:lnTo>
                  <a:lnTo>
                    <a:pt x="1004" y="946"/>
                  </a:lnTo>
                  <a:lnTo>
                    <a:pt x="768" y="1241"/>
                  </a:lnTo>
                  <a:lnTo>
                    <a:pt x="473" y="1595"/>
                  </a:lnTo>
                  <a:lnTo>
                    <a:pt x="296" y="2008"/>
                  </a:lnTo>
                  <a:lnTo>
                    <a:pt x="178" y="2421"/>
                  </a:lnTo>
                  <a:lnTo>
                    <a:pt x="59" y="2835"/>
                  </a:lnTo>
                  <a:lnTo>
                    <a:pt x="0" y="3248"/>
                  </a:lnTo>
                  <a:lnTo>
                    <a:pt x="59" y="3720"/>
                  </a:lnTo>
                  <a:lnTo>
                    <a:pt x="118" y="4193"/>
                  </a:lnTo>
                  <a:lnTo>
                    <a:pt x="237" y="4606"/>
                  </a:lnTo>
                  <a:lnTo>
                    <a:pt x="414" y="4960"/>
                  </a:lnTo>
                  <a:lnTo>
                    <a:pt x="650" y="5373"/>
                  </a:lnTo>
                  <a:lnTo>
                    <a:pt x="945" y="5669"/>
                  </a:lnTo>
                  <a:lnTo>
                    <a:pt x="1240" y="5964"/>
                  </a:lnTo>
                  <a:lnTo>
                    <a:pt x="1594" y="6259"/>
                  </a:lnTo>
                  <a:lnTo>
                    <a:pt x="1949" y="6436"/>
                  </a:lnTo>
                  <a:lnTo>
                    <a:pt x="2362" y="6613"/>
                  </a:lnTo>
                  <a:lnTo>
                    <a:pt x="2834" y="6672"/>
                  </a:lnTo>
                  <a:lnTo>
                    <a:pt x="3248" y="6731"/>
                  </a:lnTo>
                  <a:lnTo>
                    <a:pt x="3720" y="6672"/>
                  </a:lnTo>
                  <a:lnTo>
                    <a:pt x="4192" y="6613"/>
                  </a:lnTo>
                  <a:lnTo>
                    <a:pt x="4605" y="6495"/>
                  </a:lnTo>
                  <a:lnTo>
                    <a:pt x="5019" y="6318"/>
                  </a:lnTo>
                  <a:lnTo>
                    <a:pt x="5373" y="6082"/>
                  </a:lnTo>
                  <a:lnTo>
                    <a:pt x="5727" y="5787"/>
                  </a:lnTo>
                  <a:lnTo>
                    <a:pt x="6022" y="5492"/>
                  </a:lnTo>
                  <a:lnTo>
                    <a:pt x="6259" y="5137"/>
                  </a:lnTo>
                  <a:lnTo>
                    <a:pt x="6436" y="4724"/>
                  </a:lnTo>
                  <a:lnTo>
                    <a:pt x="6613" y="4370"/>
                  </a:lnTo>
                  <a:lnTo>
                    <a:pt x="6672" y="3897"/>
                  </a:lnTo>
                  <a:lnTo>
                    <a:pt x="6731" y="3484"/>
                  </a:lnTo>
                  <a:lnTo>
                    <a:pt x="6731" y="3012"/>
                  </a:lnTo>
                  <a:lnTo>
                    <a:pt x="6613" y="2599"/>
                  </a:lnTo>
                  <a:lnTo>
                    <a:pt x="6495" y="2185"/>
                  </a:lnTo>
                  <a:lnTo>
                    <a:pt x="6318" y="1772"/>
                  </a:lnTo>
                  <a:lnTo>
                    <a:pt x="6081" y="1418"/>
                  </a:lnTo>
                  <a:lnTo>
                    <a:pt x="5845" y="1064"/>
                  </a:lnTo>
                  <a:lnTo>
                    <a:pt x="5550" y="768"/>
                  </a:lnTo>
                  <a:lnTo>
                    <a:pt x="5196" y="532"/>
                  </a:lnTo>
                  <a:lnTo>
                    <a:pt x="4783" y="296"/>
                  </a:lnTo>
                  <a:lnTo>
                    <a:pt x="4369" y="119"/>
                  </a:lnTo>
                  <a:lnTo>
                    <a:pt x="3956" y="60"/>
                  </a:lnTo>
                  <a:lnTo>
                    <a:pt x="34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1" name="Google Shape;401;p7"/>
            <p:cNvSpPr/>
            <p:nvPr/>
          </p:nvSpPr>
          <p:spPr>
            <a:xfrm>
              <a:off x="7215075" y="2826500"/>
              <a:ext cx="166800" cy="178600"/>
            </a:xfrm>
            <a:custGeom>
              <a:avLst/>
              <a:gdLst/>
              <a:ahLst/>
              <a:cxnLst/>
              <a:rect l="l" t="t" r="r" b="b"/>
              <a:pathLst>
                <a:path w="6672" h="7144" extrusionOk="0">
                  <a:moveTo>
                    <a:pt x="2657" y="3070"/>
                  </a:moveTo>
                  <a:lnTo>
                    <a:pt x="4488" y="3720"/>
                  </a:lnTo>
                  <a:lnTo>
                    <a:pt x="2657" y="4251"/>
                  </a:lnTo>
                  <a:lnTo>
                    <a:pt x="2657" y="3070"/>
                  </a:lnTo>
                  <a:close/>
                  <a:moveTo>
                    <a:pt x="237" y="0"/>
                  </a:moveTo>
                  <a:lnTo>
                    <a:pt x="178" y="2185"/>
                  </a:lnTo>
                  <a:lnTo>
                    <a:pt x="1181" y="2539"/>
                  </a:lnTo>
                  <a:lnTo>
                    <a:pt x="1063" y="4664"/>
                  </a:lnTo>
                  <a:lnTo>
                    <a:pt x="119" y="4959"/>
                  </a:lnTo>
                  <a:lnTo>
                    <a:pt x="1" y="7144"/>
                  </a:lnTo>
                  <a:lnTo>
                    <a:pt x="1" y="7144"/>
                  </a:lnTo>
                  <a:lnTo>
                    <a:pt x="6613" y="4959"/>
                  </a:lnTo>
                  <a:lnTo>
                    <a:pt x="6672" y="2598"/>
                  </a:lnTo>
                  <a:lnTo>
                    <a:pt x="2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2" name="Google Shape;402;p7"/>
            <p:cNvSpPr/>
            <p:nvPr/>
          </p:nvSpPr>
          <p:spPr>
            <a:xfrm>
              <a:off x="7200325" y="3030175"/>
              <a:ext cx="174175" cy="156475"/>
            </a:xfrm>
            <a:custGeom>
              <a:avLst/>
              <a:gdLst/>
              <a:ahLst/>
              <a:cxnLst/>
              <a:rect l="l" t="t" r="r" b="b"/>
              <a:pathLst>
                <a:path w="6967" h="6259" extrusionOk="0">
                  <a:moveTo>
                    <a:pt x="2480" y="1"/>
                  </a:moveTo>
                  <a:lnTo>
                    <a:pt x="2067" y="60"/>
                  </a:lnTo>
                  <a:lnTo>
                    <a:pt x="1712" y="178"/>
                  </a:lnTo>
                  <a:lnTo>
                    <a:pt x="1358" y="355"/>
                  </a:lnTo>
                  <a:lnTo>
                    <a:pt x="1063" y="532"/>
                  </a:lnTo>
                  <a:lnTo>
                    <a:pt x="827" y="768"/>
                  </a:lnTo>
                  <a:lnTo>
                    <a:pt x="591" y="1063"/>
                  </a:lnTo>
                  <a:lnTo>
                    <a:pt x="413" y="1358"/>
                  </a:lnTo>
                  <a:lnTo>
                    <a:pt x="236" y="1713"/>
                  </a:lnTo>
                  <a:lnTo>
                    <a:pt x="118" y="2067"/>
                  </a:lnTo>
                  <a:lnTo>
                    <a:pt x="59" y="2480"/>
                  </a:lnTo>
                  <a:lnTo>
                    <a:pt x="0" y="2834"/>
                  </a:lnTo>
                  <a:lnTo>
                    <a:pt x="59" y="3248"/>
                  </a:lnTo>
                  <a:lnTo>
                    <a:pt x="59" y="3602"/>
                  </a:lnTo>
                  <a:lnTo>
                    <a:pt x="177" y="4015"/>
                  </a:lnTo>
                  <a:lnTo>
                    <a:pt x="295" y="4310"/>
                  </a:lnTo>
                  <a:lnTo>
                    <a:pt x="532" y="4665"/>
                  </a:lnTo>
                  <a:lnTo>
                    <a:pt x="709" y="4901"/>
                  </a:lnTo>
                  <a:lnTo>
                    <a:pt x="1004" y="5196"/>
                  </a:lnTo>
                  <a:lnTo>
                    <a:pt x="1358" y="5373"/>
                  </a:lnTo>
                  <a:lnTo>
                    <a:pt x="1712" y="5550"/>
                  </a:lnTo>
                  <a:lnTo>
                    <a:pt x="2067" y="5668"/>
                  </a:lnTo>
                  <a:lnTo>
                    <a:pt x="2539" y="5786"/>
                  </a:lnTo>
                  <a:lnTo>
                    <a:pt x="6199" y="6259"/>
                  </a:lnTo>
                  <a:lnTo>
                    <a:pt x="6435" y="4251"/>
                  </a:lnTo>
                  <a:lnTo>
                    <a:pt x="2834" y="3779"/>
                  </a:lnTo>
                  <a:lnTo>
                    <a:pt x="2421" y="3661"/>
                  </a:lnTo>
                  <a:lnTo>
                    <a:pt x="2126" y="3425"/>
                  </a:lnTo>
                  <a:lnTo>
                    <a:pt x="2067" y="3307"/>
                  </a:lnTo>
                  <a:lnTo>
                    <a:pt x="2008" y="3130"/>
                  </a:lnTo>
                  <a:lnTo>
                    <a:pt x="1948" y="2953"/>
                  </a:lnTo>
                  <a:lnTo>
                    <a:pt x="1948" y="2775"/>
                  </a:lnTo>
                  <a:lnTo>
                    <a:pt x="2008" y="2539"/>
                  </a:lnTo>
                  <a:lnTo>
                    <a:pt x="2067" y="2421"/>
                  </a:lnTo>
                  <a:lnTo>
                    <a:pt x="2185" y="2244"/>
                  </a:lnTo>
                  <a:lnTo>
                    <a:pt x="2303" y="2185"/>
                  </a:lnTo>
                  <a:lnTo>
                    <a:pt x="2657" y="2067"/>
                  </a:lnTo>
                  <a:lnTo>
                    <a:pt x="3070" y="2067"/>
                  </a:lnTo>
                  <a:lnTo>
                    <a:pt x="6672" y="2598"/>
                  </a:lnTo>
                  <a:lnTo>
                    <a:pt x="6967" y="591"/>
                  </a:lnTo>
                  <a:lnTo>
                    <a:pt x="3306" y="60"/>
                  </a:lnTo>
                  <a:lnTo>
                    <a:pt x="28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3" name="Google Shape;403;p7"/>
            <p:cNvSpPr/>
            <p:nvPr/>
          </p:nvSpPr>
          <p:spPr>
            <a:xfrm>
              <a:off x="7167850" y="3192525"/>
              <a:ext cx="178625" cy="171250"/>
            </a:xfrm>
            <a:custGeom>
              <a:avLst/>
              <a:gdLst/>
              <a:ahLst/>
              <a:cxnLst/>
              <a:rect l="l" t="t" r="r" b="b"/>
              <a:pathLst>
                <a:path w="7145" h="6850" extrusionOk="0">
                  <a:moveTo>
                    <a:pt x="2067" y="2421"/>
                  </a:moveTo>
                  <a:lnTo>
                    <a:pt x="4901" y="3130"/>
                  </a:lnTo>
                  <a:lnTo>
                    <a:pt x="4783" y="3602"/>
                  </a:lnTo>
                  <a:lnTo>
                    <a:pt x="4664" y="3957"/>
                  </a:lnTo>
                  <a:lnTo>
                    <a:pt x="4546" y="4193"/>
                  </a:lnTo>
                  <a:lnTo>
                    <a:pt x="4369" y="4429"/>
                  </a:lnTo>
                  <a:lnTo>
                    <a:pt x="4133" y="4606"/>
                  </a:lnTo>
                  <a:lnTo>
                    <a:pt x="3897" y="4724"/>
                  </a:lnTo>
                  <a:lnTo>
                    <a:pt x="3661" y="4783"/>
                  </a:lnTo>
                  <a:lnTo>
                    <a:pt x="3307" y="4783"/>
                  </a:lnTo>
                  <a:lnTo>
                    <a:pt x="3011" y="4724"/>
                  </a:lnTo>
                  <a:lnTo>
                    <a:pt x="2716" y="4606"/>
                  </a:lnTo>
                  <a:lnTo>
                    <a:pt x="2421" y="4488"/>
                  </a:lnTo>
                  <a:lnTo>
                    <a:pt x="2244" y="4311"/>
                  </a:lnTo>
                  <a:lnTo>
                    <a:pt x="2067" y="4075"/>
                  </a:lnTo>
                  <a:lnTo>
                    <a:pt x="1949" y="3838"/>
                  </a:lnTo>
                  <a:lnTo>
                    <a:pt x="1890" y="3543"/>
                  </a:lnTo>
                  <a:lnTo>
                    <a:pt x="1890" y="3248"/>
                  </a:lnTo>
                  <a:lnTo>
                    <a:pt x="1949" y="2894"/>
                  </a:lnTo>
                  <a:lnTo>
                    <a:pt x="2067" y="2421"/>
                  </a:lnTo>
                  <a:close/>
                  <a:moveTo>
                    <a:pt x="827" y="1"/>
                  </a:moveTo>
                  <a:lnTo>
                    <a:pt x="118" y="2658"/>
                  </a:lnTo>
                  <a:lnTo>
                    <a:pt x="59" y="3130"/>
                  </a:lnTo>
                  <a:lnTo>
                    <a:pt x="0" y="3602"/>
                  </a:lnTo>
                  <a:lnTo>
                    <a:pt x="59" y="4075"/>
                  </a:lnTo>
                  <a:lnTo>
                    <a:pt x="118" y="4488"/>
                  </a:lnTo>
                  <a:lnTo>
                    <a:pt x="296" y="4901"/>
                  </a:lnTo>
                  <a:lnTo>
                    <a:pt x="473" y="5255"/>
                  </a:lnTo>
                  <a:lnTo>
                    <a:pt x="709" y="5610"/>
                  </a:lnTo>
                  <a:lnTo>
                    <a:pt x="1004" y="5905"/>
                  </a:lnTo>
                  <a:lnTo>
                    <a:pt x="1299" y="6200"/>
                  </a:lnTo>
                  <a:lnTo>
                    <a:pt x="1653" y="6436"/>
                  </a:lnTo>
                  <a:lnTo>
                    <a:pt x="2067" y="6613"/>
                  </a:lnTo>
                  <a:lnTo>
                    <a:pt x="2480" y="6731"/>
                  </a:lnTo>
                  <a:lnTo>
                    <a:pt x="2952" y="6849"/>
                  </a:lnTo>
                  <a:lnTo>
                    <a:pt x="3838" y="6849"/>
                  </a:lnTo>
                  <a:lnTo>
                    <a:pt x="4251" y="6731"/>
                  </a:lnTo>
                  <a:lnTo>
                    <a:pt x="4605" y="6613"/>
                  </a:lnTo>
                  <a:lnTo>
                    <a:pt x="5019" y="6377"/>
                  </a:lnTo>
                  <a:lnTo>
                    <a:pt x="5314" y="6141"/>
                  </a:lnTo>
                  <a:lnTo>
                    <a:pt x="5668" y="5846"/>
                  </a:lnTo>
                  <a:lnTo>
                    <a:pt x="5904" y="5492"/>
                  </a:lnTo>
                  <a:lnTo>
                    <a:pt x="6140" y="5137"/>
                  </a:lnTo>
                  <a:lnTo>
                    <a:pt x="6318" y="4724"/>
                  </a:lnTo>
                  <a:lnTo>
                    <a:pt x="6495" y="4252"/>
                  </a:lnTo>
                  <a:lnTo>
                    <a:pt x="7144" y="1595"/>
                  </a:lnTo>
                  <a:lnTo>
                    <a:pt x="8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4" name="Google Shape;404;p7"/>
            <p:cNvSpPr/>
            <p:nvPr/>
          </p:nvSpPr>
          <p:spPr>
            <a:xfrm>
              <a:off x="7125050" y="3365225"/>
              <a:ext cx="171225" cy="100400"/>
            </a:xfrm>
            <a:custGeom>
              <a:avLst/>
              <a:gdLst/>
              <a:ahLst/>
              <a:cxnLst/>
              <a:rect l="l" t="t" r="r" b="b"/>
              <a:pathLst>
                <a:path w="6849" h="4016" extrusionOk="0">
                  <a:moveTo>
                    <a:pt x="650" y="0"/>
                  </a:moveTo>
                  <a:lnTo>
                    <a:pt x="0" y="1949"/>
                  </a:lnTo>
                  <a:lnTo>
                    <a:pt x="6199" y="4015"/>
                  </a:lnTo>
                  <a:lnTo>
                    <a:pt x="6849" y="2067"/>
                  </a:lnTo>
                  <a:lnTo>
                    <a:pt x="6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5" name="Google Shape;405;p7"/>
            <p:cNvSpPr/>
            <p:nvPr/>
          </p:nvSpPr>
          <p:spPr>
            <a:xfrm>
              <a:off x="7077800" y="3464125"/>
              <a:ext cx="168300" cy="168275"/>
            </a:xfrm>
            <a:custGeom>
              <a:avLst/>
              <a:gdLst/>
              <a:ahLst/>
              <a:cxnLst/>
              <a:rect l="l" t="t" r="r" b="b"/>
              <a:pathLst>
                <a:path w="6732" h="6731" extrusionOk="0">
                  <a:moveTo>
                    <a:pt x="3248" y="2066"/>
                  </a:moveTo>
                  <a:lnTo>
                    <a:pt x="3543" y="2125"/>
                  </a:lnTo>
                  <a:lnTo>
                    <a:pt x="3838" y="2185"/>
                  </a:lnTo>
                  <a:lnTo>
                    <a:pt x="4134" y="2362"/>
                  </a:lnTo>
                  <a:lnTo>
                    <a:pt x="4370" y="2539"/>
                  </a:lnTo>
                  <a:lnTo>
                    <a:pt x="4547" y="2716"/>
                  </a:lnTo>
                  <a:lnTo>
                    <a:pt x="4724" y="2952"/>
                  </a:lnTo>
                  <a:lnTo>
                    <a:pt x="4783" y="3188"/>
                  </a:lnTo>
                  <a:lnTo>
                    <a:pt x="4783" y="3424"/>
                  </a:lnTo>
                  <a:lnTo>
                    <a:pt x="4783" y="3661"/>
                  </a:lnTo>
                  <a:lnTo>
                    <a:pt x="4665" y="3956"/>
                  </a:lnTo>
                  <a:lnTo>
                    <a:pt x="4547" y="4192"/>
                  </a:lnTo>
                  <a:lnTo>
                    <a:pt x="4370" y="4428"/>
                  </a:lnTo>
                  <a:lnTo>
                    <a:pt x="4193" y="4546"/>
                  </a:lnTo>
                  <a:lnTo>
                    <a:pt x="3957" y="4664"/>
                  </a:lnTo>
                  <a:lnTo>
                    <a:pt x="3720" y="4723"/>
                  </a:lnTo>
                  <a:lnTo>
                    <a:pt x="3425" y="4723"/>
                  </a:lnTo>
                  <a:lnTo>
                    <a:pt x="3130" y="4664"/>
                  </a:lnTo>
                  <a:lnTo>
                    <a:pt x="2835" y="4546"/>
                  </a:lnTo>
                  <a:lnTo>
                    <a:pt x="2540" y="4428"/>
                  </a:lnTo>
                  <a:lnTo>
                    <a:pt x="2362" y="4251"/>
                  </a:lnTo>
                  <a:lnTo>
                    <a:pt x="2126" y="4074"/>
                  </a:lnTo>
                  <a:lnTo>
                    <a:pt x="2008" y="3838"/>
                  </a:lnTo>
                  <a:lnTo>
                    <a:pt x="1949" y="3601"/>
                  </a:lnTo>
                  <a:lnTo>
                    <a:pt x="1890" y="3365"/>
                  </a:lnTo>
                  <a:lnTo>
                    <a:pt x="1949" y="3070"/>
                  </a:lnTo>
                  <a:lnTo>
                    <a:pt x="2008" y="2834"/>
                  </a:lnTo>
                  <a:lnTo>
                    <a:pt x="2126" y="2539"/>
                  </a:lnTo>
                  <a:lnTo>
                    <a:pt x="2303" y="2362"/>
                  </a:lnTo>
                  <a:lnTo>
                    <a:pt x="2540" y="2185"/>
                  </a:lnTo>
                  <a:lnTo>
                    <a:pt x="2776" y="2066"/>
                  </a:lnTo>
                  <a:close/>
                  <a:moveTo>
                    <a:pt x="2894" y="0"/>
                  </a:moveTo>
                  <a:lnTo>
                    <a:pt x="2481" y="118"/>
                  </a:lnTo>
                  <a:lnTo>
                    <a:pt x="2067" y="236"/>
                  </a:lnTo>
                  <a:lnTo>
                    <a:pt x="1654" y="413"/>
                  </a:lnTo>
                  <a:lnTo>
                    <a:pt x="1300" y="709"/>
                  </a:lnTo>
                  <a:lnTo>
                    <a:pt x="1005" y="945"/>
                  </a:lnTo>
                  <a:lnTo>
                    <a:pt x="709" y="1299"/>
                  </a:lnTo>
                  <a:lnTo>
                    <a:pt x="473" y="1653"/>
                  </a:lnTo>
                  <a:lnTo>
                    <a:pt x="237" y="2066"/>
                  </a:lnTo>
                  <a:lnTo>
                    <a:pt x="119" y="2480"/>
                  </a:lnTo>
                  <a:lnTo>
                    <a:pt x="1" y="2893"/>
                  </a:lnTo>
                  <a:lnTo>
                    <a:pt x="1" y="3365"/>
                  </a:lnTo>
                  <a:lnTo>
                    <a:pt x="1" y="3779"/>
                  </a:lnTo>
                  <a:lnTo>
                    <a:pt x="60" y="4192"/>
                  </a:lnTo>
                  <a:lnTo>
                    <a:pt x="237" y="4605"/>
                  </a:lnTo>
                  <a:lnTo>
                    <a:pt x="414" y="5018"/>
                  </a:lnTo>
                  <a:lnTo>
                    <a:pt x="650" y="5373"/>
                  </a:lnTo>
                  <a:lnTo>
                    <a:pt x="887" y="5727"/>
                  </a:lnTo>
                  <a:lnTo>
                    <a:pt x="1241" y="6022"/>
                  </a:lnTo>
                  <a:lnTo>
                    <a:pt x="1595" y="6258"/>
                  </a:lnTo>
                  <a:lnTo>
                    <a:pt x="2067" y="6435"/>
                  </a:lnTo>
                  <a:lnTo>
                    <a:pt x="2481" y="6612"/>
                  </a:lnTo>
                  <a:lnTo>
                    <a:pt x="2894" y="6731"/>
                  </a:lnTo>
                  <a:lnTo>
                    <a:pt x="3779" y="6731"/>
                  </a:lnTo>
                  <a:lnTo>
                    <a:pt x="4252" y="6612"/>
                  </a:lnTo>
                  <a:lnTo>
                    <a:pt x="4606" y="6494"/>
                  </a:lnTo>
                  <a:lnTo>
                    <a:pt x="5019" y="6317"/>
                  </a:lnTo>
                  <a:lnTo>
                    <a:pt x="5374" y="6081"/>
                  </a:lnTo>
                  <a:lnTo>
                    <a:pt x="5669" y="5786"/>
                  </a:lnTo>
                  <a:lnTo>
                    <a:pt x="5964" y="5432"/>
                  </a:lnTo>
                  <a:lnTo>
                    <a:pt x="6200" y="5077"/>
                  </a:lnTo>
                  <a:lnTo>
                    <a:pt x="6436" y="4664"/>
                  </a:lnTo>
                  <a:lnTo>
                    <a:pt x="6554" y="4251"/>
                  </a:lnTo>
                  <a:lnTo>
                    <a:pt x="6672" y="3838"/>
                  </a:lnTo>
                  <a:lnTo>
                    <a:pt x="6731" y="3424"/>
                  </a:lnTo>
                  <a:lnTo>
                    <a:pt x="6672" y="2952"/>
                  </a:lnTo>
                  <a:lnTo>
                    <a:pt x="6613" y="2539"/>
                  </a:lnTo>
                  <a:lnTo>
                    <a:pt x="6495" y="2125"/>
                  </a:lnTo>
                  <a:lnTo>
                    <a:pt x="6318" y="1771"/>
                  </a:lnTo>
                  <a:lnTo>
                    <a:pt x="6082" y="1358"/>
                  </a:lnTo>
                  <a:lnTo>
                    <a:pt x="5787" y="1063"/>
                  </a:lnTo>
                  <a:lnTo>
                    <a:pt x="5433" y="768"/>
                  </a:lnTo>
                  <a:lnTo>
                    <a:pt x="5078" y="472"/>
                  </a:lnTo>
                  <a:lnTo>
                    <a:pt x="4665" y="295"/>
                  </a:lnTo>
                  <a:lnTo>
                    <a:pt x="4193" y="118"/>
                  </a:lnTo>
                  <a:lnTo>
                    <a:pt x="3779" y="59"/>
                  </a:lnTo>
                  <a:lnTo>
                    <a:pt x="33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6" name="Google Shape;406;p7"/>
            <p:cNvSpPr/>
            <p:nvPr/>
          </p:nvSpPr>
          <p:spPr>
            <a:xfrm>
              <a:off x="6964150" y="3658950"/>
              <a:ext cx="194875" cy="175650"/>
            </a:xfrm>
            <a:custGeom>
              <a:avLst/>
              <a:gdLst/>
              <a:ahLst/>
              <a:cxnLst/>
              <a:rect l="l" t="t" r="r" b="b"/>
              <a:pathLst>
                <a:path w="7795" h="7026" extrusionOk="0">
                  <a:moveTo>
                    <a:pt x="2185" y="0"/>
                  </a:moveTo>
                  <a:lnTo>
                    <a:pt x="1" y="3720"/>
                  </a:lnTo>
                  <a:lnTo>
                    <a:pt x="1359" y="4546"/>
                  </a:lnTo>
                  <a:lnTo>
                    <a:pt x="2540" y="2598"/>
                  </a:lnTo>
                  <a:lnTo>
                    <a:pt x="3366" y="3011"/>
                  </a:lnTo>
                  <a:lnTo>
                    <a:pt x="2303" y="4782"/>
                  </a:lnTo>
                  <a:lnTo>
                    <a:pt x="3661" y="5550"/>
                  </a:lnTo>
                  <a:lnTo>
                    <a:pt x="4665" y="3838"/>
                  </a:lnTo>
                  <a:lnTo>
                    <a:pt x="5373" y="4192"/>
                  </a:lnTo>
                  <a:lnTo>
                    <a:pt x="4193" y="6199"/>
                  </a:lnTo>
                  <a:lnTo>
                    <a:pt x="5610" y="7026"/>
                  </a:lnTo>
                  <a:lnTo>
                    <a:pt x="7794" y="3247"/>
                  </a:lnTo>
                  <a:lnTo>
                    <a:pt x="218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7" name="Google Shape;407;p7"/>
            <p:cNvSpPr/>
            <p:nvPr/>
          </p:nvSpPr>
          <p:spPr>
            <a:xfrm>
              <a:off x="6859375" y="3775550"/>
              <a:ext cx="222900" cy="221425"/>
            </a:xfrm>
            <a:custGeom>
              <a:avLst/>
              <a:gdLst/>
              <a:ahLst/>
              <a:cxnLst/>
              <a:rect l="l" t="t" r="r" b="b"/>
              <a:pathLst>
                <a:path w="8916" h="8857" extrusionOk="0">
                  <a:moveTo>
                    <a:pt x="3602" y="0"/>
                  </a:moveTo>
                  <a:lnTo>
                    <a:pt x="2421" y="1653"/>
                  </a:lnTo>
                  <a:lnTo>
                    <a:pt x="5077" y="3543"/>
                  </a:lnTo>
                  <a:lnTo>
                    <a:pt x="5077" y="3543"/>
                  </a:lnTo>
                  <a:lnTo>
                    <a:pt x="1181" y="3425"/>
                  </a:lnTo>
                  <a:lnTo>
                    <a:pt x="0" y="5078"/>
                  </a:lnTo>
                  <a:lnTo>
                    <a:pt x="5255" y="8856"/>
                  </a:lnTo>
                  <a:lnTo>
                    <a:pt x="6494" y="7203"/>
                  </a:lnTo>
                  <a:lnTo>
                    <a:pt x="3779" y="5255"/>
                  </a:lnTo>
                  <a:lnTo>
                    <a:pt x="7734" y="5432"/>
                  </a:lnTo>
                  <a:lnTo>
                    <a:pt x="8915" y="3779"/>
                  </a:lnTo>
                  <a:lnTo>
                    <a:pt x="36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8" name="Google Shape;408;p7"/>
            <p:cNvSpPr/>
            <p:nvPr/>
          </p:nvSpPr>
          <p:spPr>
            <a:xfrm>
              <a:off x="6764900" y="3952675"/>
              <a:ext cx="169775" cy="169750"/>
            </a:xfrm>
            <a:custGeom>
              <a:avLst/>
              <a:gdLst/>
              <a:ahLst/>
              <a:cxnLst/>
              <a:rect l="l" t="t" r="r" b="b"/>
              <a:pathLst>
                <a:path w="6791" h="6790" extrusionOk="0">
                  <a:moveTo>
                    <a:pt x="3189" y="0"/>
                  </a:moveTo>
                  <a:lnTo>
                    <a:pt x="2775" y="59"/>
                  </a:lnTo>
                  <a:lnTo>
                    <a:pt x="2362" y="177"/>
                  </a:lnTo>
                  <a:lnTo>
                    <a:pt x="2008" y="354"/>
                  </a:lnTo>
                  <a:lnTo>
                    <a:pt x="1595" y="590"/>
                  </a:lnTo>
                  <a:lnTo>
                    <a:pt x="1240" y="886"/>
                  </a:lnTo>
                  <a:lnTo>
                    <a:pt x="886" y="1181"/>
                  </a:lnTo>
                  <a:lnTo>
                    <a:pt x="532" y="1653"/>
                  </a:lnTo>
                  <a:lnTo>
                    <a:pt x="296" y="2066"/>
                  </a:lnTo>
                  <a:lnTo>
                    <a:pt x="119" y="2539"/>
                  </a:lnTo>
                  <a:lnTo>
                    <a:pt x="1" y="2952"/>
                  </a:lnTo>
                  <a:lnTo>
                    <a:pt x="1" y="3424"/>
                  </a:lnTo>
                  <a:lnTo>
                    <a:pt x="1" y="3838"/>
                  </a:lnTo>
                  <a:lnTo>
                    <a:pt x="60" y="4251"/>
                  </a:lnTo>
                  <a:lnTo>
                    <a:pt x="178" y="4664"/>
                  </a:lnTo>
                  <a:lnTo>
                    <a:pt x="1713" y="6022"/>
                  </a:lnTo>
                  <a:lnTo>
                    <a:pt x="3897" y="3542"/>
                  </a:lnTo>
                  <a:lnTo>
                    <a:pt x="2834" y="2598"/>
                  </a:lnTo>
                  <a:lnTo>
                    <a:pt x="1772" y="3779"/>
                  </a:lnTo>
                  <a:lnTo>
                    <a:pt x="1713" y="3483"/>
                  </a:lnTo>
                  <a:lnTo>
                    <a:pt x="1772" y="3129"/>
                  </a:lnTo>
                  <a:lnTo>
                    <a:pt x="1890" y="2834"/>
                  </a:lnTo>
                  <a:lnTo>
                    <a:pt x="2067" y="2598"/>
                  </a:lnTo>
                  <a:lnTo>
                    <a:pt x="2362" y="2303"/>
                  </a:lnTo>
                  <a:lnTo>
                    <a:pt x="2598" y="2125"/>
                  </a:lnTo>
                  <a:lnTo>
                    <a:pt x="2834" y="2066"/>
                  </a:lnTo>
                  <a:lnTo>
                    <a:pt x="3130" y="2007"/>
                  </a:lnTo>
                  <a:lnTo>
                    <a:pt x="3366" y="2007"/>
                  </a:lnTo>
                  <a:lnTo>
                    <a:pt x="3661" y="2125"/>
                  </a:lnTo>
                  <a:lnTo>
                    <a:pt x="3897" y="2244"/>
                  </a:lnTo>
                  <a:lnTo>
                    <a:pt x="4192" y="2480"/>
                  </a:lnTo>
                  <a:lnTo>
                    <a:pt x="4429" y="2716"/>
                  </a:lnTo>
                  <a:lnTo>
                    <a:pt x="4606" y="2952"/>
                  </a:lnTo>
                  <a:lnTo>
                    <a:pt x="4724" y="3188"/>
                  </a:lnTo>
                  <a:lnTo>
                    <a:pt x="4783" y="3424"/>
                  </a:lnTo>
                  <a:lnTo>
                    <a:pt x="4783" y="3660"/>
                  </a:lnTo>
                  <a:lnTo>
                    <a:pt x="4724" y="3897"/>
                  </a:lnTo>
                  <a:lnTo>
                    <a:pt x="4606" y="4133"/>
                  </a:lnTo>
                  <a:lnTo>
                    <a:pt x="4429" y="4369"/>
                  </a:lnTo>
                  <a:lnTo>
                    <a:pt x="4251" y="4546"/>
                  </a:lnTo>
                  <a:lnTo>
                    <a:pt x="4015" y="4664"/>
                  </a:lnTo>
                  <a:lnTo>
                    <a:pt x="3779" y="4723"/>
                  </a:lnTo>
                  <a:lnTo>
                    <a:pt x="3543" y="4723"/>
                  </a:lnTo>
                  <a:lnTo>
                    <a:pt x="2126" y="6376"/>
                  </a:lnTo>
                  <a:lnTo>
                    <a:pt x="2539" y="6612"/>
                  </a:lnTo>
                  <a:lnTo>
                    <a:pt x="3012" y="6730"/>
                  </a:lnTo>
                  <a:lnTo>
                    <a:pt x="3484" y="6790"/>
                  </a:lnTo>
                  <a:lnTo>
                    <a:pt x="4015" y="6730"/>
                  </a:lnTo>
                  <a:lnTo>
                    <a:pt x="4488" y="6612"/>
                  </a:lnTo>
                  <a:lnTo>
                    <a:pt x="4960" y="6376"/>
                  </a:lnTo>
                  <a:lnTo>
                    <a:pt x="5432" y="6022"/>
                  </a:lnTo>
                  <a:lnTo>
                    <a:pt x="5845" y="5609"/>
                  </a:lnTo>
                  <a:lnTo>
                    <a:pt x="6141" y="5255"/>
                  </a:lnTo>
                  <a:lnTo>
                    <a:pt x="6377" y="4841"/>
                  </a:lnTo>
                  <a:lnTo>
                    <a:pt x="6554" y="4428"/>
                  </a:lnTo>
                  <a:lnTo>
                    <a:pt x="6731" y="4015"/>
                  </a:lnTo>
                  <a:lnTo>
                    <a:pt x="6790" y="3601"/>
                  </a:lnTo>
                  <a:lnTo>
                    <a:pt x="6790" y="3188"/>
                  </a:lnTo>
                  <a:lnTo>
                    <a:pt x="6731" y="2775"/>
                  </a:lnTo>
                  <a:lnTo>
                    <a:pt x="6613" y="2421"/>
                  </a:lnTo>
                  <a:lnTo>
                    <a:pt x="6436" y="2007"/>
                  </a:lnTo>
                  <a:lnTo>
                    <a:pt x="6200" y="1653"/>
                  </a:lnTo>
                  <a:lnTo>
                    <a:pt x="5905" y="1299"/>
                  </a:lnTo>
                  <a:lnTo>
                    <a:pt x="5550" y="945"/>
                  </a:lnTo>
                  <a:lnTo>
                    <a:pt x="5196" y="649"/>
                  </a:lnTo>
                  <a:lnTo>
                    <a:pt x="4842" y="413"/>
                  </a:lnTo>
                  <a:lnTo>
                    <a:pt x="4429" y="236"/>
                  </a:lnTo>
                  <a:lnTo>
                    <a:pt x="4015" y="118"/>
                  </a:lnTo>
                  <a:lnTo>
                    <a:pt x="36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9" name="Google Shape;409;p7"/>
            <p:cNvSpPr/>
            <p:nvPr/>
          </p:nvSpPr>
          <p:spPr>
            <a:xfrm>
              <a:off x="6680775" y="4057450"/>
              <a:ext cx="149100" cy="153525"/>
            </a:xfrm>
            <a:custGeom>
              <a:avLst/>
              <a:gdLst/>
              <a:ahLst/>
              <a:cxnLst/>
              <a:rect l="l" t="t" r="r" b="b"/>
              <a:pathLst>
                <a:path w="5964" h="6141" extrusionOk="0">
                  <a:moveTo>
                    <a:pt x="1476" y="1"/>
                  </a:moveTo>
                  <a:lnTo>
                    <a:pt x="0" y="1418"/>
                  </a:lnTo>
                  <a:lnTo>
                    <a:pt x="4487" y="6141"/>
                  </a:lnTo>
                  <a:lnTo>
                    <a:pt x="5963" y="4724"/>
                  </a:lnTo>
                  <a:lnTo>
                    <a:pt x="147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0" name="Google Shape;410;p7"/>
            <p:cNvSpPr/>
            <p:nvPr/>
          </p:nvSpPr>
          <p:spPr>
            <a:xfrm>
              <a:off x="6537600" y="4115025"/>
              <a:ext cx="224375" cy="225850"/>
            </a:xfrm>
            <a:custGeom>
              <a:avLst/>
              <a:gdLst/>
              <a:ahLst/>
              <a:cxnLst/>
              <a:rect l="l" t="t" r="r" b="b"/>
              <a:pathLst>
                <a:path w="8975" h="9034" extrusionOk="0">
                  <a:moveTo>
                    <a:pt x="4842" y="0"/>
                  </a:moveTo>
                  <a:lnTo>
                    <a:pt x="3248" y="1299"/>
                  </a:lnTo>
                  <a:lnTo>
                    <a:pt x="5373" y="3838"/>
                  </a:lnTo>
                  <a:lnTo>
                    <a:pt x="1595" y="2657"/>
                  </a:lnTo>
                  <a:lnTo>
                    <a:pt x="1" y="3956"/>
                  </a:lnTo>
                  <a:lnTo>
                    <a:pt x="4133" y="9033"/>
                  </a:lnTo>
                  <a:lnTo>
                    <a:pt x="5727" y="7734"/>
                  </a:lnTo>
                  <a:lnTo>
                    <a:pt x="3602" y="5137"/>
                  </a:lnTo>
                  <a:lnTo>
                    <a:pt x="7380" y="6318"/>
                  </a:lnTo>
                  <a:lnTo>
                    <a:pt x="8975" y="5078"/>
                  </a:lnTo>
                  <a:lnTo>
                    <a:pt x="48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1" name="Google Shape;411;p7"/>
            <p:cNvSpPr/>
            <p:nvPr/>
          </p:nvSpPr>
          <p:spPr>
            <a:xfrm>
              <a:off x="6422475" y="4230150"/>
              <a:ext cx="181575" cy="196325"/>
            </a:xfrm>
            <a:custGeom>
              <a:avLst/>
              <a:gdLst/>
              <a:ahLst/>
              <a:cxnLst/>
              <a:rect l="l" t="t" r="r" b="b"/>
              <a:pathLst>
                <a:path w="7263" h="7853" extrusionOk="0">
                  <a:moveTo>
                    <a:pt x="3602" y="0"/>
                  </a:moveTo>
                  <a:lnTo>
                    <a:pt x="0" y="2421"/>
                  </a:lnTo>
                  <a:lnTo>
                    <a:pt x="886" y="3779"/>
                  </a:lnTo>
                  <a:lnTo>
                    <a:pt x="2834" y="2539"/>
                  </a:lnTo>
                  <a:lnTo>
                    <a:pt x="3366" y="3307"/>
                  </a:lnTo>
                  <a:lnTo>
                    <a:pt x="1654" y="4428"/>
                  </a:lnTo>
                  <a:lnTo>
                    <a:pt x="2539" y="5668"/>
                  </a:lnTo>
                  <a:lnTo>
                    <a:pt x="4192" y="4546"/>
                  </a:lnTo>
                  <a:lnTo>
                    <a:pt x="4665" y="5196"/>
                  </a:lnTo>
                  <a:lnTo>
                    <a:pt x="2716" y="6495"/>
                  </a:lnTo>
                  <a:lnTo>
                    <a:pt x="3661" y="7853"/>
                  </a:lnTo>
                  <a:lnTo>
                    <a:pt x="7262" y="5432"/>
                  </a:lnTo>
                  <a:lnTo>
                    <a:pt x="36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2" name="Google Shape;412;p7"/>
            <p:cNvSpPr/>
            <p:nvPr/>
          </p:nvSpPr>
          <p:spPr>
            <a:xfrm>
              <a:off x="6304400" y="4305425"/>
              <a:ext cx="174175" cy="194850"/>
            </a:xfrm>
            <a:custGeom>
              <a:avLst/>
              <a:gdLst/>
              <a:ahLst/>
              <a:cxnLst/>
              <a:rect l="l" t="t" r="r" b="b"/>
              <a:pathLst>
                <a:path w="6967" h="7794" extrusionOk="0">
                  <a:moveTo>
                    <a:pt x="3838" y="0"/>
                  </a:moveTo>
                  <a:lnTo>
                    <a:pt x="0" y="2126"/>
                  </a:lnTo>
                  <a:lnTo>
                    <a:pt x="827" y="3543"/>
                  </a:lnTo>
                  <a:lnTo>
                    <a:pt x="2834" y="2421"/>
                  </a:lnTo>
                  <a:lnTo>
                    <a:pt x="3248" y="3188"/>
                  </a:lnTo>
                  <a:lnTo>
                    <a:pt x="1476" y="4192"/>
                  </a:lnTo>
                  <a:lnTo>
                    <a:pt x="2244" y="5550"/>
                  </a:lnTo>
                  <a:lnTo>
                    <a:pt x="4015" y="4546"/>
                  </a:lnTo>
                  <a:lnTo>
                    <a:pt x="4428" y="5255"/>
                  </a:lnTo>
                  <a:lnTo>
                    <a:pt x="2421" y="6377"/>
                  </a:lnTo>
                  <a:lnTo>
                    <a:pt x="3188" y="7794"/>
                  </a:lnTo>
                  <a:lnTo>
                    <a:pt x="6967" y="5668"/>
                  </a:lnTo>
                  <a:lnTo>
                    <a:pt x="38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3" name="Google Shape;413;p7"/>
            <p:cNvSpPr/>
            <p:nvPr/>
          </p:nvSpPr>
          <p:spPr>
            <a:xfrm>
              <a:off x="6155325" y="4370375"/>
              <a:ext cx="191900" cy="187475"/>
            </a:xfrm>
            <a:custGeom>
              <a:avLst/>
              <a:gdLst/>
              <a:ahLst/>
              <a:cxnLst/>
              <a:rect l="l" t="t" r="r" b="b"/>
              <a:pathLst>
                <a:path w="7676" h="7499" extrusionOk="0">
                  <a:moveTo>
                    <a:pt x="4664" y="4192"/>
                  </a:moveTo>
                  <a:lnTo>
                    <a:pt x="5137" y="5196"/>
                  </a:lnTo>
                  <a:lnTo>
                    <a:pt x="4369" y="5550"/>
                  </a:lnTo>
                  <a:lnTo>
                    <a:pt x="4133" y="5609"/>
                  </a:lnTo>
                  <a:lnTo>
                    <a:pt x="3956" y="5609"/>
                  </a:lnTo>
                  <a:lnTo>
                    <a:pt x="3779" y="5491"/>
                  </a:lnTo>
                  <a:lnTo>
                    <a:pt x="3602" y="5255"/>
                  </a:lnTo>
                  <a:lnTo>
                    <a:pt x="3543" y="5018"/>
                  </a:lnTo>
                  <a:lnTo>
                    <a:pt x="3602" y="4841"/>
                  </a:lnTo>
                  <a:lnTo>
                    <a:pt x="3720" y="4664"/>
                  </a:lnTo>
                  <a:lnTo>
                    <a:pt x="3956" y="4546"/>
                  </a:lnTo>
                  <a:lnTo>
                    <a:pt x="4664" y="4192"/>
                  </a:lnTo>
                  <a:close/>
                  <a:moveTo>
                    <a:pt x="5019" y="0"/>
                  </a:moveTo>
                  <a:lnTo>
                    <a:pt x="3189" y="827"/>
                  </a:lnTo>
                  <a:lnTo>
                    <a:pt x="4133" y="2952"/>
                  </a:lnTo>
                  <a:lnTo>
                    <a:pt x="2067" y="1358"/>
                  </a:lnTo>
                  <a:lnTo>
                    <a:pt x="0" y="2244"/>
                  </a:lnTo>
                  <a:lnTo>
                    <a:pt x="2303" y="3956"/>
                  </a:lnTo>
                  <a:lnTo>
                    <a:pt x="2067" y="4192"/>
                  </a:lnTo>
                  <a:lnTo>
                    <a:pt x="1890" y="4487"/>
                  </a:lnTo>
                  <a:lnTo>
                    <a:pt x="1713" y="4723"/>
                  </a:lnTo>
                  <a:lnTo>
                    <a:pt x="1653" y="5018"/>
                  </a:lnTo>
                  <a:lnTo>
                    <a:pt x="1594" y="5373"/>
                  </a:lnTo>
                  <a:lnTo>
                    <a:pt x="1594" y="5668"/>
                  </a:lnTo>
                  <a:lnTo>
                    <a:pt x="1653" y="5963"/>
                  </a:lnTo>
                  <a:lnTo>
                    <a:pt x="1772" y="6258"/>
                  </a:lnTo>
                  <a:lnTo>
                    <a:pt x="1949" y="6494"/>
                  </a:lnTo>
                  <a:lnTo>
                    <a:pt x="2067" y="6731"/>
                  </a:lnTo>
                  <a:lnTo>
                    <a:pt x="2303" y="6967"/>
                  </a:lnTo>
                  <a:lnTo>
                    <a:pt x="2480" y="7144"/>
                  </a:lnTo>
                  <a:lnTo>
                    <a:pt x="2716" y="7262"/>
                  </a:lnTo>
                  <a:lnTo>
                    <a:pt x="3011" y="7380"/>
                  </a:lnTo>
                  <a:lnTo>
                    <a:pt x="3248" y="7439"/>
                  </a:lnTo>
                  <a:lnTo>
                    <a:pt x="3602" y="7498"/>
                  </a:lnTo>
                  <a:lnTo>
                    <a:pt x="3897" y="7498"/>
                  </a:lnTo>
                  <a:lnTo>
                    <a:pt x="4251" y="7439"/>
                  </a:lnTo>
                  <a:lnTo>
                    <a:pt x="4546" y="7321"/>
                  </a:lnTo>
                  <a:lnTo>
                    <a:pt x="4901" y="7203"/>
                  </a:lnTo>
                  <a:lnTo>
                    <a:pt x="7675" y="5963"/>
                  </a:lnTo>
                  <a:lnTo>
                    <a:pt x="50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4" name="Google Shape;414;p7"/>
            <p:cNvSpPr/>
            <p:nvPr/>
          </p:nvSpPr>
          <p:spPr>
            <a:xfrm>
              <a:off x="5988525" y="4451550"/>
              <a:ext cx="146150" cy="180075"/>
            </a:xfrm>
            <a:custGeom>
              <a:avLst/>
              <a:gdLst/>
              <a:ahLst/>
              <a:cxnLst/>
              <a:rect l="l" t="t" r="r" b="b"/>
              <a:pathLst>
                <a:path w="5846" h="7203" extrusionOk="0">
                  <a:moveTo>
                    <a:pt x="3071" y="4133"/>
                  </a:moveTo>
                  <a:lnTo>
                    <a:pt x="3425" y="5255"/>
                  </a:lnTo>
                  <a:lnTo>
                    <a:pt x="2894" y="5432"/>
                  </a:lnTo>
                  <a:lnTo>
                    <a:pt x="2599" y="5491"/>
                  </a:lnTo>
                  <a:lnTo>
                    <a:pt x="2363" y="5432"/>
                  </a:lnTo>
                  <a:lnTo>
                    <a:pt x="2244" y="5255"/>
                  </a:lnTo>
                  <a:lnTo>
                    <a:pt x="2126" y="5019"/>
                  </a:lnTo>
                  <a:lnTo>
                    <a:pt x="2067" y="4782"/>
                  </a:lnTo>
                  <a:lnTo>
                    <a:pt x="2126" y="4546"/>
                  </a:lnTo>
                  <a:lnTo>
                    <a:pt x="2303" y="4369"/>
                  </a:lnTo>
                  <a:lnTo>
                    <a:pt x="2540" y="4251"/>
                  </a:lnTo>
                  <a:lnTo>
                    <a:pt x="3071" y="4133"/>
                  </a:lnTo>
                  <a:close/>
                  <a:moveTo>
                    <a:pt x="3957" y="0"/>
                  </a:moveTo>
                  <a:lnTo>
                    <a:pt x="2008" y="591"/>
                  </a:lnTo>
                  <a:lnTo>
                    <a:pt x="2599" y="2539"/>
                  </a:lnTo>
                  <a:lnTo>
                    <a:pt x="1831" y="2775"/>
                  </a:lnTo>
                  <a:lnTo>
                    <a:pt x="1477" y="2952"/>
                  </a:lnTo>
                  <a:lnTo>
                    <a:pt x="1182" y="3070"/>
                  </a:lnTo>
                  <a:lnTo>
                    <a:pt x="887" y="3247"/>
                  </a:lnTo>
                  <a:lnTo>
                    <a:pt x="650" y="3484"/>
                  </a:lnTo>
                  <a:lnTo>
                    <a:pt x="414" y="3720"/>
                  </a:lnTo>
                  <a:lnTo>
                    <a:pt x="296" y="3956"/>
                  </a:lnTo>
                  <a:lnTo>
                    <a:pt x="178" y="4192"/>
                  </a:lnTo>
                  <a:lnTo>
                    <a:pt x="60" y="4487"/>
                  </a:lnTo>
                  <a:lnTo>
                    <a:pt x="1" y="4782"/>
                  </a:lnTo>
                  <a:lnTo>
                    <a:pt x="1" y="5078"/>
                  </a:lnTo>
                  <a:lnTo>
                    <a:pt x="60" y="5373"/>
                  </a:lnTo>
                  <a:lnTo>
                    <a:pt x="119" y="5668"/>
                  </a:lnTo>
                  <a:lnTo>
                    <a:pt x="296" y="6081"/>
                  </a:lnTo>
                  <a:lnTo>
                    <a:pt x="532" y="6495"/>
                  </a:lnTo>
                  <a:lnTo>
                    <a:pt x="827" y="6790"/>
                  </a:lnTo>
                  <a:lnTo>
                    <a:pt x="1182" y="7026"/>
                  </a:lnTo>
                  <a:lnTo>
                    <a:pt x="1654" y="7144"/>
                  </a:lnTo>
                  <a:lnTo>
                    <a:pt x="2067" y="7203"/>
                  </a:lnTo>
                  <a:lnTo>
                    <a:pt x="2599" y="7203"/>
                  </a:lnTo>
                  <a:lnTo>
                    <a:pt x="3130" y="7085"/>
                  </a:lnTo>
                  <a:lnTo>
                    <a:pt x="5846" y="6199"/>
                  </a:lnTo>
                  <a:lnTo>
                    <a:pt x="39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5" name="Google Shape;415;p7"/>
            <p:cNvSpPr/>
            <p:nvPr/>
          </p:nvSpPr>
          <p:spPr>
            <a:xfrm>
              <a:off x="5792225" y="4507625"/>
              <a:ext cx="168300" cy="168300"/>
            </a:xfrm>
            <a:custGeom>
              <a:avLst/>
              <a:gdLst/>
              <a:ahLst/>
              <a:cxnLst/>
              <a:rect l="l" t="t" r="r" b="b"/>
              <a:pathLst>
                <a:path w="6732" h="6732" extrusionOk="0">
                  <a:moveTo>
                    <a:pt x="3602" y="1949"/>
                  </a:moveTo>
                  <a:lnTo>
                    <a:pt x="3897" y="2008"/>
                  </a:lnTo>
                  <a:lnTo>
                    <a:pt x="4074" y="2185"/>
                  </a:lnTo>
                  <a:lnTo>
                    <a:pt x="4252" y="2362"/>
                  </a:lnTo>
                  <a:lnTo>
                    <a:pt x="4429" y="2539"/>
                  </a:lnTo>
                  <a:lnTo>
                    <a:pt x="4547" y="2835"/>
                  </a:lnTo>
                  <a:lnTo>
                    <a:pt x="4606" y="3130"/>
                  </a:lnTo>
                  <a:lnTo>
                    <a:pt x="4665" y="3425"/>
                  </a:lnTo>
                  <a:lnTo>
                    <a:pt x="4665" y="3720"/>
                  </a:lnTo>
                  <a:lnTo>
                    <a:pt x="4606" y="4015"/>
                  </a:lnTo>
                  <a:lnTo>
                    <a:pt x="4488" y="4252"/>
                  </a:lnTo>
                  <a:lnTo>
                    <a:pt x="4370" y="4429"/>
                  </a:lnTo>
                  <a:lnTo>
                    <a:pt x="4133" y="4606"/>
                  </a:lnTo>
                  <a:lnTo>
                    <a:pt x="3897" y="4724"/>
                  </a:lnTo>
                  <a:lnTo>
                    <a:pt x="3661" y="4783"/>
                  </a:lnTo>
                  <a:lnTo>
                    <a:pt x="3366" y="4842"/>
                  </a:lnTo>
                  <a:lnTo>
                    <a:pt x="3071" y="4842"/>
                  </a:lnTo>
                  <a:lnTo>
                    <a:pt x="2835" y="4724"/>
                  </a:lnTo>
                  <a:lnTo>
                    <a:pt x="2657" y="4606"/>
                  </a:lnTo>
                  <a:lnTo>
                    <a:pt x="2480" y="4429"/>
                  </a:lnTo>
                  <a:lnTo>
                    <a:pt x="2303" y="4193"/>
                  </a:lnTo>
                  <a:lnTo>
                    <a:pt x="2185" y="3956"/>
                  </a:lnTo>
                  <a:lnTo>
                    <a:pt x="2126" y="3602"/>
                  </a:lnTo>
                  <a:lnTo>
                    <a:pt x="2067" y="3307"/>
                  </a:lnTo>
                  <a:lnTo>
                    <a:pt x="2067" y="3012"/>
                  </a:lnTo>
                  <a:lnTo>
                    <a:pt x="2126" y="2776"/>
                  </a:lnTo>
                  <a:lnTo>
                    <a:pt x="2244" y="2539"/>
                  </a:lnTo>
                  <a:lnTo>
                    <a:pt x="2362" y="2303"/>
                  </a:lnTo>
                  <a:lnTo>
                    <a:pt x="2539" y="2185"/>
                  </a:lnTo>
                  <a:lnTo>
                    <a:pt x="2776" y="2067"/>
                  </a:lnTo>
                  <a:lnTo>
                    <a:pt x="3071" y="1949"/>
                  </a:lnTo>
                  <a:close/>
                  <a:moveTo>
                    <a:pt x="3602" y="1"/>
                  </a:moveTo>
                  <a:lnTo>
                    <a:pt x="3130" y="60"/>
                  </a:lnTo>
                  <a:lnTo>
                    <a:pt x="2717" y="119"/>
                  </a:lnTo>
                  <a:lnTo>
                    <a:pt x="2303" y="178"/>
                  </a:lnTo>
                  <a:lnTo>
                    <a:pt x="1890" y="355"/>
                  </a:lnTo>
                  <a:lnTo>
                    <a:pt x="1477" y="591"/>
                  </a:lnTo>
                  <a:lnTo>
                    <a:pt x="1122" y="827"/>
                  </a:lnTo>
                  <a:lnTo>
                    <a:pt x="827" y="1122"/>
                  </a:lnTo>
                  <a:lnTo>
                    <a:pt x="591" y="1477"/>
                  </a:lnTo>
                  <a:lnTo>
                    <a:pt x="355" y="1831"/>
                  </a:lnTo>
                  <a:lnTo>
                    <a:pt x="178" y="2244"/>
                  </a:lnTo>
                  <a:lnTo>
                    <a:pt x="60" y="2657"/>
                  </a:lnTo>
                  <a:lnTo>
                    <a:pt x="1" y="3130"/>
                  </a:lnTo>
                  <a:lnTo>
                    <a:pt x="1" y="3543"/>
                  </a:lnTo>
                  <a:lnTo>
                    <a:pt x="60" y="4015"/>
                  </a:lnTo>
                  <a:lnTo>
                    <a:pt x="178" y="4488"/>
                  </a:lnTo>
                  <a:lnTo>
                    <a:pt x="355" y="4901"/>
                  </a:lnTo>
                  <a:lnTo>
                    <a:pt x="591" y="5255"/>
                  </a:lnTo>
                  <a:lnTo>
                    <a:pt x="827" y="5609"/>
                  </a:lnTo>
                  <a:lnTo>
                    <a:pt x="1122" y="5964"/>
                  </a:lnTo>
                  <a:lnTo>
                    <a:pt x="1477" y="6200"/>
                  </a:lnTo>
                  <a:lnTo>
                    <a:pt x="1831" y="6377"/>
                  </a:lnTo>
                  <a:lnTo>
                    <a:pt x="2244" y="6554"/>
                  </a:lnTo>
                  <a:lnTo>
                    <a:pt x="2657" y="6672"/>
                  </a:lnTo>
                  <a:lnTo>
                    <a:pt x="3130" y="6731"/>
                  </a:lnTo>
                  <a:lnTo>
                    <a:pt x="3543" y="6731"/>
                  </a:lnTo>
                  <a:lnTo>
                    <a:pt x="4015" y="6672"/>
                  </a:lnTo>
                  <a:lnTo>
                    <a:pt x="4429" y="6554"/>
                  </a:lnTo>
                  <a:lnTo>
                    <a:pt x="4842" y="6377"/>
                  </a:lnTo>
                  <a:lnTo>
                    <a:pt x="5196" y="6200"/>
                  </a:lnTo>
                  <a:lnTo>
                    <a:pt x="5550" y="5905"/>
                  </a:lnTo>
                  <a:lnTo>
                    <a:pt x="5905" y="5609"/>
                  </a:lnTo>
                  <a:lnTo>
                    <a:pt x="6141" y="5255"/>
                  </a:lnTo>
                  <a:lnTo>
                    <a:pt x="6377" y="4901"/>
                  </a:lnTo>
                  <a:lnTo>
                    <a:pt x="6554" y="4488"/>
                  </a:lnTo>
                  <a:lnTo>
                    <a:pt x="6672" y="4074"/>
                  </a:lnTo>
                  <a:lnTo>
                    <a:pt x="6731" y="3661"/>
                  </a:lnTo>
                  <a:lnTo>
                    <a:pt x="6731" y="3189"/>
                  </a:lnTo>
                  <a:lnTo>
                    <a:pt x="6672" y="2717"/>
                  </a:lnTo>
                  <a:lnTo>
                    <a:pt x="6554" y="2303"/>
                  </a:lnTo>
                  <a:lnTo>
                    <a:pt x="6377" y="1890"/>
                  </a:lnTo>
                  <a:lnTo>
                    <a:pt x="6141" y="1477"/>
                  </a:lnTo>
                  <a:lnTo>
                    <a:pt x="5905" y="1122"/>
                  </a:lnTo>
                  <a:lnTo>
                    <a:pt x="5550" y="827"/>
                  </a:lnTo>
                  <a:lnTo>
                    <a:pt x="5196" y="591"/>
                  </a:lnTo>
                  <a:lnTo>
                    <a:pt x="4842" y="355"/>
                  </a:lnTo>
                  <a:lnTo>
                    <a:pt x="4429" y="178"/>
                  </a:lnTo>
                  <a:lnTo>
                    <a:pt x="4015" y="60"/>
                  </a:lnTo>
                  <a:lnTo>
                    <a:pt x="36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6" name="Google Shape;416;p7"/>
            <p:cNvSpPr/>
            <p:nvPr/>
          </p:nvSpPr>
          <p:spPr>
            <a:xfrm>
              <a:off x="5615125" y="4529775"/>
              <a:ext cx="153525" cy="169750"/>
            </a:xfrm>
            <a:custGeom>
              <a:avLst/>
              <a:gdLst/>
              <a:ahLst/>
              <a:cxnLst/>
              <a:rect l="l" t="t" r="r" b="b"/>
              <a:pathLst>
                <a:path w="6141" h="6790" extrusionOk="0">
                  <a:moveTo>
                    <a:pt x="3838" y="3897"/>
                  </a:moveTo>
                  <a:lnTo>
                    <a:pt x="3956" y="5019"/>
                  </a:lnTo>
                  <a:lnTo>
                    <a:pt x="3129" y="5078"/>
                  </a:lnTo>
                  <a:lnTo>
                    <a:pt x="2893" y="5078"/>
                  </a:lnTo>
                  <a:lnTo>
                    <a:pt x="2657" y="4960"/>
                  </a:lnTo>
                  <a:lnTo>
                    <a:pt x="2539" y="4782"/>
                  </a:lnTo>
                  <a:lnTo>
                    <a:pt x="2480" y="4546"/>
                  </a:lnTo>
                  <a:lnTo>
                    <a:pt x="2480" y="4310"/>
                  </a:lnTo>
                  <a:lnTo>
                    <a:pt x="2598" y="4133"/>
                  </a:lnTo>
                  <a:lnTo>
                    <a:pt x="2775" y="4015"/>
                  </a:lnTo>
                  <a:lnTo>
                    <a:pt x="3011" y="3956"/>
                  </a:lnTo>
                  <a:lnTo>
                    <a:pt x="3838" y="3897"/>
                  </a:lnTo>
                  <a:close/>
                  <a:moveTo>
                    <a:pt x="5550" y="0"/>
                  </a:moveTo>
                  <a:lnTo>
                    <a:pt x="3483" y="177"/>
                  </a:lnTo>
                  <a:lnTo>
                    <a:pt x="3719" y="2539"/>
                  </a:lnTo>
                  <a:lnTo>
                    <a:pt x="2244" y="296"/>
                  </a:lnTo>
                  <a:lnTo>
                    <a:pt x="0" y="532"/>
                  </a:lnTo>
                  <a:lnTo>
                    <a:pt x="1653" y="2893"/>
                  </a:lnTo>
                  <a:lnTo>
                    <a:pt x="1358" y="3011"/>
                  </a:lnTo>
                  <a:lnTo>
                    <a:pt x="1063" y="3247"/>
                  </a:lnTo>
                  <a:lnTo>
                    <a:pt x="886" y="3425"/>
                  </a:lnTo>
                  <a:lnTo>
                    <a:pt x="708" y="3720"/>
                  </a:lnTo>
                  <a:lnTo>
                    <a:pt x="531" y="3956"/>
                  </a:lnTo>
                  <a:lnTo>
                    <a:pt x="472" y="4251"/>
                  </a:lnTo>
                  <a:lnTo>
                    <a:pt x="413" y="4546"/>
                  </a:lnTo>
                  <a:lnTo>
                    <a:pt x="413" y="4901"/>
                  </a:lnTo>
                  <a:lnTo>
                    <a:pt x="472" y="5196"/>
                  </a:lnTo>
                  <a:lnTo>
                    <a:pt x="531" y="5432"/>
                  </a:lnTo>
                  <a:lnTo>
                    <a:pt x="649" y="5727"/>
                  </a:lnTo>
                  <a:lnTo>
                    <a:pt x="827" y="5963"/>
                  </a:lnTo>
                  <a:lnTo>
                    <a:pt x="1004" y="6140"/>
                  </a:lnTo>
                  <a:lnTo>
                    <a:pt x="1181" y="6317"/>
                  </a:lnTo>
                  <a:lnTo>
                    <a:pt x="1417" y="6495"/>
                  </a:lnTo>
                  <a:lnTo>
                    <a:pt x="1712" y="6613"/>
                  </a:lnTo>
                  <a:lnTo>
                    <a:pt x="2007" y="6731"/>
                  </a:lnTo>
                  <a:lnTo>
                    <a:pt x="2362" y="6790"/>
                  </a:lnTo>
                  <a:lnTo>
                    <a:pt x="3070" y="6790"/>
                  </a:lnTo>
                  <a:lnTo>
                    <a:pt x="6140" y="6495"/>
                  </a:lnTo>
                  <a:lnTo>
                    <a:pt x="55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7" name="Google Shape;417;p7"/>
            <p:cNvSpPr/>
            <p:nvPr/>
          </p:nvSpPr>
          <p:spPr>
            <a:xfrm>
              <a:off x="5461600" y="4543050"/>
              <a:ext cx="138775" cy="163850"/>
            </a:xfrm>
            <a:custGeom>
              <a:avLst/>
              <a:gdLst/>
              <a:ahLst/>
              <a:cxnLst/>
              <a:rect l="l" t="t" r="r" b="b"/>
              <a:pathLst>
                <a:path w="5551" h="6554" extrusionOk="0">
                  <a:moveTo>
                    <a:pt x="1831" y="1"/>
                  </a:moveTo>
                  <a:lnTo>
                    <a:pt x="1772" y="4901"/>
                  </a:lnTo>
                  <a:lnTo>
                    <a:pt x="60" y="4842"/>
                  </a:lnTo>
                  <a:lnTo>
                    <a:pt x="1" y="6495"/>
                  </a:lnTo>
                  <a:lnTo>
                    <a:pt x="5492" y="6554"/>
                  </a:lnTo>
                  <a:lnTo>
                    <a:pt x="5551" y="4960"/>
                  </a:lnTo>
                  <a:lnTo>
                    <a:pt x="3838" y="4901"/>
                  </a:lnTo>
                  <a:lnTo>
                    <a:pt x="38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8" name="Google Shape;418;p7"/>
            <p:cNvSpPr/>
            <p:nvPr/>
          </p:nvSpPr>
          <p:spPr>
            <a:xfrm>
              <a:off x="5315500" y="4537150"/>
              <a:ext cx="128425" cy="166800"/>
            </a:xfrm>
            <a:custGeom>
              <a:avLst/>
              <a:gdLst/>
              <a:ahLst/>
              <a:cxnLst/>
              <a:rect l="l" t="t" r="r" b="b"/>
              <a:pathLst>
                <a:path w="5137" h="6672" extrusionOk="0">
                  <a:moveTo>
                    <a:pt x="3070" y="1"/>
                  </a:moveTo>
                  <a:lnTo>
                    <a:pt x="2893" y="2480"/>
                  </a:lnTo>
                  <a:lnTo>
                    <a:pt x="1063" y="2303"/>
                  </a:lnTo>
                  <a:lnTo>
                    <a:pt x="886" y="3838"/>
                  </a:lnTo>
                  <a:lnTo>
                    <a:pt x="2716" y="3956"/>
                  </a:lnTo>
                  <a:lnTo>
                    <a:pt x="2657" y="4901"/>
                  </a:lnTo>
                  <a:lnTo>
                    <a:pt x="118" y="4665"/>
                  </a:lnTo>
                  <a:lnTo>
                    <a:pt x="0" y="6259"/>
                  </a:lnTo>
                  <a:lnTo>
                    <a:pt x="4546" y="6672"/>
                  </a:lnTo>
                  <a:lnTo>
                    <a:pt x="5136" y="178"/>
                  </a:lnTo>
                  <a:lnTo>
                    <a:pt x="30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9" name="Google Shape;419;p7"/>
            <p:cNvSpPr/>
            <p:nvPr/>
          </p:nvSpPr>
          <p:spPr>
            <a:xfrm>
              <a:off x="5128050" y="4512050"/>
              <a:ext cx="168275" cy="166825"/>
            </a:xfrm>
            <a:custGeom>
              <a:avLst/>
              <a:gdLst/>
              <a:ahLst/>
              <a:cxnLst/>
              <a:rect l="l" t="t" r="r" b="b"/>
              <a:pathLst>
                <a:path w="6731" h="6673" extrusionOk="0">
                  <a:moveTo>
                    <a:pt x="3306" y="1890"/>
                  </a:moveTo>
                  <a:lnTo>
                    <a:pt x="3601" y="1949"/>
                  </a:lnTo>
                  <a:lnTo>
                    <a:pt x="3897" y="2008"/>
                  </a:lnTo>
                  <a:lnTo>
                    <a:pt x="4133" y="2126"/>
                  </a:lnTo>
                  <a:lnTo>
                    <a:pt x="4310" y="2303"/>
                  </a:lnTo>
                  <a:lnTo>
                    <a:pt x="4487" y="2480"/>
                  </a:lnTo>
                  <a:lnTo>
                    <a:pt x="4546" y="2717"/>
                  </a:lnTo>
                  <a:lnTo>
                    <a:pt x="4605" y="3012"/>
                  </a:lnTo>
                  <a:lnTo>
                    <a:pt x="4664" y="3248"/>
                  </a:lnTo>
                  <a:lnTo>
                    <a:pt x="4605" y="3602"/>
                  </a:lnTo>
                  <a:lnTo>
                    <a:pt x="4546" y="3897"/>
                  </a:lnTo>
                  <a:lnTo>
                    <a:pt x="4428" y="4193"/>
                  </a:lnTo>
                  <a:lnTo>
                    <a:pt x="4251" y="4370"/>
                  </a:lnTo>
                  <a:lnTo>
                    <a:pt x="4074" y="4547"/>
                  </a:lnTo>
                  <a:lnTo>
                    <a:pt x="3897" y="4724"/>
                  </a:lnTo>
                  <a:lnTo>
                    <a:pt x="3601" y="4783"/>
                  </a:lnTo>
                  <a:lnTo>
                    <a:pt x="3365" y="4842"/>
                  </a:lnTo>
                  <a:lnTo>
                    <a:pt x="3070" y="4783"/>
                  </a:lnTo>
                  <a:lnTo>
                    <a:pt x="2775" y="4724"/>
                  </a:lnTo>
                  <a:lnTo>
                    <a:pt x="2539" y="4606"/>
                  </a:lnTo>
                  <a:lnTo>
                    <a:pt x="2362" y="4429"/>
                  </a:lnTo>
                  <a:lnTo>
                    <a:pt x="2244" y="4252"/>
                  </a:lnTo>
                  <a:lnTo>
                    <a:pt x="2125" y="4016"/>
                  </a:lnTo>
                  <a:lnTo>
                    <a:pt x="2066" y="3720"/>
                  </a:lnTo>
                  <a:lnTo>
                    <a:pt x="2066" y="3425"/>
                  </a:lnTo>
                  <a:lnTo>
                    <a:pt x="2066" y="3130"/>
                  </a:lnTo>
                  <a:lnTo>
                    <a:pt x="2185" y="2835"/>
                  </a:lnTo>
                  <a:lnTo>
                    <a:pt x="2303" y="2540"/>
                  </a:lnTo>
                  <a:lnTo>
                    <a:pt x="2421" y="2303"/>
                  </a:lnTo>
                  <a:lnTo>
                    <a:pt x="2598" y="2126"/>
                  </a:lnTo>
                  <a:lnTo>
                    <a:pt x="2834" y="2008"/>
                  </a:lnTo>
                  <a:lnTo>
                    <a:pt x="3070" y="1949"/>
                  </a:lnTo>
                  <a:lnTo>
                    <a:pt x="3306" y="1890"/>
                  </a:lnTo>
                  <a:close/>
                  <a:moveTo>
                    <a:pt x="3070" y="1"/>
                  </a:moveTo>
                  <a:lnTo>
                    <a:pt x="2657" y="60"/>
                  </a:lnTo>
                  <a:lnTo>
                    <a:pt x="2244" y="178"/>
                  </a:lnTo>
                  <a:lnTo>
                    <a:pt x="1830" y="355"/>
                  </a:lnTo>
                  <a:lnTo>
                    <a:pt x="1417" y="532"/>
                  </a:lnTo>
                  <a:lnTo>
                    <a:pt x="1122" y="827"/>
                  </a:lnTo>
                  <a:lnTo>
                    <a:pt x="827" y="1123"/>
                  </a:lnTo>
                  <a:lnTo>
                    <a:pt x="531" y="1477"/>
                  </a:lnTo>
                  <a:lnTo>
                    <a:pt x="354" y="1890"/>
                  </a:lnTo>
                  <a:lnTo>
                    <a:pt x="177" y="2303"/>
                  </a:lnTo>
                  <a:lnTo>
                    <a:pt x="59" y="2776"/>
                  </a:lnTo>
                  <a:lnTo>
                    <a:pt x="0" y="3189"/>
                  </a:lnTo>
                  <a:lnTo>
                    <a:pt x="0" y="3661"/>
                  </a:lnTo>
                  <a:lnTo>
                    <a:pt x="59" y="4075"/>
                  </a:lnTo>
                  <a:lnTo>
                    <a:pt x="177" y="4547"/>
                  </a:lnTo>
                  <a:lnTo>
                    <a:pt x="354" y="4901"/>
                  </a:lnTo>
                  <a:lnTo>
                    <a:pt x="590" y="5314"/>
                  </a:lnTo>
                  <a:lnTo>
                    <a:pt x="827" y="5610"/>
                  </a:lnTo>
                  <a:lnTo>
                    <a:pt x="1181" y="5905"/>
                  </a:lnTo>
                  <a:lnTo>
                    <a:pt x="1535" y="6200"/>
                  </a:lnTo>
                  <a:lnTo>
                    <a:pt x="1889" y="6377"/>
                  </a:lnTo>
                  <a:lnTo>
                    <a:pt x="2303" y="6554"/>
                  </a:lnTo>
                  <a:lnTo>
                    <a:pt x="2716" y="6672"/>
                  </a:lnTo>
                  <a:lnTo>
                    <a:pt x="3601" y="6672"/>
                  </a:lnTo>
                  <a:lnTo>
                    <a:pt x="4074" y="6613"/>
                  </a:lnTo>
                  <a:lnTo>
                    <a:pt x="4487" y="6554"/>
                  </a:lnTo>
                  <a:lnTo>
                    <a:pt x="4900" y="6377"/>
                  </a:lnTo>
                  <a:lnTo>
                    <a:pt x="5255" y="6141"/>
                  </a:lnTo>
                  <a:lnTo>
                    <a:pt x="5609" y="5905"/>
                  </a:lnTo>
                  <a:lnTo>
                    <a:pt x="5904" y="5551"/>
                  </a:lnTo>
                  <a:lnTo>
                    <a:pt x="6140" y="5196"/>
                  </a:lnTo>
                  <a:lnTo>
                    <a:pt x="6376" y="4842"/>
                  </a:lnTo>
                  <a:lnTo>
                    <a:pt x="6553" y="4429"/>
                  </a:lnTo>
                  <a:lnTo>
                    <a:pt x="6671" y="3956"/>
                  </a:lnTo>
                  <a:lnTo>
                    <a:pt x="6731" y="3484"/>
                  </a:lnTo>
                  <a:lnTo>
                    <a:pt x="6671" y="3071"/>
                  </a:lnTo>
                  <a:lnTo>
                    <a:pt x="6612" y="2599"/>
                  </a:lnTo>
                  <a:lnTo>
                    <a:pt x="6494" y="2185"/>
                  </a:lnTo>
                  <a:lnTo>
                    <a:pt x="6317" y="1772"/>
                  </a:lnTo>
                  <a:lnTo>
                    <a:pt x="6140" y="1418"/>
                  </a:lnTo>
                  <a:lnTo>
                    <a:pt x="5845" y="1064"/>
                  </a:lnTo>
                  <a:lnTo>
                    <a:pt x="5550" y="768"/>
                  </a:lnTo>
                  <a:lnTo>
                    <a:pt x="5196" y="532"/>
                  </a:lnTo>
                  <a:lnTo>
                    <a:pt x="4782" y="296"/>
                  </a:lnTo>
                  <a:lnTo>
                    <a:pt x="4369" y="178"/>
                  </a:lnTo>
                  <a:lnTo>
                    <a:pt x="3956" y="60"/>
                  </a:lnTo>
                  <a:lnTo>
                    <a:pt x="34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0" name="Google Shape;420;p7"/>
            <p:cNvSpPr/>
            <p:nvPr/>
          </p:nvSpPr>
          <p:spPr>
            <a:xfrm>
              <a:off x="5012925" y="4464825"/>
              <a:ext cx="106275" cy="184525"/>
            </a:xfrm>
            <a:custGeom>
              <a:avLst/>
              <a:gdLst/>
              <a:ahLst/>
              <a:cxnLst/>
              <a:rect l="l" t="t" r="r" b="b"/>
              <a:pathLst>
                <a:path w="4251" h="7381" extrusionOk="0">
                  <a:moveTo>
                    <a:pt x="413" y="1"/>
                  </a:moveTo>
                  <a:lnTo>
                    <a:pt x="0" y="1477"/>
                  </a:lnTo>
                  <a:lnTo>
                    <a:pt x="1889" y="2067"/>
                  </a:lnTo>
                  <a:lnTo>
                    <a:pt x="531" y="6849"/>
                  </a:lnTo>
                  <a:lnTo>
                    <a:pt x="2480" y="7380"/>
                  </a:lnTo>
                  <a:lnTo>
                    <a:pt x="4251" y="1122"/>
                  </a:lnTo>
                  <a:lnTo>
                    <a:pt x="4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1" name="Google Shape;421;p7"/>
            <p:cNvSpPr/>
            <p:nvPr/>
          </p:nvSpPr>
          <p:spPr>
            <a:xfrm>
              <a:off x="4897775" y="4439725"/>
              <a:ext cx="101875" cy="171250"/>
            </a:xfrm>
            <a:custGeom>
              <a:avLst/>
              <a:gdLst/>
              <a:ahLst/>
              <a:cxnLst/>
              <a:rect l="l" t="t" r="r" b="b"/>
              <a:pathLst>
                <a:path w="4075" h="6850" extrusionOk="0">
                  <a:moveTo>
                    <a:pt x="2185" y="1"/>
                  </a:moveTo>
                  <a:lnTo>
                    <a:pt x="1" y="6141"/>
                  </a:lnTo>
                  <a:lnTo>
                    <a:pt x="1949" y="6849"/>
                  </a:lnTo>
                  <a:lnTo>
                    <a:pt x="4075" y="709"/>
                  </a:lnTo>
                  <a:lnTo>
                    <a:pt x="21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2" name="Google Shape;422;p7"/>
            <p:cNvSpPr/>
            <p:nvPr/>
          </p:nvSpPr>
          <p:spPr>
            <a:xfrm>
              <a:off x="4732475" y="4389550"/>
              <a:ext cx="168300" cy="168300"/>
            </a:xfrm>
            <a:custGeom>
              <a:avLst/>
              <a:gdLst/>
              <a:ahLst/>
              <a:cxnLst/>
              <a:rect l="l" t="t" r="r" b="b"/>
              <a:pathLst>
                <a:path w="6732" h="6732" extrusionOk="0">
                  <a:moveTo>
                    <a:pt x="3425" y="1890"/>
                  </a:moveTo>
                  <a:lnTo>
                    <a:pt x="3720" y="1949"/>
                  </a:lnTo>
                  <a:lnTo>
                    <a:pt x="3956" y="2067"/>
                  </a:lnTo>
                  <a:lnTo>
                    <a:pt x="4192" y="2185"/>
                  </a:lnTo>
                  <a:lnTo>
                    <a:pt x="4428" y="2362"/>
                  </a:lnTo>
                  <a:lnTo>
                    <a:pt x="4547" y="2539"/>
                  </a:lnTo>
                  <a:lnTo>
                    <a:pt x="4665" y="2775"/>
                  </a:lnTo>
                  <a:lnTo>
                    <a:pt x="4724" y="3071"/>
                  </a:lnTo>
                  <a:lnTo>
                    <a:pt x="4724" y="3307"/>
                  </a:lnTo>
                  <a:lnTo>
                    <a:pt x="4665" y="3602"/>
                  </a:lnTo>
                  <a:lnTo>
                    <a:pt x="4547" y="3897"/>
                  </a:lnTo>
                  <a:lnTo>
                    <a:pt x="4428" y="4192"/>
                  </a:lnTo>
                  <a:lnTo>
                    <a:pt x="4251" y="4429"/>
                  </a:lnTo>
                  <a:lnTo>
                    <a:pt x="4015" y="4606"/>
                  </a:lnTo>
                  <a:lnTo>
                    <a:pt x="3838" y="4724"/>
                  </a:lnTo>
                  <a:lnTo>
                    <a:pt x="3602" y="4783"/>
                  </a:lnTo>
                  <a:lnTo>
                    <a:pt x="3307" y="4842"/>
                  </a:lnTo>
                  <a:lnTo>
                    <a:pt x="3071" y="4783"/>
                  </a:lnTo>
                  <a:lnTo>
                    <a:pt x="2775" y="4724"/>
                  </a:lnTo>
                  <a:lnTo>
                    <a:pt x="2539" y="4547"/>
                  </a:lnTo>
                  <a:lnTo>
                    <a:pt x="2362" y="4369"/>
                  </a:lnTo>
                  <a:lnTo>
                    <a:pt x="2185" y="4192"/>
                  </a:lnTo>
                  <a:lnTo>
                    <a:pt x="2067" y="3956"/>
                  </a:lnTo>
                  <a:lnTo>
                    <a:pt x="2067" y="3720"/>
                  </a:lnTo>
                  <a:lnTo>
                    <a:pt x="2067" y="3425"/>
                  </a:lnTo>
                  <a:lnTo>
                    <a:pt x="2126" y="3130"/>
                  </a:lnTo>
                  <a:lnTo>
                    <a:pt x="2244" y="2834"/>
                  </a:lnTo>
                  <a:lnTo>
                    <a:pt x="2362" y="2598"/>
                  </a:lnTo>
                  <a:lnTo>
                    <a:pt x="2539" y="2362"/>
                  </a:lnTo>
                  <a:lnTo>
                    <a:pt x="2716" y="2185"/>
                  </a:lnTo>
                  <a:lnTo>
                    <a:pt x="2953" y="2008"/>
                  </a:lnTo>
                  <a:lnTo>
                    <a:pt x="3189" y="1949"/>
                  </a:lnTo>
                  <a:lnTo>
                    <a:pt x="3425" y="1890"/>
                  </a:lnTo>
                  <a:close/>
                  <a:moveTo>
                    <a:pt x="3012" y="1"/>
                  </a:moveTo>
                  <a:lnTo>
                    <a:pt x="2598" y="60"/>
                  </a:lnTo>
                  <a:lnTo>
                    <a:pt x="2185" y="237"/>
                  </a:lnTo>
                  <a:lnTo>
                    <a:pt x="1772" y="414"/>
                  </a:lnTo>
                  <a:lnTo>
                    <a:pt x="1417" y="591"/>
                  </a:lnTo>
                  <a:lnTo>
                    <a:pt x="1063" y="886"/>
                  </a:lnTo>
                  <a:lnTo>
                    <a:pt x="768" y="1240"/>
                  </a:lnTo>
                  <a:lnTo>
                    <a:pt x="532" y="1595"/>
                  </a:lnTo>
                  <a:lnTo>
                    <a:pt x="296" y="2008"/>
                  </a:lnTo>
                  <a:lnTo>
                    <a:pt x="178" y="2421"/>
                  </a:lnTo>
                  <a:lnTo>
                    <a:pt x="60" y="2894"/>
                  </a:lnTo>
                  <a:lnTo>
                    <a:pt x="1" y="3307"/>
                  </a:lnTo>
                  <a:lnTo>
                    <a:pt x="60" y="3779"/>
                  </a:lnTo>
                  <a:lnTo>
                    <a:pt x="119" y="4192"/>
                  </a:lnTo>
                  <a:lnTo>
                    <a:pt x="237" y="4606"/>
                  </a:lnTo>
                  <a:lnTo>
                    <a:pt x="414" y="4960"/>
                  </a:lnTo>
                  <a:lnTo>
                    <a:pt x="650" y="5373"/>
                  </a:lnTo>
                  <a:lnTo>
                    <a:pt x="945" y="5668"/>
                  </a:lnTo>
                  <a:lnTo>
                    <a:pt x="1240" y="5964"/>
                  </a:lnTo>
                  <a:lnTo>
                    <a:pt x="1595" y="6200"/>
                  </a:lnTo>
                  <a:lnTo>
                    <a:pt x="2008" y="6436"/>
                  </a:lnTo>
                  <a:lnTo>
                    <a:pt x="2421" y="6554"/>
                  </a:lnTo>
                  <a:lnTo>
                    <a:pt x="2893" y="6672"/>
                  </a:lnTo>
                  <a:lnTo>
                    <a:pt x="3307" y="6731"/>
                  </a:lnTo>
                  <a:lnTo>
                    <a:pt x="3720" y="6731"/>
                  </a:lnTo>
                  <a:lnTo>
                    <a:pt x="4192" y="6672"/>
                  </a:lnTo>
                  <a:lnTo>
                    <a:pt x="4606" y="6554"/>
                  </a:lnTo>
                  <a:lnTo>
                    <a:pt x="4960" y="6377"/>
                  </a:lnTo>
                  <a:lnTo>
                    <a:pt x="5314" y="6141"/>
                  </a:lnTo>
                  <a:lnTo>
                    <a:pt x="5668" y="5845"/>
                  </a:lnTo>
                  <a:lnTo>
                    <a:pt x="5964" y="5491"/>
                  </a:lnTo>
                  <a:lnTo>
                    <a:pt x="6259" y="5137"/>
                  </a:lnTo>
                  <a:lnTo>
                    <a:pt x="6436" y="4724"/>
                  </a:lnTo>
                  <a:lnTo>
                    <a:pt x="6613" y="4310"/>
                  </a:lnTo>
                  <a:lnTo>
                    <a:pt x="6731" y="3838"/>
                  </a:lnTo>
                  <a:lnTo>
                    <a:pt x="6731" y="3425"/>
                  </a:lnTo>
                  <a:lnTo>
                    <a:pt x="6731" y="2953"/>
                  </a:lnTo>
                  <a:lnTo>
                    <a:pt x="6672" y="2539"/>
                  </a:lnTo>
                  <a:lnTo>
                    <a:pt x="6554" y="2126"/>
                  </a:lnTo>
                  <a:lnTo>
                    <a:pt x="6318" y="1772"/>
                  </a:lnTo>
                  <a:lnTo>
                    <a:pt x="6082" y="1358"/>
                  </a:lnTo>
                  <a:lnTo>
                    <a:pt x="5845" y="1063"/>
                  </a:lnTo>
                  <a:lnTo>
                    <a:pt x="5491" y="768"/>
                  </a:lnTo>
                  <a:lnTo>
                    <a:pt x="5137" y="532"/>
                  </a:lnTo>
                  <a:lnTo>
                    <a:pt x="4724" y="296"/>
                  </a:lnTo>
                  <a:lnTo>
                    <a:pt x="4310" y="178"/>
                  </a:lnTo>
                  <a:lnTo>
                    <a:pt x="3897" y="60"/>
                  </a:lnTo>
                  <a:lnTo>
                    <a:pt x="34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3" name="Google Shape;423;p7"/>
            <p:cNvSpPr/>
            <p:nvPr/>
          </p:nvSpPr>
          <p:spPr>
            <a:xfrm>
              <a:off x="4531750" y="4241950"/>
              <a:ext cx="187475" cy="200750"/>
            </a:xfrm>
            <a:custGeom>
              <a:avLst/>
              <a:gdLst/>
              <a:ahLst/>
              <a:cxnLst/>
              <a:rect l="l" t="t" r="r" b="b"/>
              <a:pathLst>
                <a:path w="7499" h="8030" extrusionOk="0">
                  <a:moveTo>
                    <a:pt x="2657" y="3720"/>
                  </a:moveTo>
                  <a:lnTo>
                    <a:pt x="3661" y="4311"/>
                  </a:lnTo>
                  <a:lnTo>
                    <a:pt x="2185" y="5550"/>
                  </a:lnTo>
                  <a:lnTo>
                    <a:pt x="2657" y="3720"/>
                  </a:lnTo>
                  <a:close/>
                  <a:moveTo>
                    <a:pt x="1417" y="1"/>
                  </a:moveTo>
                  <a:lnTo>
                    <a:pt x="0" y="6790"/>
                  </a:lnTo>
                  <a:lnTo>
                    <a:pt x="2008" y="8030"/>
                  </a:lnTo>
                  <a:lnTo>
                    <a:pt x="7498" y="3779"/>
                  </a:lnTo>
                  <a:lnTo>
                    <a:pt x="5668" y="2598"/>
                  </a:lnTo>
                  <a:lnTo>
                    <a:pt x="4900" y="3307"/>
                  </a:lnTo>
                  <a:lnTo>
                    <a:pt x="3011" y="2126"/>
                  </a:lnTo>
                  <a:lnTo>
                    <a:pt x="3247" y="1122"/>
                  </a:lnTo>
                  <a:lnTo>
                    <a:pt x="14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4" name="Google Shape;424;p7"/>
            <p:cNvSpPr/>
            <p:nvPr/>
          </p:nvSpPr>
          <p:spPr>
            <a:xfrm>
              <a:off x="4339875" y="4168150"/>
              <a:ext cx="188950" cy="191900"/>
            </a:xfrm>
            <a:custGeom>
              <a:avLst/>
              <a:gdLst/>
              <a:ahLst/>
              <a:cxnLst/>
              <a:rect l="l" t="t" r="r" b="b"/>
              <a:pathLst>
                <a:path w="7558" h="7676" extrusionOk="0">
                  <a:moveTo>
                    <a:pt x="4251" y="1"/>
                  </a:moveTo>
                  <a:lnTo>
                    <a:pt x="3897" y="60"/>
                  </a:lnTo>
                  <a:lnTo>
                    <a:pt x="3542" y="178"/>
                  </a:lnTo>
                  <a:lnTo>
                    <a:pt x="3188" y="355"/>
                  </a:lnTo>
                  <a:lnTo>
                    <a:pt x="2893" y="591"/>
                  </a:lnTo>
                  <a:lnTo>
                    <a:pt x="2598" y="886"/>
                  </a:lnTo>
                  <a:lnTo>
                    <a:pt x="2303" y="1241"/>
                  </a:lnTo>
                  <a:lnTo>
                    <a:pt x="0" y="4133"/>
                  </a:lnTo>
                  <a:lnTo>
                    <a:pt x="1594" y="5373"/>
                  </a:lnTo>
                  <a:lnTo>
                    <a:pt x="3897" y="2480"/>
                  </a:lnTo>
                  <a:lnTo>
                    <a:pt x="4192" y="2185"/>
                  </a:lnTo>
                  <a:lnTo>
                    <a:pt x="4487" y="2008"/>
                  </a:lnTo>
                  <a:lnTo>
                    <a:pt x="4664" y="2008"/>
                  </a:lnTo>
                  <a:lnTo>
                    <a:pt x="4841" y="2067"/>
                  </a:lnTo>
                  <a:lnTo>
                    <a:pt x="4959" y="2126"/>
                  </a:lnTo>
                  <a:lnTo>
                    <a:pt x="5137" y="2244"/>
                  </a:lnTo>
                  <a:lnTo>
                    <a:pt x="5314" y="2362"/>
                  </a:lnTo>
                  <a:lnTo>
                    <a:pt x="5432" y="2539"/>
                  </a:lnTo>
                  <a:lnTo>
                    <a:pt x="5491" y="2657"/>
                  </a:lnTo>
                  <a:lnTo>
                    <a:pt x="5491" y="2835"/>
                  </a:lnTo>
                  <a:lnTo>
                    <a:pt x="5432" y="3189"/>
                  </a:lnTo>
                  <a:lnTo>
                    <a:pt x="5196" y="3484"/>
                  </a:lnTo>
                  <a:lnTo>
                    <a:pt x="2952" y="6436"/>
                  </a:lnTo>
                  <a:lnTo>
                    <a:pt x="4546" y="7676"/>
                  </a:lnTo>
                  <a:lnTo>
                    <a:pt x="6849" y="4783"/>
                  </a:lnTo>
                  <a:lnTo>
                    <a:pt x="7085" y="4370"/>
                  </a:lnTo>
                  <a:lnTo>
                    <a:pt x="7262" y="4015"/>
                  </a:lnTo>
                  <a:lnTo>
                    <a:pt x="7439" y="3661"/>
                  </a:lnTo>
                  <a:lnTo>
                    <a:pt x="7498" y="3307"/>
                  </a:lnTo>
                  <a:lnTo>
                    <a:pt x="7557" y="2953"/>
                  </a:lnTo>
                  <a:lnTo>
                    <a:pt x="7557" y="2598"/>
                  </a:lnTo>
                  <a:lnTo>
                    <a:pt x="7439" y="2244"/>
                  </a:lnTo>
                  <a:lnTo>
                    <a:pt x="7321" y="1890"/>
                  </a:lnTo>
                  <a:lnTo>
                    <a:pt x="7144" y="1595"/>
                  </a:lnTo>
                  <a:lnTo>
                    <a:pt x="6967" y="1300"/>
                  </a:lnTo>
                  <a:lnTo>
                    <a:pt x="6672" y="1004"/>
                  </a:lnTo>
                  <a:lnTo>
                    <a:pt x="6376" y="709"/>
                  </a:lnTo>
                  <a:lnTo>
                    <a:pt x="6081" y="473"/>
                  </a:lnTo>
                  <a:lnTo>
                    <a:pt x="5727" y="296"/>
                  </a:lnTo>
                  <a:lnTo>
                    <a:pt x="5373" y="178"/>
                  </a:lnTo>
                  <a:lnTo>
                    <a:pt x="5018" y="60"/>
                  </a:lnTo>
                  <a:lnTo>
                    <a:pt x="46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5" name="Google Shape;425;p7"/>
            <p:cNvSpPr/>
            <p:nvPr/>
          </p:nvSpPr>
          <p:spPr>
            <a:xfrm>
              <a:off x="4227700" y="4050075"/>
              <a:ext cx="190425" cy="190425"/>
            </a:xfrm>
            <a:custGeom>
              <a:avLst/>
              <a:gdLst/>
              <a:ahLst/>
              <a:cxnLst/>
              <a:rect l="l" t="t" r="r" b="b"/>
              <a:pathLst>
                <a:path w="7617" h="7617" extrusionOk="0">
                  <a:moveTo>
                    <a:pt x="3483" y="2008"/>
                  </a:moveTo>
                  <a:lnTo>
                    <a:pt x="3779" y="2067"/>
                  </a:lnTo>
                  <a:lnTo>
                    <a:pt x="4015" y="2126"/>
                  </a:lnTo>
                  <a:lnTo>
                    <a:pt x="4310" y="2303"/>
                  </a:lnTo>
                  <a:lnTo>
                    <a:pt x="4546" y="2480"/>
                  </a:lnTo>
                  <a:lnTo>
                    <a:pt x="4900" y="2834"/>
                  </a:lnTo>
                  <a:lnTo>
                    <a:pt x="2893" y="4901"/>
                  </a:lnTo>
                  <a:lnTo>
                    <a:pt x="2539" y="4606"/>
                  </a:lnTo>
                  <a:lnTo>
                    <a:pt x="2303" y="4369"/>
                  </a:lnTo>
                  <a:lnTo>
                    <a:pt x="2126" y="4074"/>
                  </a:lnTo>
                  <a:lnTo>
                    <a:pt x="2066" y="3838"/>
                  </a:lnTo>
                  <a:lnTo>
                    <a:pt x="2007" y="3543"/>
                  </a:lnTo>
                  <a:lnTo>
                    <a:pt x="2007" y="3307"/>
                  </a:lnTo>
                  <a:lnTo>
                    <a:pt x="2126" y="3012"/>
                  </a:lnTo>
                  <a:lnTo>
                    <a:pt x="2244" y="2775"/>
                  </a:lnTo>
                  <a:lnTo>
                    <a:pt x="2480" y="2480"/>
                  </a:lnTo>
                  <a:lnTo>
                    <a:pt x="2716" y="2303"/>
                  </a:lnTo>
                  <a:lnTo>
                    <a:pt x="2952" y="2126"/>
                  </a:lnTo>
                  <a:lnTo>
                    <a:pt x="3247" y="2008"/>
                  </a:lnTo>
                  <a:close/>
                  <a:moveTo>
                    <a:pt x="3247" y="1"/>
                  </a:moveTo>
                  <a:lnTo>
                    <a:pt x="2834" y="60"/>
                  </a:lnTo>
                  <a:lnTo>
                    <a:pt x="2421" y="119"/>
                  </a:lnTo>
                  <a:lnTo>
                    <a:pt x="2007" y="296"/>
                  </a:lnTo>
                  <a:lnTo>
                    <a:pt x="1653" y="473"/>
                  </a:lnTo>
                  <a:lnTo>
                    <a:pt x="1299" y="768"/>
                  </a:lnTo>
                  <a:lnTo>
                    <a:pt x="945" y="1063"/>
                  </a:lnTo>
                  <a:lnTo>
                    <a:pt x="650" y="1418"/>
                  </a:lnTo>
                  <a:lnTo>
                    <a:pt x="413" y="1772"/>
                  </a:lnTo>
                  <a:lnTo>
                    <a:pt x="236" y="2185"/>
                  </a:lnTo>
                  <a:lnTo>
                    <a:pt x="118" y="2539"/>
                  </a:lnTo>
                  <a:lnTo>
                    <a:pt x="0" y="2953"/>
                  </a:lnTo>
                  <a:lnTo>
                    <a:pt x="0" y="3366"/>
                  </a:lnTo>
                  <a:lnTo>
                    <a:pt x="59" y="3779"/>
                  </a:lnTo>
                  <a:lnTo>
                    <a:pt x="177" y="4192"/>
                  </a:lnTo>
                  <a:lnTo>
                    <a:pt x="295" y="4606"/>
                  </a:lnTo>
                  <a:lnTo>
                    <a:pt x="531" y="5019"/>
                  </a:lnTo>
                  <a:lnTo>
                    <a:pt x="827" y="5373"/>
                  </a:lnTo>
                  <a:lnTo>
                    <a:pt x="1181" y="5727"/>
                  </a:lnTo>
                  <a:lnTo>
                    <a:pt x="3129" y="7617"/>
                  </a:lnTo>
                  <a:lnTo>
                    <a:pt x="7616" y="2953"/>
                  </a:lnTo>
                  <a:lnTo>
                    <a:pt x="5668" y="1063"/>
                  </a:lnTo>
                  <a:lnTo>
                    <a:pt x="5314" y="709"/>
                  </a:lnTo>
                  <a:lnTo>
                    <a:pt x="4900" y="473"/>
                  </a:lnTo>
                  <a:lnTo>
                    <a:pt x="4487" y="237"/>
                  </a:lnTo>
                  <a:lnTo>
                    <a:pt x="4074" y="119"/>
                  </a:lnTo>
                  <a:lnTo>
                    <a:pt x="3661" y="60"/>
                  </a:lnTo>
                  <a:lnTo>
                    <a:pt x="32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6" name="Google Shape;426;p7"/>
            <p:cNvSpPr/>
            <p:nvPr/>
          </p:nvSpPr>
          <p:spPr>
            <a:xfrm>
              <a:off x="4136175" y="3958575"/>
              <a:ext cx="156475" cy="147625"/>
            </a:xfrm>
            <a:custGeom>
              <a:avLst/>
              <a:gdLst/>
              <a:ahLst/>
              <a:cxnLst/>
              <a:rect l="l" t="t" r="r" b="b"/>
              <a:pathLst>
                <a:path w="6259" h="5905" extrusionOk="0">
                  <a:moveTo>
                    <a:pt x="4901" y="0"/>
                  </a:moveTo>
                  <a:lnTo>
                    <a:pt x="1" y="4369"/>
                  </a:lnTo>
                  <a:lnTo>
                    <a:pt x="1359" y="5904"/>
                  </a:lnTo>
                  <a:lnTo>
                    <a:pt x="6259" y="1535"/>
                  </a:lnTo>
                  <a:lnTo>
                    <a:pt x="490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7" name="Google Shape;427;p7"/>
            <p:cNvSpPr/>
            <p:nvPr/>
          </p:nvSpPr>
          <p:spPr>
            <a:xfrm>
              <a:off x="4038775" y="3839025"/>
              <a:ext cx="169750" cy="168275"/>
            </a:xfrm>
            <a:custGeom>
              <a:avLst/>
              <a:gdLst/>
              <a:ahLst/>
              <a:cxnLst/>
              <a:rect l="l" t="t" r="r" b="b"/>
              <a:pathLst>
                <a:path w="6790" h="6731" extrusionOk="0">
                  <a:moveTo>
                    <a:pt x="3897" y="2007"/>
                  </a:moveTo>
                  <a:lnTo>
                    <a:pt x="4133" y="2125"/>
                  </a:lnTo>
                  <a:lnTo>
                    <a:pt x="4369" y="2303"/>
                  </a:lnTo>
                  <a:lnTo>
                    <a:pt x="4546" y="2480"/>
                  </a:lnTo>
                  <a:lnTo>
                    <a:pt x="4723" y="2775"/>
                  </a:lnTo>
                  <a:lnTo>
                    <a:pt x="4782" y="3011"/>
                  </a:lnTo>
                  <a:lnTo>
                    <a:pt x="4841" y="3247"/>
                  </a:lnTo>
                  <a:lnTo>
                    <a:pt x="4782" y="3483"/>
                  </a:lnTo>
                  <a:lnTo>
                    <a:pt x="4723" y="3719"/>
                  </a:lnTo>
                  <a:lnTo>
                    <a:pt x="4605" y="3956"/>
                  </a:lnTo>
                  <a:lnTo>
                    <a:pt x="4428" y="4192"/>
                  </a:lnTo>
                  <a:lnTo>
                    <a:pt x="4192" y="4369"/>
                  </a:lnTo>
                  <a:lnTo>
                    <a:pt x="3897" y="4546"/>
                  </a:lnTo>
                  <a:lnTo>
                    <a:pt x="3661" y="4664"/>
                  </a:lnTo>
                  <a:lnTo>
                    <a:pt x="3365" y="4782"/>
                  </a:lnTo>
                  <a:lnTo>
                    <a:pt x="3129" y="4782"/>
                  </a:lnTo>
                  <a:lnTo>
                    <a:pt x="2893" y="4723"/>
                  </a:lnTo>
                  <a:lnTo>
                    <a:pt x="2657" y="4605"/>
                  </a:lnTo>
                  <a:lnTo>
                    <a:pt x="2421" y="4487"/>
                  </a:lnTo>
                  <a:lnTo>
                    <a:pt x="2244" y="4251"/>
                  </a:lnTo>
                  <a:lnTo>
                    <a:pt x="2066" y="4015"/>
                  </a:lnTo>
                  <a:lnTo>
                    <a:pt x="2007" y="3779"/>
                  </a:lnTo>
                  <a:lnTo>
                    <a:pt x="1948" y="3542"/>
                  </a:lnTo>
                  <a:lnTo>
                    <a:pt x="1948" y="3247"/>
                  </a:lnTo>
                  <a:lnTo>
                    <a:pt x="2066" y="3011"/>
                  </a:lnTo>
                  <a:lnTo>
                    <a:pt x="2185" y="2775"/>
                  </a:lnTo>
                  <a:lnTo>
                    <a:pt x="2362" y="2598"/>
                  </a:lnTo>
                  <a:lnTo>
                    <a:pt x="2598" y="2362"/>
                  </a:lnTo>
                  <a:lnTo>
                    <a:pt x="2893" y="2184"/>
                  </a:lnTo>
                  <a:lnTo>
                    <a:pt x="3129" y="2066"/>
                  </a:lnTo>
                  <a:lnTo>
                    <a:pt x="3424" y="2007"/>
                  </a:lnTo>
                  <a:close/>
                  <a:moveTo>
                    <a:pt x="3011" y="0"/>
                  </a:moveTo>
                  <a:lnTo>
                    <a:pt x="2598" y="118"/>
                  </a:lnTo>
                  <a:lnTo>
                    <a:pt x="2185" y="236"/>
                  </a:lnTo>
                  <a:lnTo>
                    <a:pt x="1771" y="472"/>
                  </a:lnTo>
                  <a:lnTo>
                    <a:pt x="1358" y="708"/>
                  </a:lnTo>
                  <a:lnTo>
                    <a:pt x="1004" y="1004"/>
                  </a:lnTo>
                  <a:lnTo>
                    <a:pt x="709" y="1358"/>
                  </a:lnTo>
                  <a:lnTo>
                    <a:pt x="472" y="1712"/>
                  </a:lnTo>
                  <a:lnTo>
                    <a:pt x="295" y="2125"/>
                  </a:lnTo>
                  <a:lnTo>
                    <a:pt x="118" y="2539"/>
                  </a:lnTo>
                  <a:lnTo>
                    <a:pt x="59" y="2952"/>
                  </a:lnTo>
                  <a:lnTo>
                    <a:pt x="0" y="3365"/>
                  </a:lnTo>
                  <a:lnTo>
                    <a:pt x="59" y="3779"/>
                  </a:lnTo>
                  <a:lnTo>
                    <a:pt x="118" y="4192"/>
                  </a:lnTo>
                  <a:lnTo>
                    <a:pt x="295" y="4605"/>
                  </a:lnTo>
                  <a:lnTo>
                    <a:pt x="472" y="5018"/>
                  </a:lnTo>
                  <a:lnTo>
                    <a:pt x="709" y="5373"/>
                  </a:lnTo>
                  <a:lnTo>
                    <a:pt x="1004" y="5727"/>
                  </a:lnTo>
                  <a:lnTo>
                    <a:pt x="1358" y="6022"/>
                  </a:lnTo>
                  <a:lnTo>
                    <a:pt x="1712" y="6258"/>
                  </a:lnTo>
                  <a:lnTo>
                    <a:pt x="2066" y="6494"/>
                  </a:lnTo>
                  <a:lnTo>
                    <a:pt x="2480" y="6612"/>
                  </a:lnTo>
                  <a:lnTo>
                    <a:pt x="2893" y="6730"/>
                  </a:lnTo>
                  <a:lnTo>
                    <a:pt x="3779" y="6730"/>
                  </a:lnTo>
                  <a:lnTo>
                    <a:pt x="4192" y="6671"/>
                  </a:lnTo>
                  <a:lnTo>
                    <a:pt x="4605" y="6494"/>
                  </a:lnTo>
                  <a:lnTo>
                    <a:pt x="5018" y="6317"/>
                  </a:lnTo>
                  <a:lnTo>
                    <a:pt x="5432" y="6081"/>
                  </a:lnTo>
                  <a:lnTo>
                    <a:pt x="5786" y="5727"/>
                  </a:lnTo>
                  <a:lnTo>
                    <a:pt x="6081" y="5432"/>
                  </a:lnTo>
                  <a:lnTo>
                    <a:pt x="6317" y="5077"/>
                  </a:lnTo>
                  <a:lnTo>
                    <a:pt x="6494" y="4664"/>
                  </a:lnTo>
                  <a:lnTo>
                    <a:pt x="6672" y="4251"/>
                  </a:lnTo>
                  <a:lnTo>
                    <a:pt x="6731" y="3838"/>
                  </a:lnTo>
                  <a:lnTo>
                    <a:pt x="6790" y="3365"/>
                  </a:lnTo>
                  <a:lnTo>
                    <a:pt x="6731" y="2952"/>
                  </a:lnTo>
                  <a:lnTo>
                    <a:pt x="6672" y="2539"/>
                  </a:lnTo>
                  <a:lnTo>
                    <a:pt x="6494" y="2125"/>
                  </a:lnTo>
                  <a:lnTo>
                    <a:pt x="6317" y="1712"/>
                  </a:lnTo>
                  <a:lnTo>
                    <a:pt x="6081" y="1358"/>
                  </a:lnTo>
                  <a:lnTo>
                    <a:pt x="5786" y="1004"/>
                  </a:lnTo>
                  <a:lnTo>
                    <a:pt x="5432" y="708"/>
                  </a:lnTo>
                  <a:lnTo>
                    <a:pt x="5077" y="472"/>
                  </a:lnTo>
                  <a:lnTo>
                    <a:pt x="4723" y="295"/>
                  </a:lnTo>
                  <a:lnTo>
                    <a:pt x="4310" y="118"/>
                  </a:lnTo>
                  <a:lnTo>
                    <a:pt x="3897" y="59"/>
                  </a:lnTo>
                  <a:lnTo>
                    <a:pt x="34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8" name="Google Shape;428;p7"/>
            <p:cNvSpPr/>
            <p:nvPr/>
          </p:nvSpPr>
          <p:spPr>
            <a:xfrm>
              <a:off x="3904450" y="3650100"/>
              <a:ext cx="194850" cy="175650"/>
            </a:xfrm>
            <a:custGeom>
              <a:avLst/>
              <a:gdLst/>
              <a:ahLst/>
              <a:cxnLst/>
              <a:rect l="l" t="t" r="r" b="b"/>
              <a:pathLst>
                <a:path w="7794" h="7026" extrusionOk="0">
                  <a:moveTo>
                    <a:pt x="5609" y="0"/>
                  </a:moveTo>
                  <a:lnTo>
                    <a:pt x="4192" y="827"/>
                  </a:lnTo>
                  <a:lnTo>
                    <a:pt x="5373" y="2834"/>
                  </a:lnTo>
                  <a:lnTo>
                    <a:pt x="4547" y="3247"/>
                  </a:lnTo>
                  <a:lnTo>
                    <a:pt x="3543" y="1535"/>
                  </a:lnTo>
                  <a:lnTo>
                    <a:pt x="2244" y="2303"/>
                  </a:lnTo>
                  <a:lnTo>
                    <a:pt x="3248" y="4015"/>
                  </a:lnTo>
                  <a:lnTo>
                    <a:pt x="2539" y="4428"/>
                  </a:lnTo>
                  <a:lnTo>
                    <a:pt x="1358" y="2421"/>
                  </a:lnTo>
                  <a:lnTo>
                    <a:pt x="1" y="3247"/>
                  </a:lnTo>
                  <a:lnTo>
                    <a:pt x="2126" y="7026"/>
                  </a:lnTo>
                  <a:lnTo>
                    <a:pt x="7794" y="3779"/>
                  </a:lnTo>
                  <a:lnTo>
                    <a:pt x="56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9" name="Google Shape;429;p7"/>
            <p:cNvSpPr/>
            <p:nvPr/>
          </p:nvSpPr>
          <p:spPr>
            <a:xfrm>
              <a:off x="3818850" y="3484775"/>
              <a:ext cx="212550" cy="209625"/>
            </a:xfrm>
            <a:custGeom>
              <a:avLst/>
              <a:gdLst/>
              <a:ahLst/>
              <a:cxnLst/>
              <a:rect l="l" t="t" r="r" b="b"/>
              <a:pathLst>
                <a:path w="8502" h="8385" extrusionOk="0">
                  <a:moveTo>
                    <a:pt x="5904" y="1"/>
                  </a:moveTo>
                  <a:lnTo>
                    <a:pt x="0" y="2716"/>
                  </a:lnTo>
                  <a:lnTo>
                    <a:pt x="827" y="4606"/>
                  </a:lnTo>
                  <a:lnTo>
                    <a:pt x="3897" y="3189"/>
                  </a:lnTo>
                  <a:lnTo>
                    <a:pt x="1771" y="6554"/>
                  </a:lnTo>
                  <a:lnTo>
                    <a:pt x="2598" y="8384"/>
                  </a:lnTo>
                  <a:lnTo>
                    <a:pt x="8502" y="5727"/>
                  </a:lnTo>
                  <a:lnTo>
                    <a:pt x="7675" y="3838"/>
                  </a:lnTo>
                  <a:lnTo>
                    <a:pt x="4723" y="5196"/>
                  </a:lnTo>
                  <a:lnTo>
                    <a:pt x="4723" y="5196"/>
                  </a:lnTo>
                  <a:lnTo>
                    <a:pt x="6790" y="1890"/>
                  </a:lnTo>
                  <a:lnTo>
                    <a:pt x="59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0" name="Google Shape;430;p7"/>
            <p:cNvSpPr/>
            <p:nvPr/>
          </p:nvSpPr>
          <p:spPr>
            <a:xfrm>
              <a:off x="3770125" y="3323900"/>
              <a:ext cx="168300" cy="168275"/>
            </a:xfrm>
            <a:custGeom>
              <a:avLst/>
              <a:gdLst/>
              <a:ahLst/>
              <a:cxnLst/>
              <a:rect l="l" t="t" r="r" b="b"/>
              <a:pathLst>
                <a:path w="6732" h="6731" extrusionOk="0">
                  <a:moveTo>
                    <a:pt x="3898" y="0"/>
                  </a:moveTo>
                  <a:lnTo>
                    <a:pt x="1949" y="650"/>
                  </a:lnTo>
                  <a:lnTo>
                    <a:pt x="2953" y="3838"/>
                  </a:lnTo>
                  <a:lnTo>
                    <a:pt x="4370" y="3366"/>
                  </a:lnTo>
                  <a:lnTo>
                    <a:pt x="3838" y="1831"/>
                  </a:lnTo>
                  <a:lnTo>
                    <a:pt x="4134" y="1949"/>
                  </a:lnTo>
                  <a:lnTo>
                    <a:pt x="4429" y="2126"/>
                  </a:lnTo>
                  <a:lnTo>
                    <a:pt x="4606" y="2421"/>
                  </a:lnTo>
                  <a:lnTo>
                    <a:pt x="4724" y="2716"/>
                  </a:lnTo>
                  <a:lnTo>
                    <a:pt x="4842" y="3070"/>
                  </a:lnTo>
                  <a:lnTo>
                    <a:pt x="4842" y="3366"/>
                  </a:lnTo>
                  <a:lnTo>
                    <a:pt x="4842" y="3661"/>
                  </a:lnTo>
                  <a:lnTo>
                    <a:pt x="4724" y="3897"/>
                  </a:lnTo>
                  <a:lnTo>
                    <a:pt x="4606" y="4074"/>
                  </a:lnTo>
                  <a:lnTo>
                    <a:pt x="4370" y="4310"/>
                  </a:lnTo>
                  <a:lnTo>
                    <a:pt x="4075" y="4428"/>
                  </a:lnTo>
                  <a:lnTo>
                    <a:pt x="3779" y="4605"/>
                  </a:lnTo>
                  <a:lnTo>
                    <a:pt x="3484" y="4664"/>
                  </a:lnTo>
                  <a:lnTo>
                    <a:pt x="2894" y="4664"/>
                  </a:lnTo>
                  <a:lnTo>
                    <a:pt x="2658" y="4605"/>
                  </a:lnTo>
                  <a:lnTo>
                    <a:pt x="2481" y="4487"/>
                  </a:lnTo>
                  <a:lnTo>
                    <a:pt x="2244" y="4310"/>
                  </a:lnTo>
                  <a:lnTo>
                    <a:pt x="2126" y="4133"/>
                  </a:lnTo>
                  <a:lnTo>
                    <a:pt x="2008" y="3838"/>
                  </a:lnTo>
                  <a:lnTo>
                    <a:pt x="1949" y="3543"/>
                  </a:lnTo>
                  <a:lnTo>
                    <a:pt x="1949" y="3307"/>
                  </a:lnTo>
                  <a:lnTo>
                    <a:pt x="2008" y="3070"/>
                  </a:lnTo>
                  <a:lnTo>
                    <a:pt x="2126" y="2893"/>
                  </a:lnTo>
                  <a:lnTo>
                    <a:pt x="1477" y="827"/>
                  </a:lnTo>
                  <a:lnTo>
                    <a:pt x="1005" y="1122"/>
                  </a:lnTo>
                  <a:lnTo>
                    <a:pt x="650" y="1417"/>
                  </a:lnTo>
                  <a:lnTo>
                    <a:pt x="355" y="1831"/>
                  </a:lnTo>
                  <a:lnTo>
                    <a:pt x="178" y="2303"/>
                  </a:lnTo>
                  <a:lnTo>
                    <a:pt x="60" y="2775"/>
                  </a:lnTo>
                  <a:lnTo>
                    <a:pt x="1" y="3307"/>
                  </a:lnTo>
                  <a:lnTo>
                    <a:pt x="60" y="3838"/>
                  </a:lnTo>
                  <a:lnTo>
                    <a:pt x="237" y="4428"/>
                  </a:lnTo>
                  <a:lnTo>
                    <a:pt x="414" y="4901"/>
                  </a:lnTo>
                  <a:lnTo>
                    <a:pt x="650" y="5314"/>
                  </a:lnTo>
                  <a:lnTo>
                    <a:pt x="887" y="5668"/>
                  </a:lnTo>
                  <a:lnTo>
                    <a:pt x="1182" y="5963"/>
                  </a:lnTo>
                  <a:lnTo>
                    <a:pt x="1477" y="6259"/>
                  </a:lnTo>
                  <a:lnTo>
                    <a:pt x="1831" y="6436"/>
                  </a:lnTo>
                  <a:lnTo>
                    <a:pt x="2244" y="6613"/>
                  </a:lnTo>
                  <a:lnTo>
                    <a:pt x="2658" y="6731"/>
                  </a:lnTo>
                  <a:lnTo>
                    <a:pt x="3484" y="6731"/>
                  </a:lnTo>
                  <a:lnTo>
                    <a:pt x="3957" y="6672"/>
                  </a:lnTo>
                  <a:lnTo>
                    <a:pt x="4429" y="6554"/>
                  </a:lnTo>
                  <a:lnTo>
                    <a:pt x="4842" y="6377"/>
                  </a:lnTo>
                  <a:lnTo>
                    <a:pt x="5255" y="6140"/>
                  </a:lnTo>
                  <a:lnTo>
                    <a:pt x="5610" y="5904"/>
                  </a:lnTo>
                  <a:lnTo>
                    <a:pt x="5905" y="5609"/>
                  </a:lnTo>
                  <a:lnTo>
                    <a:pt x="6200" y="5314"/>
                  </a:lnTo>
                  <a:lnTo>
                    <a:pt x="6377" y="4960"/>
                  </a:lnTo>
                  <a:lnTo>
                    <a:pt x="6554" y="4546"/>
                  </a:lnTo>
                  <a:lnTo>
                    <a:pt x="6672" y="4192"/>
                  </a:lnTo>
                  <a:lnTo>
                    <a:pt x="6731" y="3720"/>
                  </a:lnTo>
                  <a:lnTo>
                    <a:pt x="6731" y="3307"/>
                  </a:lnTo>
                  <a:lnTo>
                    <a:pt x="6672" y="2834"/>
                  </a:lnTo>
                  <a:lnTo>
                    <a:pt x="6495" y="2362"/>
                  </a:lnTo>
                  <a:lnTo>
                    <a:pt x="6318" y="1831"/>
                  </a:lnTo>
                  <a:lnTo>
                    <a:pt x="6082" y="1417"/>
                  </a:lnTo>
                  <a:lnTo>
                    <a:pt x="5787" y="1063"/>
                  </a:lnTo>
                  <a:lnTo>
                    <a:pt x="5433" y="709"/>
                  </a:lnTo>
                  <a:lnTo>
                    <a:pt x="5078" y="473"/>
                  </a:lnTo>
                  <a:lnTo>
                    <a:pt x="4665" y="296"/>
                  </a:lnTo>
                  <a:lnTo>
                    <a:pt x="4311" y="118"/>
                  </a:lnTo>
                  <a:lnTo>
                    <a:pt x="389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1" name="Google Shape;431;p7"/>
            <p:cNvSpPr/>
            <p:nvPr/>
          </p:nvSpPr>
          <p:spPr>
            <a:xfrm>
              <a:off x="3731750" y="3235350"/>
              <a:ext cx="171250" cy="88575"/>
            </a:xfrm>
            <a:custGeom>
              <a:avLst/>
              <a:gdLst/>
              <a:ahLst/>
              <a:cxnLst/>
              <a:rect l="l" t="t" r="r" b="b"/>
              <a:pathLst>
                <a:path w="6850" h="3543" extrusionOk="0">
                  <a:moveTo>
                    <a:pt x="6377" y="0"/>
                  </a:moveTo>
                  <a:lnTo>
                    <a:pt x="1" y="1535"/>
                  </a:lnTo>
                  <a:lnTo>
                    <a:pt x="532" y="3542"/>
                  </a:lnTo>
                  <a:lnTo>
                    <a:pt x="6849" y="2007"/>
                  </a:lnTo>
                  <a:lnTo>
                    <a:pt x="63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2" name="Google Shape;432;p7"/>
            <p:cNvSpPr/>
            <p:nvPr/>
          </p:nvSpPr>
          <p:spPr>
            <a:xfrm>
              <a:off x="3696325" y="3050850"/>
              <a:ext cx="186000" cy="181550"/>
            </a:xfrm>
            <a:custGeom>
              <a:avLst/>
              <a:gdLst/>
              <a:ahLst/>
              <a:cxnLst/>
              <a:rect l="l" t="t" r="r" b="b"/>
              <a:pathLst>
                <a:path w="7440" h="7262" extrusionOk="0">
                  <a:moveTo>
                    <a:pt x="6436" y="0"/>
                  </a:moveTo>
                  <a:lnTo>
                    <a:pt x="1" y="1063"/>
                  </a:lnTo>
                  <a:lnTo>
                    <a:pt x="355" y="3070"/>
                  </a:lnTo>
                  <a:lnTo>
                    <a:pt x="3602" y="2539"/>
                  </a:lnTo>
                  <a:lnTo>
                    <a:pt x="3602" y="2539"/>
                  </a:lnTo>
                  <a:lnTo>
                    <a:pt x="709" y="5196"/>
                  </a:lnTo>
                  <a:lnTo>
                    <a:pt x="1005" y="7262"/>
                  </a:lnTo>
                  <a:lnTo>
                    <a:pt x="7440" y="6199"/>
                  </a:lnTo>
                  <a:lnTo>
                    <a:pt x="7145" y="4192"/>
                  </a:lnTo>
                  <a:lnTo>
                    <a:pt x="3898" y="4723"/>
                  </a:lnTo>
                  <a:lnTo>
                    <a:pt x="6790" y="2066"/>
                  </a:lnTo>
                  <a:lnTo>
                    <a:pt x="64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3" name="Google Shape;433;p7"/>
            <p:cNvSpPr/>
            <p:nvPr/>
          </p:nvSpPr>
          <p:spPr>
            <a:xfrm>
              <a:off x="3686000" y="2913575"/>
              <a:ext cx="169775" cy="118100"/>
            </a:xfrm>
            <a:custGeom>
              <a:avLst/>
              <a:gdLst/>
              <a:ahLst/>
              <a:cxnLst/>
              <a:rect l="l" t="t" r="r" b="b"/>
              <a:pathLst>
                <a:path w="6791" h="4724" extrusionOk="0">
                  <a:moveTo>
                    <a:pt x="6495" y="0"/>
                  </a:moveTo>
                  <a:lnTo>
                    <a:pt x="4842" y="119"/>
                  </a:lnTo>
                  <a:lnTo>
                    <a:pt x="5019" y="2362"/>
                  </a:lnTo>
                  <a:lnTo>
                    <a:pt x="4074" y="2421"/>
                  </a:lnTo>
                  <a:lnTo>
                    <a:pt x="3956" y="414"/>
                  </a:lnTo>
                  <a:lnTo>
                    <a:pt x="2421" y="532"/>
                  </a:lnTo>
                  <a:lnTo>
                    <a:pt x="2539" y="2539"/>
                  </a:lnTo>
                  <a:lnTo>
                    <a:pt x="1772" y="2598"/>
                  </a:lnTo>
                  <a:lnTo>
                    <a:pt x="1595" y="296"/>
                  </a:lnTo>
                  <a:lnTo>
                    <a:pt x="1" y="414"/>
                  </a:lnTo>
                  <a:lnTo>
                    <a:pt x="296" y="4724"/>
                  </a:lnTo>
                  <a:lnTo>
                    <a:pt x="6790" y="4310"/>
                  </a:lnTo>
                  <a:lnTo>
                    <a:pt x="64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4" name="Google Shape;434;p7"/>
            <p:cNvSpPr/>
            <p:nvPr/>
          </p:nvSpPr>
          <p:spPr>
            <a:xfrm>
              <a:off x="3684525" y="2774825"/>
              <a:ext cx="165350" cy="112200"/>
            </a:xfrm>
            <a:custGeom>
              <a:avLst/>
              <a:gdLst/>
              <a:ahLst/>
              <a:cxnLst/>
              <a:rect l="l" t="t" r="r" b="b"/>
              <a:pathLst>
                <a:path w="6614" h="4488" extrusionOk="0">
                  <a:moveTo>
                    <a:pt x="60" y="1"/>
                  </a:moveTo>
                  <a:lnTo>
                    <a:pt x="1" y="4370"/>
                  </a:lnTo>
                  <a:lnTo>
                    <a:pt x="6554" y="4488"/>
                  </a:lnTo>
                  <a:lnTo>
                    <a:pt x="6613" y="119"/>
                  </a:lnTo>
                  <a:lnTo>
                    <a:pt x="4960" y="60"/>
                  </a:lnTo>
                  <a:lnTo>
                    <a:pt x="4901" y="2362"/>
                  </a:lnTo>
                  <a:lnTo>
                    <a:pt x="4015" y="2362"/>
                  </a:lnTo>
                  <a:lnTo>
                    <a:pt x="4015" y="355"/>
                  </a:lnTo>
                  <a:lnTo>
                    <a:pt x="2480" y="296"/>
                  </a:lnTo>
                  <a:lnTo>
                    <a:pt x="2480" y="2362"/>
                  </a:lnTo>
                  <a:lnTo>
                    <a:pt x="1654" y="2362"/>
                  </a:lnTo>
                  <a:lnTo>
                    <a:pt x="1713" y="60"/>
                  </a:lnTo>
                  <a:lnTo>
                    <a:pt x="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5" name="Google Shape;435;p7"/>
            <p:cNvSpPr/>
            <p:nvPr/>
          </p:nvSpPr>
          <p:spPr>
            <a:xfrm>
              <a:off x="3687475" y="2602150"/>
              <a:ext cx="177150" cy="149100"/>
            </a:xfrm>
            <a:custGeom>
              <a:avLst/>
              <a:gdLst/>
              <a:ahLst/>
              <a:cxnLst/>
              <a:rect l="l" t="t" r="r" b="b"/>
              <a:pathLst>
                <a:path w="7086" h="5964" extrusionOk="0">
                  <a:moveTo>
                    <a:pt x="2658" y="2126"/>
                  </a:moveTo>
                  <a:lnTo>
                    <a:pt x="2894" y="2185"/>
                  </a:lnTo>
                  <a:lnTo>
                    <a:pt x="3012" y="2303"/>
                  </a:lnTo>
                  <a:lnTo>
                    <a:pt x="3130" y="2480"/>
                  </a:lnTo>
                  <a:lnTo>
                    <a:pt x="3130" y="2716"/>
                  </a:lnTo>
                  <a:lnTo>
                    <a:pt x="3012" y="3543"/>
                  </a:lnTo>
                  <a:lnTo>
                    <a:pt x="1949" y="3425"/>
                  </a:lnTo>
                  <a:lnTo>
                    <a:pt x="2008" y="2598"/>
                  </a:lnTo>
                  <a:lnTo>
                    <a:pt x="2067" y="2362"/>
                  </a:lnTo>
                  <a:lnTo>
                    <a:pt x="2185" y="2185"/>
                  </a:lnTo>
                  <a:lnTo>
                    <a:pt x="2421" y="2126"/>
                  </a:lnTo>
                  <a:close/>
                  <a:moveTo>
                    <a:pt x="2421" y="0"/>
                  </a:moveTo>
                  <a:lnTo>
                    <a:pt x="2126" y="59"/>
                  </a:lnTo>
                  <a:lnTo>
                    <a:pt x="1831" y="118"/>
                  </a:lnTo>
                  <a:lnTo>
                    <a:pt x="1595" y="177"/>
                  </a:lnTo>
                  <a:lnTo>
                    <a:pt x="1359" y="354"/>
                  </a:lnTo>
                  <a:lnTo>
                    <a:pt x="1122" y="473"/>
                  </a:lnTo>
                  <a:lnTo>
                    <a:pt x="945" y="709"/>
                  </a:lnTo>
                  <a:lnTo>
                    <a:pt x="768" y="945"/>
                  </a:lnTo>
                  <a:lnTo>
                    <a:pt x="591" y="1240"/>
                  </a:lnTo>
                  <a:lnTo>
                    <a:pt x="473" y="1535"/>
                  </a:lnTo>
                  <a:lnTo>
                    <a:pt x="414" y="1889"/>
                  </a:lnTo>
                  <a:lnTo>
                    <a:pt x="355" y="2244"/>
                  </a:lnTo>
                  <a:lnTo>
                    <a:pt x="1" y="5314"/>
                  </a:lnTo>
                  <a:lnTo>
                    <a:pt x="6495" y="5963"/>
                  </a:lnTo>
                  <a:lnTo>
                    <a:pt x="6731" y="3897"/>
                  </a:lnTo>
                  <a:lnTo>
                    <a:pt x="4370" y="3661"/>
                  </a:lnTo>
                  <a:lnTo>
                    <a:pt x="6849" y="2716"/>
                  </a:lnTo>
                  <a:lnTo>
                    <a:pt x="7085" y="473"/>
                  </a:lnTo>
                  <a:lnTo>
                    <a:pt x="4429" y="1594"/>
                  </a:lnTo>
                  <a:lnTo>
                    <a:pt x="4370" y="1299"/>
                  </a:lnTo>
                  <a:lnTo>
                    <a:pt x="4193" y="1004"/>
                  </a:lnTo>
                  <a:lnTo>
                    <a:pt x="4015" y="709"/>
                  </a:lnTo>
                  <a:lnTo>
                    <a:pt x="3838" y="473"/>
                  </a:lnTo>
                  <a:lnTo>
                    <a:pt x="3602" y="295"/>
                  </a:lnTo>
                  <a:lnTo>
                    <a:pt x="3307" y="177"/>
                  </a:lnTo>
                  <a:lnTo>
                    <a:pt x="3012" y="59"/>
                  </a:lnTo>
                  <a:lnTo>
                    <a:pt x="27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6" name="Google Shape;436;p7"/>
            <p:cNvSpPr/>
            <p:nvPr/>
          </p:nvSpPr>
          <p:spPr>
            <a:xfrm>
              <a:off x="3717000" y="2388125"/>
              <a:ext cx="171250" cy="155000"/>
            </a:xfrm>
            <a:custGeom>
              <a:avLst/>
              <a:gdLst/>
              <a:ahLst/>
              <a:cxnLst/>
              <a:rect l="l" t="t" r="r" b="b"/>
              <a:pathLst>
                <a:path w="6850" h="6200" extrusionOk="0">
                  <a:moveTo>
                    <a:pt x="2952" y="2067"/>
                  </a:moveTo>
                  <a:lnTo>
                    <a:pt x="3189" y="2185"/>
                  </a:lnTo>
                  <a:lnTo>
                    <a:pt x="3307" y="2303"/>
                  </a:lnTo>
                  <a:lnTo>
                    <a:pt x="3425" y="2539"/>
                  </a:lnTo>
                  <a:lnTo>
                    <a:pt x="3366" y="2834"/>
                  </a:lnTo>
                  <a:lnTo>
                    <a:pt x="3248" y="3366"/>
                  </a:lnTo>
                  <a:lnTo>
                    <a:pt x="2067" y="3130"/>
                  </a:lnTo>
                  <a:lnTo>
                    <a:pt x="2185" y="2539"/>
                  </a:lnTo>
                  <a:lnTo>
                    <a:pt x="2303" y="2303"/>
                  </a:lnTo>
                  <a:lnTo>
                    <a:pt x="2480" y="2126"/>
                  </a:lnTo>
                  <a:lnTo>
                    <a:pt x="2657" y="2067"/>
                  </a:lnTo>
                  <a:close/>
                  <a:moveTo>
                    <a:pt x="2480" y="1"/>
                  </a:moveTo>
                  <a:lnTo>
                    <a:pt x="2067" y="119"/>
                  </a:lnTo>
                  <a:lnTo>
                    <a:pt x="1654" y="296"/>
                  </a:lnTo>
                  <a:lnTo>
                    <a:pt x="1299" y="591"/>
                  </a:lnTo>
                  <a:lnTo>
                    <a:pt x="1063" y="945"/>
                  </a:lnTo>
                  <a:lnTo>
                    <a:pt x="827" y="1418"/>
                  </a:lnTo>
                  <a:lnTo>
                    <a:pt x="650" y="1949"/>
                  </a:lnTo>
                  <a:lnTo>
                    <a:pt x="1" y="4724"/>
                  </a:lnTo>
                  <a:lnTo>
                    <a:pt x="6377" y="6200"/>
                  </a:lnTo>
                  <a:lnTo>
                    <a:pt x="6849" y="4192"/>
                  </a:lnTo>
                  <a:lnTo>
                    <a:pt x="4842" y="3720"/>
                  </a:lnTo>
                  <a:lnTo>
                    <a:pt x="5019" y="2953"/>
                  </a:lnTo>
                  <a:lnTo>
                    <a:pt x="5078" y="2598"/>
                  </a:lnTo>
                  <a:lnTo>
                    <a:pt x="5078" y="2244"/>
                  </a:lnTo>
                  <a:lnTo>
                    <a:pt x="5078" y="1890"/>
                  </a:lnTo>
                  <a:lnTo>
                    <a:pt x="5019" y="1595"/>
                  </a:lnTo>
                  <a:lnTo>
                    <a:pt x="4901" y="1299"/>
                  </a:lnTo>
                  <a:lnTo>
                    <a:pt x="4783" y="1004"/>
                  </a:lnTo>
                  <a:lnTo>
                    <a:pt x="4606" y="768"/>
                  </a:lnTo>
                  <a:lnTo>
                    <a:pt x="4428" y="591"/>
                  </a:lnTo>
                  <a:lnTo>
                    <a:pt x="4192" y="414"/>
                  </a:lnTo>
                  <a:lnTo>
                    <a:pt x="3956" y="237"/>
                  </a:lnTo>
                  <a:lnTo>
                    <a:pt x="3661" y="119"/>
                  </a:lnTo>
                  <a:lnTo>
                    <a:pt x="3366" y="60"/>
                  </a:lnTo>
                  <a:lnTo>
                    <a:pt x="28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7" name="Google Shape;437;p7"/>
            <p:cNvSpPr/>
            <p:nvPr/>
          </p:nvSpPr>
          <p:spPr>
            <a:xfrm>
              <a:off x="3776050" y="2205100"/>
              <a:ext cx="166800" cy="168300"/>
            </a:xfrm>
            <a:custGeom>
              <a:avLst/>
              <a:gdLst/>
              <a:ahLst/>
              <a:cxnLst/>
              <a:rect l="l" t="t" r="r" b="b"/>
              <a:pathLst>
                <a:path w="6672" h="6732" extrusionOk="0">
                  <a:moveTo>
                    <a:pt x="3424" y="2067"/>
                  </a:moveTo>
                  <a:lnTo>
                    <a:pt x="3779" y="2126"/>
                  </a:lnTo>
                  <a:lnTo>
                    <a:pt x="4015" y="2303"/>
                  </a:lnTo>
                  <a:lnTo>
                    <a:pt x="4310" y="2421"/>
                  </a:lnTo>
                  <a:lnTo>
                    <a:pt x="4487" y="2598"/>
                  </a:lnTo>
                  <a:lnTo>
                    <a:pt x="4664" y="2835"/>
                  </a:lnTo>
                  <a:lnTo>
                    <a:pt x="4723" y="3012"/>
                  </a:lnTo>
                  <a:lnTo>
                    <a:pt x="4782" y="3307"/>
                  </a:lnTo>
                  <a:lnTo>
                    <a:pt x="4782" y="3543"/>
                  </a:lnTo>
                  <a:lnTo>
                    <a:pt x="4723" y="3838"/>
                  </a:lnTo>
                  <a:lnTo>
                    <a:pt x="4605" y="4074"/>
                  </a:lnTo>
                  <a:lnTo>
                    <a:pt x="4428" y="4311"/>
                  </a:lnTo>
                  <a:lnTo>
                    <a:pt x="4251" y="4488"/>
                  </a:lnTo>
                  <a:lnTo>
                    <a:pt x="4015" y="4606"/>
                  </a:lnTo>
                  <a:lnTo>
                    <a:pt x="3779" y="4665"/>
                  </a:lnTo>
                  <a:lnTo>
                    <a:pt x="3247" y="4665"/>
                  </a:lnTo>
                  <a:lnTo>
                    <a:pt x="2952" y="4547"/>
                  </a:lnTo>
                  <a:lnTo>
                    <a:pt x="2657" y="4429"/>
                  </a:lnTo>
                  <a:lnTo>
                    <a:pt x="2362" y="4311"/>
                  </a:lnTo>
                  <a:lnTo>
                    <a:pt x="2185" y="4133"/>
                  </a:lnTo>
                  <a:lnTo>
                    <a:pt x="2007" y="3897"/>
                  </a:lnTo>
                  <a:lnTo>
                    <a:pt x="1948" y="3661"/>
                  </a:lnTo>
                  <a:lnTo>
                    <a:pt x="1889" y="3425"/>
                  </a:lnTo>
                  <a:lnTo>
                    <a:pt x="1889" y="3189"/>
                  </a:lnTo>
                  <a:lnTo>
                    <a:pt x="1948" y="2894"/>
                  </a:lnTo>
                  <a:lnTo>
                    <a:pt x="2066" y="2598"/>
                  </a:lnTo>
                  <a:lnTo>
                    <a:pt x="2244" y="2421"/>
                  </a:lnTo>
                  <a:lnTo>
                    <a:pt x="2421" y="2244"/>
                  </a:lnTo>
                  <a:lnTo>
                    <a:pt x="2657" y="2126"/>
                  </a:lnTo>
                  <a:lnTo>
                    <a:pt x="2893" y="2067"/>
                  </a:lnTo>
                  <a:close/>
                  <a:moveTo>
                    <a:pt x="3070" y="1"/>
                  </a:moveTo>
                  <a:lnTo>
                    <a:pt x="2657" y="60"/>
                  </a:lnTo>
                  <a:lnTo>
                    <a:pt x="2244" y="178"/>
                  </a:lnTo>
                  <a:lnTo>
                    <a:pt x="1830" y="355"/>
                  </a:lnTo>
                  <a:lnTo>
                    <a:pt x="1476" y="532"/>
                  </a:lnTo>
                  <a:lnTo>
                    <a:pt x="1122" y="827"/>
                  </a:lnTo>
                  <a:lnTo>
                    <a:pt x="827" y="1122"/>
                  </a:lnTo>
                  <a:lnTo>
                    <a:pt x="531" y="1477"/>
                  </a:lnTo>
                  <a:lnTo>
                    <a:pt x="354" y="1890"/>
                  </a:lnTo>
                  <a:lnTo>
                    <a:pt x="177" y="2303"/>
                  </a:lnTo>
                  <a:lnTo>
                    <a:pt x="59" y="2717"/>
                  </a:lnTo>
                  <a:lnTo>
                    <a:pt x="0" y="3130"/>
                  </a:lnTo>
                  <a:lnTo>
                    <a:pt x="0" y="3602"/>
                  </a:lnTo>
                  <a:lnTo>
                    <a:pt x="59" y="4015"/>
                  </a:lnTo>
                  <a:lnTo>
                    <a:pt x="118" y="4429"/>
                  </a:lnTo>
                  <a:lnTo>
                    <a:pt x="295" y="4842"/>
                  </a:lnTo>
                  <a:lnTo>
                    <a:pt x="531" y="5196"/>
                  </a:lnTo>
                  <a:lnTo>
                    <a:pt x="768" y="5550"/>
                  </a:lnTo>
                  <a:lnTo>
                    <a:pt x="1063" y="5846"/>
                  </a:lnTo>
                  <a:lnTo>
                    <a:pt x="1417" y="6141"/>
                  </a:lnTo>
                  <a:lnTo>
                    <a:pt x="1830" y="6377"/>
                  </a:lnTo>
                  <a:lnTo>
                    <a:pt x="2244" y="6554"/>
                  </a:lnTo>
                  <a:lnTo>
                    <a:pt x="2716" y="6672"/>
                  </a:lnTo>
                  <a:lnTo>
                    <a:pt x="3188" y="6731"/>
                  </a:lnTo>
                  <a:lnTo>
                    <a:pt x="3601" y="6731"/>
                  </a:lnTo>
                  <a:lnTo>
                    <a:pt x="4015" y="6672"/>
                  </a:lnTo>
                  <a:lnTo>
                    <a:pt x="4487" y="6554"/>
                  </a:lnTo>
                  <a:lnTo>
                    <a:pt x="4841" y="6377"/>
                  </a:lnTo>
                  <a:lnTo>
                    <a:pt x="5196" y="6141"/>
                  </a:lnTo>
                  <a:lnTo>
                    <a:pt x="5550" y="5905"/>
                  </a:lnTo>
                  <a:lnTo>
                    <a:pt x="5845" y="5609"/>
                  </a:lnTo>
                  <a:lnTo>
                    <a:pt x="6140" y="5255"/>
                  </a:lnTo>
                  <a:lnTo>
                    <a:pt x="6317" y="4842"/>
                  </a:lnTo>
                  <a:lnTo>
                    <a:pt x="6494" y="4429"/>
                  </a:lnTo>
                  <a:lnTo>
                    <a:pt x="6613" y="4015"/>
                  </a:lnTo>
                  <a:lnTo>
                    <a:pt x="6672" y="3543"/>
                  </a:lnTo>
                  <a:lnTo>
                    <a:pt x="6672" y="3130"/>
                  </a:lnTo>
                  <a:lnTo>
                    <a:pt x="6672" y="2717"/>
                  </a:lnTo>
                  <a:lnTo>
                    <a:pt x="6553" y="2303"/>
                  </a:lnTo>
                  <a:lnTo>
                    <a:pt x="6376" y="1890"/>
                  </a:lnTo>
                  <a:lnTo>
                    <a:pt x="6140" y="1536"/>
                  </a:lnTo>
                  <a:lnTo>
                    <a:pt x="5904" y="1182"/>
                  </a:lnTo>
                  <a:lnTo>
                    <a:pt x="5609" y="827"/>
                  </a:lnTo>
                  <a:lnTo>
                    <a:pt x="5255" y="591"/>
                  </a:lnTo>
                  <a:lnTo>
                    <a:pt x="4841" y="355"/>
                  </a:lnTo>
                  <a:lnTo>
                    <a:pt x="4428" y="178"/>
                  </a:lnTo>
                  <a:lnTo>
                    <a:pt x="3956" y="60"/>
                  </a:lnTo>
                  <a:lnTo>
                    <a:pt x="35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8" name="Google Shape;438;p7"/>
            <p:cNvSpPr/>
            <p:nvPr/>
          </p:nvSpPr>
          <p:spPr>
            <a:xfrm>
              <a:off x="3826225" y="2036850"/>
              <a:ext cx="206650" cy="177125"/>
            </a:xfrm>
            <a:custGeom>
              <a:avLst/>
              <a:gdLst/>
              <a:ahLst/>
              <a:cxnLst/>
              <a:rect l="l" t="t" r="r" b="b"/>
              <a:pathLst>
                <a:path w="8266" h="7085" extrusionOk="0">
                  <a:moveTo>
                    <a:pt x="3307" y="2067"/>
                  </a:moveTo>
                  <a:lnTo>
                    <a:pt x="3484" y="2126"/>
                  </a:lnTo>
                  <a:lnTo>
                    <a:pt x="3720" y="2303"/>
                  </a:lnTo>
                  <a:lnTo>
                    <a:pt x="3838" y="2480"/>
                  </a:lnTo>
                  <a:lnTo>
                    <a:pt x="3838" y="2657"/>
                  </a:lnTo>
                  <a:lnTo>
                    <a:pt x="3779" y="2893"/>
                  </a:lnTo>
                  <a:lnTo>
                    <a:pt x="3425" y="3661"/>
                  </a:lnTo>
                  <a:lnTo>
                    <a:pt x="2421" y="3188"/>
                  </a:lnTo>
                  <a:lnTo>
                    <a:pt x="2775" y="2480"/>
                  </a:lnTo>
                  <a:lnTo>
                    <a:pt x="2893" y="2244"/>
                  </a:lnTo>
                  <a:lnTo>
                    <a:pt x="3070" y="2126"/>
                  </a:lnTo>
                  <a:lnTo>
                    <a:pt x="3307" y="2067"/>
                  </a:lnTo>
                  <a:close/>
                  <a:moveTo>
                    <a:pt x="3130" y="0"/>
                  </a:moveTo>
                  <a:lnTo>
                    <a:pt x="2893" y="59"/>
                  </a:lnTo>
                  <a:lnTo>
                    <a:pt x="2598" y="177"/>
                  </a:lnTo>
                  <a:lnTo>
                    <a:pt x="2362" y="295"/>
                  </a:lnTo>
                  <a:lnTo>
                    <a:pt x="2067" y="473"/>
                  </a:lnTo>
                  <a:lnTo>
                    <a:pt x="1890" y="709"/>
                  </a:lnTo>
                  <a:lnTo>
                    <a:pt x="1654" y="945"/>
                  </a:lnTo>
                  <a:lnTo>
                    <a:pt x="1476" y="1240"/>
                  </a:lnTo>
                  <a:lnTo>
                    <a:pt x="1299" y="1594"/>
                  </a:lnTo>
                  <a:lnTo>
                    <a:pt x="0" y="4310"/>
                  </a:lnTo>
                  <a:lnTo>
                    <a:pt x="5904" y="7085"/>
                  </a:lnTo>
                  <a:lnTo>
                    <a:pt x="6790" y="5196"/>
                  </a:lnTo>
                  <a:lnTo>
                    <a:pt x="4665" y="4251"/>
                  </a:lnTo>
                  <a:lnTo>
                    <a:pt x="4665" y="4192"/>
                  </a:lnTo>
                  <a:lnTo>
                    <a:pt x="7321" y="4074"/>
                  </a:lnTo>
                  <a:lnTo>
                    <a:pt x="8266" y="2067"/>
                  </a:lnTo>
                  <a:lnTo>
                    <a:pt x="5373" y="2303"/>
                  </a:lnTo>
                  <a:lnTo>
                    <a:pt x="5373" y="1949"/>
                  </a:lnTo>
                  <a:lnTo>
                    <a:pt x="5373" y="1594"/>
                  </a:lnTo>
                  <a:lnTo>
                    <a:pt x="5255" y="1299"/>
                  </a:lnTo>
                  <a:lnTo>
                    <a:pt x="5137" y="1004"/>
                  </a:lnTo>
                  <a:lnTo>
                    <a:pt x="4960" y="768"/>
                  </a:lnTo>
                  <a:lnTo>
                    <a:pt x="4783" y="532"/>
                  </a:lnTo>
                  <a:lnTo>
                    <a:pt x="4546" y="354"/>
                  </a:lnTo>
                  <a:lnTo>
                    <a:pt x="4251" y="236"/>
                  </a:lnTo>
                  <a:lnTo>
                    <a:pt x="3956" y="118"/>
                  </a:lnTo>
                  <a:lnTo>
                    <a:pt x="3720" y="59"/>
                  </a:lnTo>
                  <a:lnTo>
                    <a:pt x="34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9" name="Google Shape;439;p7"/>
            <p:cNvSpPr/>
            <p:nvPr/>
          </p:nvSpPr>
          <p:spPr>
            <a:xfrm>
              <a:off x="3897075" y="1875950"/>
              <a:ext cx="188950" cy="162400"/>
            </a:xfrm>
            <a:custGeom>
              <a:avLst/>
              <a:gdLst/>
              <a:ahLst/>
              <a:cxnLst/>
              <a:rect l="l" t="t" r="r" b="b"/>
              <a:pathLst>
                <a:path w="7558" h="6496" extrusionOk="0">
                  <a:moveTo>
                    <a:pt x="2775" y="1"/>
                  </a:moveTo>
                  <a:lnTo>
                    <a:pt x="0" y="4724"/>
                  </a:lnTo>
                  <a:lnTo>
                    <a:pt x="1417" y="5551"/>
                  </a:lnTo>
                  <a:lnTo>
                    <a:pt x="2303" y="4075"/>
                  </a:lnTo>
                  <a:lnTo>
                    <a:pt x="6495" y="6495"/>
                  </a:lnTo>
                  <a:lnTo>
                    <a:pt x="7557" y="4724"/>
                  </a:lnTo>
                  <a:lnTo>
                    <a:pt x="3307" y="2304"/>
                  </a:lnTo>
                  <a:lnTo>
                    <a:pt x="4192" y="769"/>
                  </a:lnTo>
                  <a:lnTo>
                    <a:pt x="277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0" name="Google Shape;440;p7"/>
            <p:cNvSpPr/>
            <p:nvPr/>
          </p:nvSpPr>
          <p:spPr>
            <a:xfrm>
              <a:off x="3985625" y="1751975"/>
              <a:ext cx="162375" cy="187475"/>
            </a:xfrm>
            <a:custGeom>
              <a:avLst/>
              <a:gdLst/>
              <a:ahLst/>
              <a:cxnLst/>
              <a:rect l="l" t="t" r="r" b="b"/>
              <a:pathLst>
                <a:path w="6495" h="7499" extrusionOk="0">
                  <a:moveTo>
                    <a:pt x="2598" y="1"/>
                  </a:moveTo>
                  <a:lnTo>
                    <a:pt x="1" y="3779"/>
                  </a:lnTo>
                  <a:lnTo>
                    <a:pt x="5314" y="7499"/>
                  </a:lnTo>
                  <a:lnTo>
                    <a:pt x="6495" y="5787"/>
                  </a:lnTo>
                  <a:lnTo>
                    <a:pt x="4488" y="4429"/>
                  </a:lnTo>
                  <a:lnTo>
                    <a:pt x="5550" y="2894"/>
                  </a:lnTo>
                  <a:lnTo>
                    <a:pt x="4311" y="2008"/>
                  </a:lnTo>
                  <a:lnTo>
                    <a:pt x="3248" y="3543"/>
                  </a:lnTo>
                  <a:lnTo>
                    <a:pt x="2480" y="3012"/>
                  </a:lnTo>
                  <a:lnTo>
                    <a:pt x="3956" y="886"/>
                  </a:lnTo>
                  <a:lnTo>
                    <a:pt x="25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1" name="Google Shape;441;p7"/>
            <p:cNvSpPr/>
            <p:nvPr/>
          </p:nvSpPr>
          <p:spPr>
            <a:xfrm>
              <a:off x="4103700" y="1626525"/>
              <a:ext cx="168300" cy="169750"/>
            </a:xfrm>
            <a:custGeom>
              <a:avLst/>
              <a:gdLst/>
              <a:ahLst/>
              <a:cxnLst/>
              <a:rect l="l" t="t" r="r" b="b"/>
              <a:pathLst>
                <a:path w="6732" h="6790" extrusionOk="0">
                  <a:moveTo>
                    <a:pt x="3425" y="2008"/>
                  </a:moveTo>
                  <a:lnTo>
                    <a:pt x="3661" y="2126"/>
                  </a:lnTo>
                  <a:lnTo>
                    <a:pt x="3956" y="2244"/>
                  </a:lnTo>
                  <a:lnTo>
                    <a:pt x="4193" y="2421"/>
                  </a:lnTo>
                  <a:lnTo>
                    <a:pt x="4429" y="2657"/>
                  </a:lnTo>
                  <a:lnTo>
                    <a:pt x="4606" y="2893"/>
                  </a:lnTo>
                  <a:lnTo>
                    <a:pt x="4724" y="3129"/>
                  </a:lnTo>
                  <a:lnTo>
                    <a:pt x="4783" y="3366"/>
                  </a:lnTo>
                  <a:lnTo>
                    <a:pt x="4783" y="3602"/>
                  </a:lnTo>
                  <a:lnTo>
                    <a:pt x="4724" y="3838"/>
                  </a:lnTo>
                  <a:lnTo>
                    <a:pt x="4665" y="4074"/>
                  </a:lnTo>
                  <a:lnTo>
                    <a:pt x="4488" y="4310"/>
                  </a:lnTo>
                  <a:lnTo>
                    <a:pt x="4252" y="4546"/>
                  </a:lnTo>
                  <a:lnTo>
                    <a:pt x="4075" y="4664"/>
                  </a:lnTo>
                  <a:lnTo>
                    <a:pt x="3838" y="4783"/>
                  </a:lnTo>
                  <a:lnTo>
                    <a:pt x="3307" y="4783"/>
                  </a:lnTo>
                  <a:lnTo>
                    <a:pt x="3071" y="4664"/>
                  </a:lnTo>
                  <a:lnTo>
                    <a:pt x="2776" y="4546"/>
                  </a:lnTo>
                  <a:lnTo>
                    <a:pt x="2540" y="4369"/>
                  </a:lnTo>
                  <a:lnTo>
                    <a:pt x="2303" y="4133"/>
                  </a:lnTo>
                  <a:lnTo>
                    <a:pt x="2126" y="3897"/>
                  </a:lnTo>
                  <a:lnTo>
                    <a:pt x="2008" y="3661"/>
                  </a:lnTo>
                  <a:lnTo>
                    <a:pt x="1949" y="3425"/>
                  </a:lnTo>
                  <a:lnTo>
                    <a:pt x="1949" y="3189"/>
                  </a:lnTo>
                  <a:lnTo>
                    <a:pt x="2008" y="2952"/>
                  </a:lnTo>
                  <a:lnTo>
                    <a:pt x="2067" y="2716"/>
                  </a:lnTo>
                  <a:lnTo>
                    <a:pt x="2244" y="2421"/>
                  </a:lnTo>
                  <a:lnTo>
                    <a:pt x="2480" y="2244"/>
                  </a:lnTo>
                  <a:lnTo>
                    <a:pt x="2717" y="2126"/>
                  </a:lnTo>
                  <a:lnTo>
                    <a:pt x="2953" y="2008"/>
                  </a:lnTo>
                  <a:close/>
                  <a:moveTo>
                    <a:pt x="3484" y="0"/>
                  </a:moveTo>
                  <a:lnTo>
                    <a:pt x="3071" y="59"/>
                  </a:lnTo>
                  <a:lnTo>
                    <a:pt x="2658" y="118"/>
                  </a:lnTo>
                  <a:lnTo>
                    <a:pt x="2244" y="237"/>
                  </a:lnTo>
                  <a:lnTo>
                    <a:pt x="1831" y="414"/>
                  </a:lnTo>
                  <a:lnTo>
                    <a:pt x="1477" y="650"/>
                  </a:lnTo>
                  <a:lnTo>
                    <a:pt x="1123" y="886"/>
                  </a:lnTo>
                  <a:lnTo>
                    <a:pt x="827" y="1240"/>
                  </a:lnTo>
                  <a:lnTo>
                    <a:pt x="532" y="1594"/>
                  </a:lnTo>
                  <a:lnTo>
                    <a:pt x="355" y="1949"/>
                  </a:lnTo>
                  <a:lnTo>
                    <a:pt x="178" y="2362"/>
                  </a:lnTo>
                  <a:lnTo>
                    <a:pt x="60" y="2775"/>
                  </a:lnTo>
                  <a:lnTo>
                    <a:pt x="1" y="3248"/>
                  </a:lnTo>
                  <a:lnTo>
                    <a:pt x="1" y="3661"/>
                  </a:lnTo>
                  <a:lnTo>
                    <a:pt x="60" y="4074"/>
                  </a:lnTo>
                  <a:lnTo>
                    <a:pt x="178" y="4487"/>
                  </a:lnTo>
                  <a:lnTo>
                    <a:pt x="355" y="4901"/>
                  </a:lnTo>
                  <a:lnTo>
                    <a:pt x="591" y="5255"/>
                  </a:lnTo>
                  <a:lnTo>
                    <a:pt x="827" y="5609"/>
                  </a:lnTo>
                  <a:lnTo>
                    <a:pt x="1182" y="5963"/>
                  </a:lnTo>
                  <a:lnTo>
                    <a:pt x="1595" y="6259"/>
                  </a:lnTo>
                  <a:lnTo>
                    <a:pt x="1949" y="6436"/>
                  </a:lnTo>
                  <a:lnTo>
                    <a:pt x="2362" y="6613"/>
                  </a:lnTo>
                  <a:lnTo>
                    <a:pt x="2776" y="6731"/>
                  </a:lnTo>
                  <a:lnTo>
                    <a:pt x="3248" y="6790"/>
                  </a:lnTo>
                  <a:lnTo>
                    <a:pt x="3661" y="6790"/>
                  </a:lnTo>
                  <a:lnTo>
                    <a:pt x="4075" y="6672"/>
                  </a:lnTo>
                  <a:lnTo>
                    <a:pt x="4488" y="6554"/>
                  </a:lnTo>
                  <a:lnTo>
                    <a:pt x="4901" y="6377"/>
                  </a:lnTo>
                  <a:lnTo>
                    <a:pt x="5255" y="6140"/>
                  </a:lnTo>
                  <a:lnTo>
                    <a:pt x="5610" y="5904"/>
                  </a:lnTo>
                  <a:lnTo>
                    <a:pt x="5905" y="5550"/>
                  </a:lnTo>
                  <a:lnTo>
                    <a:pt x="6200" y="5196"/>
                  </a:lnTo>
                  <a:lnTo>
                    <a:pt x="6436" y="4842"/>
                  </a:lnTo>
                  <a:lnTo>
                    <a:pt x="6554" y="4428"/>
                  </a:lnTo>
                  <a:lnTo>
                    <a:pt x="6672" y="4015"/>
                  </a:lnTo>
                  <a:lnTo>
                    <a:pt x="6731" y="3602"/>
                  </a:lnTo>
                  <a:lnTo>
                    <a:pt x="6731" y="3129"/>
                  </a:lnTo>
                  <a:lnTo>
                    <a:pt x="6672" y="2716"/>
                  </a:lnTo>
                  <a:lnTo>
                    <a:pt x="6554" y="2303"/>
                  </a:lnTo>
                  <a:lnTo>
                    <a:pt x="6377" y="1890"/>
                  </a:lnTo>
                  <a:lnTo>
                    <a:pt x="6141" y="1535"/>
                  </a:lnTo>
                  <a:lnTo>
                    <a:pt x="5905" y="1181"/>
                  </a:lnTo>
                  <a:lnTo>
                    <a:pt x="5551" y="827"/>
                  </a:lnTo>
                  <a:lnTo>
                    <a:pt x="5196" y="591"/>
                  </a:lnTo>
                  <a:lnTo>
                    <a:pt x="4783" y="355"/>
                  </a:lnTo>
                  <a:lnTo>
                    <a:pt x="4370" y="178"/>
                  </a:lnTo>
                  <a:lnTo>
                    <a:pt x="3956" y="59"/>
                  </a:lnTo>
                  <a:lnTo>
                    <a:pt x="34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2" name="Google Shape;442;p7"/>
            <p:cNvSpPr/>
            <p:nvPr/>
          </p:nvSpPr>
          <p:spPr>
            <a:xfrm>
              <a:off x="4209975" y="1530575"/>
              <a:ext cx="186000" cy="153525"/>
            </a:xfrm>
            <a:custGeom>
              <a:avLst/>
              <a:gdLst/>
              <a:ahLst/>
              <a:cxnLst/>
              <a:rect l="l" t="t" r="r" b="b"/>
              <a:pathLst>
                <a:path w="7440" h="6141" extrusionOk="0">
                  <a:moveTo>
                    <a:pt x="1477" y="1"/>
                  </a:moveTo>
                  <a:lnTo>
                    <a:pt x="1" y="1477"/>
                  </a:lnTo>
                  <a:lnTo>
                    <a:pt x="4547" y="6141"/>
                  </a:lnTo>
                  <a:lnTo>
                    <a:pt x="7440" y="3307"/>
                  </a:lnTo>
                  <a:lnTo>
                    <a:pt x="6318" y="2185"/>
                  </a:lnTo>
                  <a:lnTo>
                    <a:pt x="4901" y="3602"/>
                  </a:lnTo>
                  <a:lnTo>
                    <a:pt x="14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3" name="Google Shape;443;p7"/>
            <p:cNvSpPr/>
            <p:nvPr/>
          </p:nvSpPr>
          <p:spPr>
            <a:xfrm>
              <a:off x="4307400" y="1440550"/>
              <a:ext cx="144675" cy="156475"/>
            </a:xfrm>
            <a:custGeom>
              <a:avLst/>
              <a:gdLst/>
              <a:ahLst/>
              <a:cxnLst/>
              <a:rect l="l" t="t" r="r" b="b"/>
              <a:pathLst>
                <a:path w="5787" h="6259" extrusionOk="0">
                  <a:moveTo>
                    <a:pt x="1535" y="0"/>
                  </a:moveTo>
                  <a:lnTo>
                    <a:pt x="0" y="1358"/>
                  </a:lnTo>
                  <a:lnTo>
                    <a:pt x="4251" y="6259"/>
                  </a:lnTo>
                  <a:lnTo>
                    <a:pt x="5786" y="4960"/>
                  </a:lnTo>
                  <a:lnTo>
                    <a:pt x="15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4" name="Google Shape;444;p7"/>
            <p:cNvSpPr/>
            <p:nvPr/>
          </p:nvSpPr>
          <p:spPr>
            <a:xfrm>
              <a:off x="4406275" y="1346075"/>
              <a:ext cx="168300" cy="168300"/>
            </a:xfrm>
            <a:custGeom>
              <a:avLst/>
              <a:gdLst/>
              <a:ahLst/>
              <a:cxnLst/>
              <a:rect l="l" t="t" r="r" b="b"/>
              <a:pathLst>
                <a:path w="6732" h="6732" extrusionOk="0">
                  <a:moveTo>
                    <a:pt x="3484" y="1949"/>
                  </a:moveTo>
                  <a:lnTo>
                    <a:pt x="3720" y="2067"/>
                  </a:lnTo>
                  <a:lnTo>
                    <a:pt x="3956" y="2185"/>
                  </a:lnTo>
                  <a:lnTo>
                    <a:pt x="4193" y="2363"/>
                  </a:lnTo>
                  <a:lnTo>
                    <a:pt x="4429" y="2599"/>
                  </a:lnTo>
                  <a:lnTo>
                    <a:pt x="4547" y="2894"/>
                  </a:lnTo>
                  <a:lnTo>
                    <a:pt x="4665" y="3130"/>
                  </a:lnTo>
                  <a:lnTo>
                    <a:pt x="4724" y="3425"/>
                  </a:lnTo>
                  <a:lnTo>
                    <a:pt x="4783" y="3661"/>
                  </a:lnTo>
                  <a:lnTo>
                    <a:pt x="4724" y="3898"/>
                  </a:lnTo>
                  <a:lnTo>
                    <a:pt x="4606" y="4134"/>
                  </a:lnTo>
                  <a:lnTo>
                    <a:pt x="4429" y="4370"/>
                  </a:lnTo>
                  <a:lnTo>
                    <a:pt x="4252" y="4547"/>
                  </a:lnTo>
                  <a:lnTo>
                    <a:pt x="3956" y="4665"/>
                  </a:lnTo>
                  <a:lnTo>
                    <a:pt x="3720" y="4783"/>
                  </a:lnTo>
                  <a:lnTo>
                    <a:pt x="3248" y="4783"/>
                  </a:lnTo>
                  <a:lnTo>
                    <a:pt x="3012" y="4665"/>
                  </a:lnTo>
                  <a:lnTo>
                    <a:pt x="2776" y="4547"/>
                  </a:lnTo>
                  <a:lnTo>
                    <a:pt x="2540" y="4370"/>
                  </a:lnTo>
                  <a:lnTo>
                    <a:pt x="2362" y="4134"/>
                  </a:lnTo>
                  <a:lnTo>
                    <a:pt x="2185" y="3838"/>
                  </a:lnTo>
                  <a:lnTo>
                    <a:pt x="2067" y="3602"/>
                  </a:lnTo>
                  <a:lnTo>
                    <a:pt x="2008" y="3307"/>
                  </a:lnTo>
                  <a:lnTo>
                    <a:pt x="2008" y="3071"/>
                  </a:lnTo>
                  <a:lnTo>
                    <a:pt x="2008" y="2835"/>
                  </a:lnTo>
                  <a:lnTo>
                    <a:pt x="2126" y="2599"/>
                  </a:lnTo>
                  <a:lnTo>
                    <a:pt x="2303" y="2363"/>
                  </a:lnTo>
                  <a:lnTo>
                    <a:pt x="2540" y="2185"/>
                  </a:lnTo>
                  <a:lnTo>
                    <a:pt x="2776" y="2067"/>
                  </a:lnTo>
                  <a:lnTo>
                    <a:pt x="3012" y="1949"/>
                  </a:lnTo>
                  <a:close/>
                  <a:moveTo>
                    <a:pt x="3012" y="1"/>
                  </a:moveTo>
                  <a:lnTo>
                    <a:pt x="2599" y="119"/>
                  </a:lnTo>
                  <a:lnTo>
                    <a:pt x="2185" y="237"/>
                  </a:lnTo>
                  <a:lnTo>
                    <a:pt x="1772" y="414"/>
                  </a:lnTo>
                  <a:lnTo>
                    <a:pt x="1418" y="650"/>
                  </a:lnTo>
                  <a:lnTo>
                    <a:pt x="1064" y="946"/>
                  </a:lnTo>
                  <a:lnTo>
                    <a:pt x="768" y="1300"/>
                  </a:lnTo>
                  <a:lnTo>
                    <a:pt x="473" y="1654"/>
                  </a:lnTo>
                  <a:lnTo>
                    <a:pt x="296" y="2008"/>
                  </a:lnTo>
                  <a:lnTo>
                    <a:pt x="119" y="2422"/>
                  </a:lnTo>
                  <a:lnTo>
                    <a:pt x="60" y="2835"/>
                  </a:lnTo>
                  <a:lnTo>
                    <a:pt x="1" y="3248"/>
                  </a:lnTo>
                  <a:lnTo>
                    <a:pt x="1" y="3720"/>
                  </a:lnTo>
                  <a:lnTo>
                    <a:pt x="60" y="4134"/>
                  </a:lnTo>
                  <a:lnTo>
                    <a:pt x="237" y="4547"/>
                  </a:lnTo>
                  <a:lnTo>
                    <a:pt x="414" y="4960"/>
                  </a:lnTo>
                  <a:lnTo>
                    <a:pt x="650" y="5374"/>
                  </a:lnTo>
                  <a:lnTo>
                    <a:pt x="945" y="5728"/>
                  </a:lnTo>
                  <a:lnTo>
                    <a:pt x="1300" y="6023"/>
                  </a:lnTo>
                  <a:lnTo>
                    <a:pt x="1654" y="6259"/>
                  </a:lnTo>
                  <a:lnTo>
                    <a:pt x="2067" y="6495"/>
                  </a:lnTo>
                  <a:lnTo>
                    <a:pt x="2481" y="6613"/>
                  </a:lnTo>
                  <a:lnTo>
                    <a:pt x="2894" y="6731"/>
                  </a:lnTo>
                  <a:lnTo>
                    <a:pt x="3720" y="6731"/>
                  </a:lnTo>
                  <a:lnTo>
                    <a:pt x="4193" y="6613"/>
                  </a:lnTo>
                  <a:lnTo>
                    <a:pt x="4606" y="6495"/>
                  </a:lnTo>
                  <a:lnTo>
                    <a:pt x="4960" y="6318"/>
                  </a:lnTo>
                  <a:lnTo>
                    <a:pt x="5373" y="6082"/>
                  </a:lnTo>
                  <a:lnTo>
                    <a:pt x="5728" y="5787"/>
                  </a:lnTo>
                  <a:lnTo>
                    <a:pt x="6023" y="5492"/>
                  </a:lnTo>
                  <a:lnTo>
                    <a:pt x="6259" y="5137"/>
                  </a:lnTo>
                  <a:lnTo>
                    <a:pt x="6436" y="4724"/>
                  </a:lnTo>
                  <a:lnTo>
                    <a:pt x="6613" y="4311"/>
                  </a:lnTo>
                  <a:lnTo>
                    <a:pt x="6731" y="3898"/>
                  </a:lnTo>
                  <a:lnTo>
                    <a:pt x="6731" y="3484"/>
                  </a:lnTo>
                  <a:lnTo>
                    <a:pt x="6731" y="3071"/>
                  </a:lnTo>
                  <a:lnTo>
                    <a:pt x="6672" y="2599"/>
                  </a:lnTo>
                  <a:lnTo>
                    <a:pt x="6495" y="2185"/>
                  </a:lnTo>
                  <a:lnTo>
                    <a:pt x="6318" y="1772"/>
                  </a:lnTo>
                  <a:lnTo>
                    <a:pt x="6082" y="1418"/>
                  </a:lnTo>
                  <a:lnTo>
                    <a:pt x="5787" y="1005"/>
                  </a:lnTo>
                  <a:lnTo>
                    <a:pt x="5432" y="709"/>
                  </a:lnTo>
                  <a:lnTo>
                    <a:pt x="5078" y="473"/>
                  </a:lnTo>
                  <a:lnTo>
                    <a:pt x="4724" y="296"/>
                  </a:lnTo>
                  <a:lnTo>
                    <a:pt x="4311" y="119"/>
                  </a:lnTo>
                  <a:lnTo>
                    <a:pt x="389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45" name="Google Shape;445;p7"/>
          <p:cNvGrpSpPr/>
          <p:nvPr/>
        </p:nvGrpSpPr>
        <p:grpSpPr>
          <a:xfrm>
            <a:off x="535371" y="4337388"/>
            <a:ext cx="599510" cy="352226"/>
            <a:chOff x="-1861775" y="1644025"/>
            <a:chExt cx="1612018" cy="947100"/>
          </a:xfrm>
        </p:grpSpPr>
        <p:sp>
          <p:nvSpPr>
            <p:cNvPr id="446" name="Google Shape;446;p7"/>
            <p:cNvSpPr/>
            <p:nvPr/>
          </p:nvSpPr>
          <p:spPr>
            <a:xfrm>
              <a:off x="-1861775" y="1879738"/>
              <a:ext cx="105300" cy="4758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7" name="Google Shape;447;p7"/>
            <p:cNvSpPr/>
            <p:nvPr/>
          </p:nvSpPr>
          <p:spPr>
            <a:xfrm>
              <a:off x="-1693475" y="1748150"/>
              <a:ext cx="105300" cy="7389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8" name="Google Shape;448;p7"/>
            <p:cNvSpPr/>
            <p:nvPr/>
          </p:nvSpPr>
          <p:spPr>
            <a:xfrm>
              <a:off x="-1525175" y="1644025"/>
              <a:ext cx="105300" cy="9471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9" name="Google Shape;449;p7"/>
            <p:cNvSpPr/>
            <p:nvPr/>
          </p:nvSpPr>
          <p:spPr>
            <a:xfrm>
              <a:off x="-1356875" y="1748150"/>
              <a:ext cx="105300" cy="7389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0" name="Google Shape;450;p7"/>
            <p:cNvSpPr/>
            <p:nvPr/>
          </p:nvSpPr>
          <p:spPr>
            <a:xfrm>
              <a:off x="-1188575" y="1879738"/>
              <a:ext cx="105300" cy="4758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1" name="Google Shape;451;p7"/>
            <p:cNvSpPr/>
            <p:nvPr/>
          </p:nvSpPr>
          <p:spPr>
            <a:xfrm>
              <a:off x="-1028257" y="1879738"/>
              <a:ext cx="105300" cy="4758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2" name="Google Shape;452;p7"/>
            <p:cNvSpPr/>
            <p:nvPr/>
          </p:nvSpPr>
          <p:spPr>
            <a:xfrm>
              <a:off x="-859957" y="1748150"/>
              <a:ext cx="105300" cy="7389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3" name="Google Shape;453;p7"/>
            <p:cNvSpPr/>
            <p:nvPr/>
          </p:nvSpPr>
          <p:spPr>
            <a:xfrm>
              <a:off x="-691657" y="1644025"/>
              <a:ext cx="105300" cy="9471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4" name="Google Shape;454;p7"/>
            <p:cNvSpPr/>
            <p:nvPr/>
          </p:nvSpPr>
          <p:spPr>
            <a:xfrm>
              <a:off x="-523357" y="1748150"/>
              <a:ext cx="105300" cy="7389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5" name="Google Shape;455;p7"/>
            <p:cNvSpPr/>
            <p:nvPr/>
          </p:nvSpPr>
          <p:spPr>
            <a:xfrm>
              <a:off x="-355057" y="1879738"/>
              <a:ext cx="105300" cy="4758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56"/>
        <p:cNvGrpSpPr/>
        <p:nvPr/>
      </p:nvGrpSpPr>
      <p:grpSpPr>
        <a:xfrm>
          <a:off x="0" y="0"/>
          <a:ext cx="0" cy="0"/>
          <a:chOff x="0" y="0"/>
          <a:chExt cx="0" cy="0"/>
        </a:xfrm>
      </p:grpSpPr>
      <p:sp>
        <p:nvSpPr>
          <p:cNvPr id="457" name="Google Shape;457;p8"/>
          <p:cNvSpPr txBox="1">
            <a:spLocks noGrp="1"/>
          </p:cNvSpPr>
          <p:nvPr>
            <p:ph type="title"/>
          </p:nvPr>
        </p:nvSpPr>
        <p:spPr>
          <a:xfrm>
            <a:off x="1591925" y="2351275"/>
            <a:ext cx="5960400" cy="1835100"/>
          </a:xfrm>
          <a:prstGeom prst="rect">
            <a:avLst/>
          </a:prstGeom>
        </p:spPr>
        <p:txBody>
          <a:bodyPr spcFirstLastPara="1" wrap="square" lIns="91425" tIns="91425" rIns="91425" bIns="91425" anchor="ctr" anchorCtr="0">
            <a:noAutofit/>
          </a:bodyPr>
          <a:lstStyle>
            <a:lvl1pPr lvl="0" algn="ctr">
              <a:lnSpc>
                <a:spcPct val="70000"/>
              </a:lnSpc>
              <a:spcBef>
                <a:spcPts val="0"/>
              </a:spcBef>
              <a:spcAft>
                <a:spcPts val="0"/>
              </a:spcAft>
              <a:buSzPts val="4800"/>
              <a:buNone/>
              <a:defRPr sz="8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grpSp>
        <p:nvGrpSpPr>
          <p:cNvPr id="458" name="Google Shape;458;p8"/>
          <p:cNvGrpSpPr/>
          <p:nvPr/>
        </p:nvGrpSpPr>
        <p:grpSpPr>
          <a:xfrm>
            <a:off x="6365405" y="4163579"/>
            <a:ext cx="1834255" cy="1834975"/>
            <a:chOff x="3684525" y="1008100"/>
            <a:chExt cx="3697350" cy="3698800"/>
          </a:xfrm>
        </p:grpSpPr>
        <p:sp>
          <p:nvSpPr>
            <p:cNvPr id="459" name="Google Shape;459;p8"/>
            <p:cNvSpPr/>
            <p:nvPr/>
          </p:nvSpPr>
          <p:spPr>
            <a:xfrm>
              <a:off x="4642450" y="1210300"/>
              <a:ext cx="180075" cy="199275"/>
            </a:xfrm>
            <a:custGeom>
              <a:avLst/>
              <a:gdLst/>
              <a:ahLst/>
              <a:cxnLst/>
              <a:rect l="l" t="t" r="r" b="b"/>
              <a:pathLst>
                <a:path w="7203" h="7971" extrusionOk="0">
                  <a:moveTo>
                    <a:pt x="2067" y="2480"/>
                  </a:moveTo>
                  <a:lnTo>
                    <a:pt x="3424" y="3779"/>
                  </a:lnTo>
                  <a:lnTo>
                    <a:pt x="2362" y="4369"/>
                  </a:lnTo>
                  <a:lnTo>
                    <a:pt x="2067" y="2480"/>
                  </a:lnTo>
                  <a:close/>
                  <a:moveTo>
                    <a:pt x="2067" y="0"/>
                  </a:moveTo>
                  <a:lnTo>
                    <a:pt x="0" y="1122"/>
                  </a:lnTo>
                  <a:lnTo>
                    <a:pt x="945" y="7971"/>
                  </a:lnTo>
                  <a:lnTo>
                    <a:pt x="2834" y="6967"/>
                  </a:lnTo>
                  <a:lnTo>
                    <a:pt x="2657" y="5963"/>
                  </a:lnTo>
                  <a:lnTo>
                    <a:pt x="4546" y="4901"/>
                  </a:lnTo>
                  <a:lnTo>
                    <a:pt x="5314" y="5668"/>
                  </a:lnTo>
                  <a:lnTo>
                    <a:pt x="7203" y="4605"/>
                  </a:lnTo>
                  <a:lnTo>
                    <a:pt x="206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0" name="Google Shape;460;p8"/>
            <p:cNvSpPr/>
            <p:nvPr/>
          </p:nvSpPr>
          <p:spPr>
            <a:xfrm>
              <a:off x="4778225" y="1114350"/>
              <a:ext cx="174200" cy="187475"/>
            </a:xfrm>
            <a:custGeom>
              <a:avLst/>
              <a:gdLst/>
              <a:ahLst/>
              <a:cxnLst/>
              <a:rect l="l" t="t" r="r" b="b"/>
              <a:pathLst>
                <a:path w="6968" h="7499" extrusionOk="0">
                  <a:moveTo>
                    <a:pt x="5373" y="1"/>
                  </a:moveTo>
                  <a:lnTo>
                    <a:pt x="3484" y="768"/>
                  </a:lnTo>
                  <a:lnTo>
                    <a:pt x="4842" y="4193"/>
                  </a:lnTo>
                  <a:lnTo>
                    <a:pt x="4960" y="4547"/>
                  </a:lnTo>
                  <a:lnTo>
                    <a:pt x="4901" y="4901"/>
                  </a:lnTo>
                  <a:lnTo>
                    <a:pt x="4842" y="5078"/>
                  </a:lnTo>
                  <a:lnTo>
                    <a:pt x="4724" y="5196"/>
                  </a:lnTo>
                  <a:lnTo>
                    <a:pt x="4606" y="5314"/>
                  </a:lnTo>
                  <a:lnTo>
                    <a:pt x="4370" y="5432"/>
                  </a:lnTo>
                  <a:lnTo>
                    <a:pt x="4193" y="5491"/>
                  </a:lnTo>
                  <a:lnTo>
                    <a:pt x="3838" y="5491"/>
                  </a:lnTo>
                  <a:lnTo>
                    <a:pt x="3720" y="5432"/>
                  </a:lnTo>
                  <a:lnTo>
                    <a:pt x="3425" y="5196"/>
                  </a:lnTo>
                  <a:lnTo>
                    <a:pt x="3248" y="4842"/>
                  </a:lnTo>
                  <a:lnTo>
                    <a:pt x="1890" y="1418"/>
                  </a:lnTo>
                  <a:lnTo>
                    <a:pt x="1" y="2185"/>
                  </a:lnTo>
                  <a:lnTo>
                    <a:pt x="1359" y="5550"/>
                  </a:lnTo>
                  <a:lnTo>
                    <a:pt x="1536" y="5964"/>
                  </a:lnTo>
                  <a:lnTo>
                    <a:pt x="1772" y="6318"/>
                  </a:lnTo>
                  <a:lnTo>
                    <a:pt x="2008" y="6672"/>
                  </a:lnTo>
                  <a:lnTo>
                    <a:pt x="2303" y="6908"/>
                  </a:lnTo>
                  <a:lnTo>
                    <a:pt x="2598" y="7145"/>
                  </a:lnTo>
                  <a:lnTo>
                    <a:pt x="2894" y="7263"/>
                  </a:lnTo>
                  <a:lnTo>
                    <a:pt x="3248" y="7381"/>
                  </a:lnTo>
                  <a:lnTo>
                    <a:pt x="3602" y="7440"/>
                  </a:lnTo>
                  <a:lnTo>
                    <a:pt x="3956" y="7499"/>
                  </a:lnTo>
                  <a:lnTo>
                    <a:pt x="4311" y="7440"/>
                  </a:lnTo>
                  <a:lnTo>
                    <a:pt x="4665" y="7381"/>
                  </a:lnTo>
                  <a:lnTo>
                    <a:pt x="5078" y="7204"/>
                  </a:lnTo>
                  <a:lnTo>
                    <a:pt x="5432" y="7026"/>
                  </a:lnTo>
                  <a:lnTo>
                    <a:pt x="5787" y="6849"/>
                  </a:lnTo>
                  <a:lnTo>
                    <a:pt x="6082" y="6613"/>
                  </a:lnTo>
                  <a:lnTo>
                    <a:pt x="6318" y="6377"/>
                  </a:lnTo>
                  <a:lnTo>
                    <a:pt x="6554" y="6082"/>
                  </a:lnTo>
                  <a:lnTo>
                    <a:pt x="6731" y="5728"/>
                  </a:lnTo>
                  <a:lnTo>
                    <a:pt x="6849" y="5432"/>
                  </a:lnTo>
                  <a:lnTo>
                    <a:pt x="6967" y="5019"/>
                  </a:lnTo>
                  <a:lnTo>
                    <a:pt x="6967" y="4665"/>
                  </a:lnTo>
                  <a:lnTo>
                    <a:pt x="6967" y="4252"/>
                  </a:lnTo>
                  <a:lnTo>
                    <a:pt x="6849" y="3838"/>
                  </a:lnTo>
                  <a:lnTo>
                    <a:pt x="6731" y="3425"/>
                  </a:lnTo>
                  <a:lnTo>
                    <a:pt x="53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1" name="Google Shape;461;p8"/>
            <p:cNvSpPr/>
            <p:nvPr/>
          </p:nvSpPr>
          <p:spPr>
            <a:xfrm>
              <a:off x="4955350" y="1077450"/>
              <a:ext cx="172725" cy="178625"/>
            </a:xfrm>
            <a:custGeom>
              <a:avLst/>
              <a:gdLst/>
              <a:ahLst/>
              <a:cxnLst/>
              <a:rect l="l" t="t" r="r" b="b"/>
              <a:pathLst>
                <a:path w="6909" h="7145" extrusionOk="0">
                  <a:moveTo>
                    <a:pt x="3543" y="1831"/>
                  </a:moveTo>
                  <a:lnTo>
                    <a:pt x="3838" y="1890"/>
                  </a:lnTo>
                  <a:lnTo>
                    <a:pt x="4074" y="1949"/>
                  </a:lnTo>
                  <a:lnTo>
                    <a:pt x="4310" y="2126"/>
                  </a:lnTo>
                  <a:lnTo>
                    <a:pt x="4487" y="2362"/>
                  </a:lnTo>
                  <a:lnTo>
                    <a:pt x="4665" y="2599"/>
                  </a:lnTo>
                  <a:lnTo>
                    <a:pt x="4783" y="2894"/>
                  </a:lnTo>
                  <a:lnTo>
                    <a:pt x="4842" y="3248"/>
                  </a:lnTo>
                  <a:lnTo>
                    <a:pt x="4842" y="3543"/>
                  </a:lnTo>
                  <a:lnTo>
                    <a:pt x="4783" y="3779"/>
                  </a:lnTo>
                  <a:lnTo>
                    <a:pt x="4665" y="4075"/>
                  </a:lnTo>
                  <a:lnTo>
                    <a:pt x="4487" y="4252"/>
                  </a:lnTo>
                  <a:lnTo>
                    <a:pt x="4310" y="4429"/>
                  </a:lnTo>
                  <a:lnTo>
                    <a:pt x="4015" y="4606"/>
                  </a:lnTo>
                  <a:lnTo>
                    <a:pt x="3720" y="4724"/>
                  </a:lnTo>
                  <a:lnTo>
                    <a:pt x="3248" y="4842"/>
                  </a:lnTo>
                  <a:lnTo>
                    <a:pt x="2480" y="2067"/>
                  </a:lnTo>
                  <a:lnTo>
                    <a:pt x="2952" y="1890"/>
                  </a:lnTo>
                  <a:lnTo>
                    <a:pt x="3248" y="1831"/>
                  </a:lnTo>
                  <a:close/>
                  <a:moveTo>
                    <a:pt x="3543" y="1"/>
                  </a:moveTo>
                  <a:lnTo>
                    <a:pt x="3071" y="60"/>
                  </a:lnTo>
                  <a:lnTo>
                    <a:pt x="2598" y="119"/>
                  </a:lnTo>
                  <a:lnTo>
                    <a:pt x="0" y="886"/>
                  </a:lnTo>
                  <a:lnTo>
                    <a:pt x="1772" y="7145"/>
                  </a:lnTo>
                  <a:lnTo>
                    <a:pt x="4428" y="6436"/>
                  </a:lnTo>
                  <a:lnTo>
                    <a:pt x="4842" y="6259"/>
                  </a:lnTo>
                  <a:lnTo>
                    <a:pt x="5314" y="6023"/>
                  </a:lnTo>
                  <a:lnTo>
                    <a:pt x="5668" y="5787"/>
                  </a:lnTo>
                  <a:lnTo>
                    <a:pt x="6022" y="5491"/>
                  </a:lnTo>
                  <a:lnTo>
                    <a:pt x="6318" y="5196"/>
                  </a:lnTo>
                  <a:lnTo>
                    <a:pt x="6495" y="4842"/>
                  </a:lnTo>
                  <a:lnTo>
                    <a:pt x="6672" y="4488"/>
                  </a:lnTo>
                  <a:lnTo>
                    <a:pt x="6849" y="4075"/>
                  </a:lnTo>
                  <a:lnTo>
                    <a:pt x="6908" y="3661"/>
                  </a:lnTo>
                  <a:lnTo>
                    <a:pt x="6908" y="3189"/>
                  </a:lnTo>
                  <a:lnTo>
                    <a:pt x="6849" y="2776"/>
                  </a:lnTo>
                  <a:lnTo>
                    <a:pt x="6790" y="2362"/>
                  </a:lnTo>
                  <a:lnTo>
                    <a:pt x="6613" y="1890"/>
                  </a:lnTo>
                  <a:lnTo>
                    <a:pt x="6436" y="1536"/>
                  </a:lnTo>
                  <a:lnTo>
                    <a:pt x="6200" y="1182"/>
                  </a:lnTo>
                  <a:lnTo>
                    <a:pt x="5904" y="827"/>
                  </a:lnTo>
                  <a:lnTo>
                    <a:pt x="5609" y="591"/>
                  </a:lnTo>
                  <a:lnTo>
                    <a:pt x="5255" y="355"/>
                  </a:lnTo>
                  <a:lnTo>
                    <a:pt x="4842" y="178"/>
                  </a:lnTo>
                  <a:lnTo>
                    <a:pt x="4428" y="60"/>
                  </a:lnTo>
                  <a:lnTo>
                    <a:pt x="40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2" name="Google Shape;462;p8"/>
            <p:cNvSpPr/>
            <p:nvPr/>
          </p:nvSpPr>
          <p:spPr>
            <a:xfrm>
              <a:off x="5139850" y="1040550"/>
              <a:ext cx="82675" cy="169775"/>
            </a:xfrm>
            <a:custGeom>
              <a:avLst/>
              <a:gdLst/>
              <a:ahLst/>
              <a:cxnLst/>
              <a:rect l="l" t="t" r="r" b="b"/>
              <a:pathLst>
                <a:path w="3307" h="6791" extrusionOk="0">
                  <a:moveTo>
                    <a:pt x="2008" y="1"/>
                  </a:moveTo>
                  <a:lnTo>
                    <a:pt x="0" y="414"/>
                  </a:lnTo>
                  <a:lnTo>
                    <a:pt x="1299" y="6790"/>
                  </a:lnTo>
                  <a:lnTo>
                    <a:pt x="3307" y="6377"/>
                  </a:lnTo>
                  <a:lnTo>
                    <a:pt x="200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3" name="Google Shape;463;p8"/>
            <p:cNvSpPr/>
            <p:nvPr/>
          </p:nvSpPr>
          <p:spPr>
            <a:xfrm>
              <a:off x="5237250" y="1018425"/>
              <a:ext cx="168300" cy="168275"/>
            </a:xfrm>
            <a:custGeom>
              <a:avLst/>
              <a:gdLst/>
              <a:ahLst/>
              <a:cxnLst/>
              <a:rect l="l" t="t" r="r" b="b"/>
              <a:pathLst>
                <a:path w="6732" h="6731" extrusionOk="0">
                  <a:moveTo>
                    <a:pt x="3484" y="1890"/>
                  </a:moveTo>
                  <a:lnTo>
                    <a:pt x="3720" y="1949"/>
                  </a:lnTo>
                  <a:lnTo>
                    <a:pt x="3957" y="2067"/>
                  </a:lnTo>
                  <a:lnTo>
                    <a:pt x="4193" y="2185"/>
                  </a:lnTo>
                  <a:lnTo>
                    <a:pt x="4370" y="2362"/>
                  </a:lnTo>
                  <a:lnTo>
                    <a:pt x="4488" y="2598"/>
                  </a:lnTo>
                  <a:lnTo>
                    <a:pt x="4606" y="2893"/>
                  </a:lnTo>
                  <a:lnTo>
                    <a:pt x="4665" y="3188"/>
                  </a:lnTo>
                  <a:lnTo>
                    <a:pt x="4665" y="3543"/>
                  </a:lnTo>
                  <a:lnTo>
                    <a:pt x="4606" y="3779"/>
                  </a:lnTo>
                  <a:lnTo>
                    <a:pt x="4547" y="4074"/>
                  </a:lnTo>
                  <a:lnTo>
                    <a:pt x="4429" y="4310"/>
                  </a:lnTo>
                  <a:lnTo>
                    <a:pt x="4252" y="4487"/>
                  </a:lnTo>
                  <a:lnTo>
                    <a:pt x="4075" y="4605"/>
                  </a:lnTo>
                  <a:lnTo>
                    <a:pt x="3839" y="4723"/>
                  </a:lnTo>
                  <a:lnTo>
                    <a:pt x="3543" y="4782"/>
                  </a:lnTo>
                  <a:lnTo>
                    <a:pt x="3012" y="4782"/>
                  </a:lnTo>
                  <a:lnTo>
                    <a:pt x="2776" y="4664"/>
                  </a:lnTo>
                  <a:lnTo>
                    <a:pt x="2540" y="4546"/>
                  </a:lnTo>
                  <a:lnTo>
                    <a:pt x="2363" y="4310"/>
                  </a:lnTo>
                  <a:lnTo>
                    <a:pt x="2244" y="4074"/>
                  </a:lnTo>
                  <a:lnTo>
                    <a:pt x="2185" y="3838"/>
                  </a:lnTo>
                  <a:lnTo>
                    <a:pt x="2126" y="3484"/>
                  </a:lnTo>
                  <a:lnTo>
                    <a:pt x="2067" y="3188"/>
                  </a:lnTo>
                  <a:lnTo>
                    <a:pt x="2126" y="2893"/>
                  </a:lnTo>
                  <a:lnTo>
                    <a:pt x="2185" y="2657"/>
                  </a:lnTo>
                  <a:lnTo>
                    <a:pt x="2303" y="2421"/>
                  </a:lnTo>
                  <a:lnTo>
                    <a:pt x="2481" y="2244"/>
                  </a:lnTo>
                  <a:lnTo>
                    <a:pt x="2658" y="2067"/>
                  </a:lnTo>
                  <a:lnTo>
                    <a:pt x="2894" y="1949"/>
                  </a:lnTo>
                  <a:lnTo>
                    <a:pt x="3189" y="1890"/>
                  </a:lnTo>
                  <a:close/>
                  <a:moveTo>
                    <a:pt x="3425" y="0"/>
                  </a:moveTo>
                  <a:lnTo>
                    <a:pt x="2953" y="59"/>
                  </a:lnTo>
                  <a:lnTo>
                    <a:pt x="2540" y="118"/>
                  </a:lnTo>
                  <a:lnTo>
                    <a:pt x="2126" y="236"/>
                  </a:lnTo>
                  <a:lnTo>
                    <a:pt x="1713" y="414"/>
                  </a:lnTo>
                  <a:lnTo>
                    <a:pt x="1359" y="650"/>
                  </a:lnTo>
                  <a:lnTo>
                    <a:pt x="1005" y="945"/>
                  </a:lnTo>
                  <a:lnTo>
                    <a:pt x="709" y="1240"/>
                  </a:lnTo>
                  <a:lnTo>
                    <a:pt x="473" y="1594"/>
                  </a:lnTo>
                  <a:lnTo>
                    <a:pt x="296" y="2008"/>
                  </a:lnTo>
                  <a:lnTo>
                    <a:pt x="119" y="2421"/>
                  </a:lnTo>
                  <a:lnTo>
                    <a:pt x="60" y="2834"/>
                  </a:lnTo>
                  <a:lnTo>
                    <a:pt x="1" y="3306"/>
                  </a:lnTo>
                  <a:lnTo>
                    <a:pt x="60" y="3779"/>
                  </a:lnTo>
                  <a:lnTo>
                    <a:pt x="119" y="4192"/>
                  </a:lnTo>
                  <a:lnTo>
                    <a:pt x="237" y="4664"/>
                  </a:lnTo>
                  <a:lnTo>
                    <a:pt x="473" y="5019"/>
                  </a:lnTo>
                  <a:lnTo>
                    <a:pt x="709" y="5432"/>
                  </a:lnTo>
                  <a:lnTo>
                    <a:pt x="1005" y="5727"/>
                  </a:lnTo>
                  <a:lnTo>
                    <a:pt x="1300" y="6022"/>
                  </a:lnTo>
                  <a:lnTo>
                    <a:pt x="1654" y="6258"/>
                  </a:lnTo>
                  <a:lnTo>
                    <a:pt x="2067" y="6436"/>
                  </a:lnTo>
                  <a:lnTo>
                    <a:pt x="2481" y="6613"/>
                  </a:lnTo>
                  <a:lnTo>
                    <a:pt x="2894" y="6672"/>
                  </a:lnTo>
                  <a:lnTo>
                    <a:pt x="3307" y="6731"/>
                  </a:lnTo>
                  <a:lnTo>
                    <a:pt x="3779" y="6672"/>
                  </a:lnTo>
                  <a:lnTo>
                    <a:pt x="4193" y="6613"/>
                  </a:lnTo>
                  <a:lnTo>
                    <a:pt x="4606" y="6495"/>
                  </a:lnTo>
                  <a:lnTo>
                    <a:pt x="5019" y="6317"/>
                  </a:lnTo>
                  <a:lnTo>
                    <a:pt x="5374" y="6081"/>
                  </a:lnTo>
                  <a:lnTo>
                    <a:pt x="5728" y="5786"/>
                  </a:lnTo>
                  <a:lnTo>
                    <a:pt x="6023" y="5491"/>
                  </a:lnTo>
                  <a:lnTo>
                    <a:pt x="6259" y="5137"/>
                  </a:lnTo>
                  <a:lnTo>
                    <a:pt x="6436" y="4723"/>
                  </a:lnTo>
                  <a:lnTo>
                    <a:pt x="6613" y="4310"/>
                  </a:lnTo>
                  <a:lnTo>
                    <a:pt x="6672" y="3897"/>
                  </a:lnTo>
                  <a:lnTo>
                    <a:pt x="6731" y="3425"/>
                  </a:lnTo>
                  <a:lnTo>
                    <a:pt x="6672" y="2952"/>
                  </a:lnTo>
                  <a:lnTo>
                    <a:pt x="6613" y="2480"/>
                  </a:lnTo>
                  <a:lnTo>
                    <a:pt x="6495" y="2067"/>
                  </a:lnTo>
                  <a:lnTo>
                    <a:pt x="6259" y="1653"/>
                  </a:lnTo>
                  <a:lnTo>
                    <a:pt x="6023" y="1299"/>
                  </a:lnTo>
                  <a:lnTo>
                    <a:pt x="5787" y="945"/>
                  </a:lnTo>
                  <a:lnTo>
                    <a:pt x="5433" y="709"/>
                  </a:lnTo>
                  <a:lnTo>
                    <a:pt x="5078" y="473"/>
                  </a:lnTo>
                  <a:lnTo>
                    <a:pt x="4724" y="236"/>
                  </a:lnTo>
                  <a:lnTo>
                    <a:pt x="4311" y="118"/>
                  </a:lnTo>
                  <a:lnTo>
                    <a:pt x="3839" y="59"/>
                  </a:lnTo>
                  <a:lnTo>
                    <a:pt x="34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4" name="Google Shape;464;p8"/>
            <p:cNvSpPr/>
            <p:nvPr/>
          </p:nvSpPr>
          <p:spPr>
            <a:xfrm>
              <a:off x="5488175" y="1008100"/>
              <a:ext cx="112200" cy="165325"/>
            </a:xfrm>
            <a:custGeom>
              <a:avLst/>
              <a:gdLst/>
              <a:ahLst/>
              <a:cxnLst/>
              <a:rect l="l" t="t" r="r" b="b"/>
              <a:pathLst>
                <a:path w="4488" h="6613" extrusionOk="0">
                  <a:moveTo>
                    <a:pt x="119" y="0"/>
                  </a:moveTo>
                  <a:lnTo>
                    <a:pt x="1" y="6494"/>
                  </a:lnTo>
                  <a:lnTo>
                    <a:pt x="4370" y="6612"/>
                  </a:lnTo>
                  <a:lnTo>
                    <a:pt x="4370" y="4959"/>
                  </a:lnTo>
                  <a:lnTo>
                    <a:pt x="2067" y="4900"/>
                  </a:lnTo>
                  <a:lnTo>
                    <a:pt x="2126" y="4015"/>
                  </a:lnTo>
                  <a:lnTo>
                    <a:pt x="4133" y="4015"/>
                  </a:lnTo>
                  <a:lnTo>
                    <a:pt x="4133" y="2480"/>
                  </a:lnTo>
                  <a:lnTo>
                    <a:pt x="2126" y="2480"/>
                  </a:lnTo>
                  <a:lnTo>
                    <a:pt x="2126" y="1653"/>
                  </a:lnTo>
                  <a:lnTo>
                    <a:pt x="4429" y="1712"/>
                  </a:lnTo>
                  <a:lnTo>
                    <a:pt x="4488" y="59"/>
                  </a:lnTo>
                  <a:lnTo>
                    <a:pt x="1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5" name="Google Shape;465;p8"/>
            <p:cNvSpPr/>
            <p:nvPr/>
          </p:nvSpPr>
          <p:spPr>
            <a:xfrm>
              <a:off x="5623975" y="1009575"/>
              <a:ext cx="171225" cy="178600"/>
            </a:xfrm>
            <a:custGeom>
              <a:avLst/>
              <a:gdLst/>
              <a:ahLst/>
              <a:cxnLst/>
              <a:rect l="l" t="t" r="r" b="b"/>
              <a:pathLst>
                <a:path w="6849" h="7144" extrusionOk="0">
                  <a:moveTo>
                    <a:pt x="650" y="0"/>
                  </a:moveTo>
                  <a:lnTo>
                    <a:pt x="0" y="6494"/>
                  </a:lnTo>
                  <a:lnTo>
                    <a:pt x="2008" y="6730"/>
                  </a:lnTo>
                  <a:lnTo>
                    <a:pt x="2362" y="3424"/>
                  </a:lnTo>
                  <a:lnTo>
                    <a:pt x="4192" y="6908"/>
                  </a:lnTo>
                  <a:lnTo>
                    <a:pt x="6199" y="7144"/>
                  </a:lnTo>
                  <a:lnTo>
                    <a:pt x="6849" y="649"/>
                  </a:lnTo>
                  <a:lnTo>
                    <a:pt x="4782" y="413"/>
                  </a:lnTo>
                  <a:lnTo>
                    <a:pt x="4487" y="3779"/>
                  </a:lnTo>
                  <a:lnTo>
                    <a:pt x="2657" y="236"/>
                  </a:lnTo>
                  <a:lnTo>
                    <a:pt x="6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6" name="Google Shape;466;p8"/>
            <p:cNvSpPr/>
            <p:nvPr/>
          </p:nvSpPr>
          <p:spPr>
            <a:xfrm>
              <a:off x="5818800" y="1044975"/>
              <a:ext cx="162375" cy="166825"/>
            </a:xfrm>
            <a:custGeom>
              <a:avLst/>
              <a:gdLst/>
              <a:ahLst/>
              <a:cxnLst/>
              <a:rect l="l" t="t" r="r" b="b"/>
              <a:pathLst>
                <a:path w="6495" h="6673" extrusionOk="0">
                  <a:moveTo>
                    <a:pt x="3011" y="1"/>
                  </a:moveTo>
                  <a:lnTo>
                    <a:pt x="2598" y="60"/>
                  </a:lnTo>
                  <a:lnTo>
                    <a:pt x="2185" y="119"/>
                  </a:lnTo>
                  <a:lnTo>
                    <a:pt x="1772" y="296"/>
                  </a:lnTo>
                  <a:lnTo>
                    <a:pt x="1417" y="473"/>
                  </a:lnTo>
                  <a:lnTo>
                    <a:pt x="1122" y="768"/>
                  </a:lnTo>
                  <a:lnTo>
                    <a:pt x="827" y="1064"/>
                  </a:lnTo>
                  <a:lnTo>
                    <a:pt x="532" y="1418"/>
                  </a:lnTo>
                  <a:lnTo>
                    <a:pt x="355" y="1772"/>
                  </a:lnTo>
                  <a:lnTo>
                    <a:pt x="178" y="2185"/>
                  </a:lnTo>
                  <a:lnTo>
                    <a:pt x="59" y="2658"/>
                  </a:lnTo>
                  <a:lnTo>
                    <a:pt x="0" y="3130"/>
                  </a:lnTo>
                  <a:lnTo>
                    <a:pt x="0" y="3602"/>
                  </a:lnTo>
                  <a:lnTo>
                    <a:pt x="0" y="4016"/>
                  </a:lnTo>
                  <a:lnTo>
                    <a:pt x="119" y="4429"/>
                  </a:lnTo>
                  <a:lnTo>
                    <a:pt x="237" y="4842"/>
                  </a:lnTo>
                  <a:lnTo>
                    <a:pt x="473" y="5196"/>
                  </a:lnTo>
                  <a:lnTo>
                    <a:pt x="709" y="5492"/>
                  </a:lnTo>
                  <a:lnTo>
                    <a:pt x="1004" y="5787"/>
                  </a:lnTo>
                  <a:lnTo>
                    <a:pt x="1358" y="6082"/>
                  </a:lnTo>
                  <a:lnTo>
                    <a:pt x="1713" y="6318"/>
                  </a:lnTo>
                  <a:lnTo>
                    <a:pt x="2185" y="6436"/>
                  </a:lnTo>
                  <a:lnTo>
                    <a:pt x="2657" y="6613"/>
                  </a:lnTo>
                  <a:lnTo>
                    <a:pt x="3189" y="6672"/>
                  </a:lnTo>
                  <a:lnTo>
                    <a:pt x="3661" y="6672"/>
                  </a:lnTo>
                  <a:lnTo>
                    <a:pt x="4133" y="6613"/>
                  </a:lnTo>
                  <a:lnTo>
                    <a:pt x="4605" y="6436"/>
                  </a:lnTo>
                  <a:lnTo>
                    <a:pt x="4960" y="6259"/>
                  </a:lnTo>
                  <a:lnTo>
                    <a:pt x="5373" y="6023"/>
                  </a:lnTo>
                  <a:lnTo>
                    <a:pt x="5668" y="5787"/>
                  </a:lnTo>
                  <a:lnTo>
                    <a:pt x="5963" y="5492"/>
                  </a:lnTo>
                  <a:lnTo>
                    <a:pt x="6436" y="3484"/>
                  </a:lnTo>
                  <a:lnTo>
                    <a:pt x="3130" y="2776"/>
                  </a:lnTo>
                  <a:lnTo>
                    <a:pt x="2834" y="4193"/>
                  </a:lnTo>
                  <a:lnTo>
                    <a:pt x="4428" y="4547"/>
                  </a:lnTo>
                  <a:lnTo>
                    <a:pt x="4192" y="4724"/>
                  </a:lnTo>
                  <a:lnTo>
                    <a:pt x="3897" y="4842"/>
                  </a:lnTo>
                  <a:lnTo>
                    <a:pt x="3543" y="4901"/>
                  </a:lnTo>
                  <a:lnTo>
                    <a:pt x="3189" y="4901"/>
                  </a:lnTo>
                  <a:lnTo>
                    <a:pt x="2893" y="4783"/>
                  </a:lnTo>
                  <a:lnTo>
                    <a:pt x="2598" y="4665"/>
                  </a:lnTo>
                  <a:lnTo>
                    <a:pt x="2362" y="4488"/>
                  </a:lnTo>
                  <a:lnTo>
                    <a:pt x="2185" y="4252"/>
                  </a:lnTo>
                  <a:lnTo>
                    <a:pt x="2126" y="4016"/>
                  </a:lnTo>
                  <a:lnTo>
                    <a:pt x="2067" y="3779"/>
                  </a:lnTo>
                  <a:lnTo>
                    <a:pt x="2067" y="3425"/>
                  </a:lnTo>
                  <a:lnTo>
                    <a:pt x="2067" y="3071"/>
                  </a:lnTo>
                  <a:lnTo>
                    <a:pt x="2185" y="2776"/>
                  </a:lnTo>
                  <a:lnTo>
                    <a:pt x="2303" y="2540"/>
                  </a:lnTo>
                  <a:lnTo>
                    <a:pt x="2421" y="2304"/>
                  </a:lnTo>
                  <a:lnTo>
                    <a:pt x="2598" y="2126"/>
                  </a:lnTo>
                  <a:lnTo>
                    <a:pt x="2834" y="2008"/>
                  </a:lnTo>
                  <a:lnTo>
                    <a:pt x="3070" y="1949"/>
                  </a:lnTo>
                  <a:lnTo>
                    <a:pt x="3307" y="1890"/>
                  </a:lnTo>
                  <a:lnTo>
                    <a:pt x="3602" y="1949"/>
                  </a:lnTo>
                  <a:lnTo>
                    <a:pt x="3897" y="2008"/>
                  </a:lnTo>
                  <a:lnTo>
                    <a:pt x="4074" y="2126"/>
                  </a:lnTo>
                  <a:lnTo>
                    <a:pt x="4251" y="2304"/>
                  </a:lnTo>
                  <a:lnTo>
                    <a:pt x="4369" y="2540"/>
                  </a:lnTo>
                  <a:lnTo>
                    <a:pt x="6495" y="2953"/>
                  </a:lnTo>
                  <a:lnTo>
                    <a:pt x="6495" y="2422"/>
                  </a:lnTo>
                  <a:lnTo>
                    <a:pt x="6377" y="1949"/>
                  </a:lnTo>
                  <a:lnTo>
                    <a:pt x="6200" y="1536"/>
                  </a:lnTo>
                  <a:lnTo>
                    <a:pt x="5904" y="1123"/>
                  </a:lnTo>
                  <a:lnTo>
                    <a:pt x="5550" y="768"/>
                  </a:lnTo>
                  <a:lnTo>
                    <a:pt x="5078" y="473"/>
                  </a:lnTo>
                  <a:lnTo>
                    <a:pt x="4546" y="237"/>
                  </a:lnTo>
                  <a:lnTo>
                    <a:pt x="3956" y="119"/>
                  </a:lnTo>
                  <a:lnTo>
                    <a:pt x="34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7" name="Google Shape;467;p8"/>
            <p:cNvSpPr/>
            <p:nvPr/>
          </p:nvSpPr>
          <p:spPr>
            <a:xfrm>
              <a:off x="5984100" y="1075975"/>
              <a:ext cx="95975" cy="171250"/>
            </a:xfrm>
            <a:custGeom>
              <a:avLst/>
              <a:gdLst/>
              <a:ahLst/>
              <a:cxnLst/>
              <a:rect l="l" t="t" r="r" b="b"/>
              <a:pathLst>
                <a:path w="3839" h="6850" extrusionOk="0">
                  <a:moveTo>
                    <a:pt x="1831" y="1"/>
                  </a:moveTo>
                  <a:lnTo>
                    <a:pt x="1" y="6259"/>
                  </a:lnTo>
                  <a:lnTo>
                    <a:pt x="1949" y="6849"/>
                  </a:lnTo>
                  <a:lnTo>
                    <a:pt x="3838" y="591"/>
                  </a:lnTo>
                  <a:lnTo>
                    <a:pt x="18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8" name="Google Shape;468;p8"/>
            <p:cNvSpPr/>
            <p:nvPr/>
          </p:nvSpPr>
          <p:spPr>
            <a:xfrm>
              <a:off x="6062325" y="1102550"/>
              <a:ext cx="205200" cy="208150"/>
            </a:xfrm>
            <a:custGeom>
              <a:avLst/>
              <a:gdLst/>
              <a:ahLst/>
              <a:cxnLst/>
              <a:rect l="l" t="t" r="r" b="b"/>
              <a:pathLst>
                <a:path w="8208" h="8326" extrusionOk="0">
                  <a:moveTo>
                    <a:pt x="2362" y="1"/>
                  </a:moveTo>
                  <a:lnTo>
                    <a:pt x="1" y="6082"/>
                  </a:lnTo>
                  <a:lnTo>
                    <a:pt x="1949" y="6790"/>
                  </a:lnTo>
                  <a:lnTo>
                    <a:pt x="3130" y="3779"/>
                  </a:lnTo>
                  <a:lnTo>
                    <a:pt x="3957" y="7617"/>
                  </a:lnTo>
                  <a:lnTo>
                    <a:pt x="5846" y="8325"/>
                  </a:lnTo>
                  <a:lnTo>
                    <a:pt x="8207" y="2244"/>
                  </a:lnTo>
                  <a:lnTo>
                    <a:pt x="6259" y="1476"/>
                  </a:lnTo>
                  <a:lnTo>
                    <a:pt x="5078" y="4606"/>
                  </a:lnTo>
                  <a:lnTo>
                    <a:pt x="4252" y="709"/>
                  </a:lnTo>
                  <a:lnTo>
                    <a:pt x="23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9" name="Google Shape;469;p8"/>
            <p:cNvSpPr/>
            <p:nvPr/>
          </p:nvSpPr>
          <p:spPr>
            <a:xfrm>
              <a:off x="6236500" y="1177825"/>
              <a:ext cx="169775" cy="194850"/>
            </a:xfrm>
            <a:custGeom>
              <a:avLst/>
              <a:gdLst/>
              <a:ahLst/>
              <a:cxnLst/>
              <a:rect l="l" t="t" r="r" b="b"/>
              <a:pathLst>
                <a:path w="6791" h="7794" extrusionOk="0">
                  <a:moveTo>
                    <a:pt x="2893" y="0"/>
                  </a:moveTo>
                  <a:lnTo>
                    <a:pt x="1" y="5845"/>
                  </a:lnTo>
                  <a:lnTo>
                    <a:pt x="3897" y="7794"/>
                  </a:lnTo>
                  <a:lnTo>
                    <a:pt x="4606" y="6318"/>
                  </a:lnTo>
                  <a:lnTo>
                    <a:pt x="2539" y="5314"/>
                  </a:lnTo>
                  <a:lnTo>
                    <a:pt x="2953" y="4487"/>
                  </a:lnTo>
                  <a:lnTo>
                    <a:pt x="4783" y="5373"/>
                  </a:lnTo>
                  <a:lnTo>
                    <a:pt x="5432" y="4015"/>
                  </a:lnTo>
                  <a:lnTo>
                    <a:pt x="3661" y="3071"/>
                  </a:lnTo>
                  <a:lnTo>
                    <a:pt x="4015" y="2362"/>
                  </a:lnTo>
                  <a:lnTo>
                    <a:pt x="6082" y="3366"/>
                  </a:lnTo>
                  <a:lnTo>
                    <a:pt x="6790" y="1949"/>
                  </a:lnTo>
                  <a:lnTo>
                    <a:pt x="28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0" name="Google Shape;470;p8"/>
            <p:cNvSpPr/>
            <p:nvPr/>
          </p:nvSpPr>
          <p:spPr>
            <a:xfrm>
              <a:off x="6356050" y="1245725"/>
              <a:ext cx="177150" cy="194850"/>
            </a:xfrm>
            <a:custGeom>
              <a:avLst/>
              <a:gdLst/>
              <a:ahLst/>
              <a:cxnLst/>
              <a:rect l="l" t="t" r="r" b="b"/>
              <a:pathLst>
                <a:path w="7086" h="7794" extrusionOk="0">
                  <a:moveTo>
                    <a:pt x="3366" y="0"/>
                  </a:moveTo>
                  <a:lnTo>
                    <a:pt x="1" y="5550"/>
                  </a:lnTo>
                  <a:lnTo>
                    <a:pt x="3779" y="7793"/>
                  </a:lnTo>
                  <a:lnTo>
                    <a:pt x="4606" y="6436"/>
                  </a:lnTo>
                  <a:lnTo>
                    <a:pt x="2598" y="5255"/>
                  </a:lnTo>
                  <a:lnTo>
                    <a:pt x="3071" y="4428"/>
                  </a:lnTo>
                  <a:lnTo>
                    <a:pt x="4842" y="5491"/>
                  </a:lnTo>
                  <a:lnTo>
                    <a:pt x="5609" y="4192"/>
                  </a:lnTo>
                  <a:lnTo>
                    <a:pt x="3897" y="3129"/>
                  </a:lnTo>
                  <a:lnTo>
                    <a:pt x="4311" y="2421"/>
                  </a:lnTo>
                  <a:lnTo>
                    <a:pt x="6259" y="3602"/>
                  </a:lnTo>
                  <a:lnTo>
                    <a:pt x="7085" y="2244"/>
                  </a:lnTo>
                  <a:lnTo>
                    <a:pt x="33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1" name="Google Shape;471;p8"/>
            <p:cNvSpPr/>
            <p:nvPr/>
          </p:nvSpPr>
          <p:spPr>
            <a:xfrm>
              <a:off x="6472650" y="1323950"/>
              <a:ext cx="186000" cy="212550"/>
            </a:xfrm>
            <a:custGeom>
              <a:avLst/>
              <a:gdLst/>
              <a:ahLst/>
              <a:cxnLst/>
              <a:rect l="l" t="t" r="r" b="b"/>
              <a:pathLst>
                <a:path w="7440" h="8502" extrusionOk="0">
                  <a:moveTo>
                    <a:pt x="4488" y="2598"/>
                  </a:moveTo>
                  <a:lnTo>
                    <a:pt x="5137" y="3070"/>
                  </a:lnTo>
                  <a:lnTo>
                    <a:pt x="5314" y="3248"/>
                  </a:lnTo>
                  <a:lnTo>
                    <a:pt x="5373" y="3425"/>
                  </a:lnTo>
                  <a:lnTo>
                    <a:pt x="5373" y="3661"/>
                  </a:lnTo>
                  <a:lnTo>
                    <a:pt x="5255" y="3838"/>
                  </a:lnTo>
                  <a:lnTo>
                    <a:pt x="5078" y="4015"/>
                  </a:lnTo>
                  <a:lnTo>
                    <a:pt x="4901" y="4133"/>
                  </a:lnTo>
                  <a:lnTo>
                    <a:pt x="4724" y="4074"/>
                  </a:lnTo>
                  <a:lnTo>
                    <a:pt x="4488" y="3956"/>
                  </a:lnTo>
                  <a:lnTo>
                    <a:pt x="3838" y="3484"/>
                  </a:lnTo>
                  <a:lnTo>
                    <a:pt x="4488" y="2598"/>
                  </a:lnTo>
                  <a:close/>
                  <a:moveTo>
                    <a:pt x="3838" y="0"/>
                  </a:moveTo>
                  <a:lnTo>
                    <a:pt x="1" y="5255"/>
                  </a:lnTo>
                  <a:lnTo>
                    <a:pt x="1654" y="6495"/>
                  </a:lnTo>
                  <a:lnTo>
                    <a:pt x="3012" y="4605"/>
                  </a:lnTo>
                  <a:lnTo>
                    <a:pt x="2658" y="7203"/>
                  </a:lnTo>
                  <a:lnTo>
                    <a:pt x="4429" y="8502"/>
                  </a:lnTo>
                  <a:lnTo>
                    <a:pt x="4783" y="5668"/>
                  </a:lnTo>
                  <a:lnTo>
                    <a:pt x="5137" y="5727"/>
                  </a:lnTo>
                  <a:lnTo>
                    <a:pt x="5432" y="5786"/>
                  </a:lnTo>
                  <a:lnTo>
                    <a:pt x="5728" y="5786"/>
                  </a:lnTo>
                  <a:lnTo>
                    <a:pt x="6023" y="5668"/>
                  </a:lnTo>
                  <a:lnTo>
                    <a:pt x="6318" y="5550"/>
                  </a:lnTo>
                  <a:lnTo>
                    <a:pt x="6613" y="5432"/>
                  </a:lnTo>
                  <a:lnTo>
                    <a:pt x="6849" y="5196"/>
                  </a:lnTo>
                  <a:lnTo>
                    <a:pt x="7027" y="4960"/>
                  </a:lnTo>
                  <a:lnTo>
                    <a:pt x="7204" y="4723"/>
                  </a:lnTo>
                  <a:lnTo>
                    <a:pt x="7322" y="4487"/>
                  </a:lnTo>
                  <a:lnTo>
                    <a:pt x="7381" y="4192"/>
                  </a:lnTo>
                  <a:lnTo>
                    <a:pt x="7440" y="3897"/>
                  </a:lnTo>
                  <a:lnTo>
                    <a:pt x="7440" y="3661"/>
                  </a:lnTo>
                  <a:lnTo>
                    <a:pt x="7440" y="3366"/>
                  </a:lnTo>
                  <a:lnTo>
                    <a:pt x="7322" y="3070"/>
                  </a:lnTo>
                  <a:lnTo>
                    <a:pt x="7204" y="2834"/>
                  </a:lnTo>
                  <a:lnTo>
                    <a:pt x="7027" y="2539"/>
                  </a:lnTo>
                  <a:lnTo>
                    <a:pt x="6849" y="2244"/>
                  </a:lnTo>
                  <a:lnTo>
                    <a:pt x="6554" y="2008"/>
                  </a:lnTo>
                  <a:lnTo>
                    <a:pt x="6259" y="1772"/>
                  </a:lnTo>
                  <a:lnTo>
                    <a:pt x="38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2" name="Google Shape;472;p8"/>
            <p:cNvSpPr/>
            <p:nvPr/>
          </p:nvSpPr>
          <p:spPr>
            <a:xfrm>
              <a:off x="6639450" y="1464175"/>
              <a:ext cx="186000" cy="153525"/>
            </a:xfrm>
            <a:custGeom>
              <a:avLst/>
              <a:gdLst/>
              <a:ahLst/>
              <a:cxnLst/>
              <a:rect l="l" t="t" r="r" b="b"/>
              <a:pathLst>
                <a:path w="7440" h="6141" extrusionOk="0">
                  <a:moveTo>
                    <a:pt x="4782" y="2598"/>
                  </a:moveTo>
                  <a:lnTo>
                    <a:pt x="5255" y="3011"/>
                  </a:lnTo>
                  <a:lnTo>
                    <a:pt x="5432" y="3188"/>
                  </a:lnTo>
                  <a:lnTo>
                    <a:pt x="5491" y="3424"/>
                  </a:lnTo>
                  <a:lnTo>
                    <a:pt x="5432" y="3661"/>
                  </a:lnTo>
                  <a:lnTo>
                    <a:pt x="5314" y="3838"/>
                  </a:lnTo>
                  <a:lnTo>
                    <a:pt x="5078" y="4015"/>
                  </a:lnTo>
                  <a:lnTo>
                    <a:pt x="4841" y="4074"/>
                  </a:lnTo>
                  <a:lnTo>
                    <a:pt x="4664" y="4015"/>
                  </a:lnTo>
                  <a:lnTo>
                    <a:pt x="4428" y="3838"/>
                  </a:lnTo>
                  <a:lnTo>
                    <a:pt x="4015" y="3483"/>
                  </a:lnTo>
                  <a:lnTo>
                    <a:pt x="4782" y="2598"/>
                  </a:lnTo>
                  <a:close/>
                  <a:moveTo>
                    <a:pt x="4428" y="0"/>
                  </a:moveTo>
                  <a:lnTo>
                    <a:pt x="0" y="4782"/>
                  </a:lnTo>
                  <a:lnTo>
                    <a:pt x="1476" y="6140"/>
                  </a:lnTo>
                  <a:lnTo>
                    <a:pt x="2893" y="4664"/>
                  </a:lnTo>
                  <a:lnTo>
                    <a:pt x="3484" y="5196"/>
                  </a:lnTo>
                  <a:lnTo>
                    <a:pt x="3779" y="5432"/>
                  </a:lnTo>
                  <a:lnTo>
                    <a:pt x="4074" y="5609"/>
                  </a:lnTo>
                  <a:lnTo>
                    <a:pt x="4369" y="5786"/>
                  </a:lnTo>
                  <a:lnTo>
                    <a:pt x="4664" y="5904"/>
                  </a:lnTo>
                  <a:lnTo>
                    <a:pt x="4960" y="5963"/>
                  </a:lnTo>
                  <a:lnTo>
                    <a:pt x="5550" y="5963"/>
                  </a:lnTo>
                  <a:lnTo>
                    <a:pt x="5845" y="5904"/>
                  </a:lnTo>
                  <a:lnTo>
                    <a:pt x="6081" y="5786"/>
                  </a:lnTo>
                  <a:lnTo>
                    <a:pt x="6317" y="5668"/>
                  </a:lnTo>
                  <a:lnTo>
                    <a:pt x="6554" y="5491"/>
                  </a:lnTo>
                  <a:lnTo>
                    <a:pt x="6790" y="5255"/>
                  </a:lnTo>
                  <a:lnTo>
                    <a:pt x="7085" y="4900"/>
                  </a:lnTo>
                  <a:lnTo>
                    <a:pt x="7321" y="4487"/>
                  </a:lnTo>
                  <a:lnTo>
                    <a:pt x="7439" y="4074"/>
                  </a:lnTo>
                  <a:lnTo>
                    <a:pt x="7439" y="3661"/>
                  </a:lnTo>
                  <a:lnTo>
                    <a:pt x="7380" y="3188"/>
                  </a:lnTo>
                  <a:lnTo>
                    <a:pt x="7203" y="2775"/>
                  </a:lnTo>
                  <a:lnTo>
                    <a:pt x="6908" y="2362"/>
                  </a:lnTo>
                  <a:lnTo>
                    <a:pt x="6495" y="1948"/>
                  </a:lnTo>
                  <a:lnTo>
                    <a:pt x="44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3" name="Google Shape;473;p8"/>
            <p:cNvSpPr/>
            <p:nvPr/>
          </p:nvSpPr>
          <p:spPr>
            <a:xfrm>
              <a:off x="6782625" y="1611750"/>
              <a:ext cx="168275" cy="168300"/>
            </a:xfrm>
            <a:custGeom>
              <a:avLst/>
              <a:gdLst/>
              <a:ahLst/>
              <a:cxnLst/>
              <a:rect l="l" t="t" r="r" b="b"/>
              <a:pathLst>
                <a:path w="6731" h="6732" extrusionOk="0">
                  <a:moveTo>
                    <a:pt x="3542" y="1949"/>
                  </a:moveTo>
                  <a:lnTo>
                    <a:pt x="3779" y="2008"/>
                  </a:lnTo>
                  <a:lnTo>
                    <a:pt x="4015" y="2067"/>
                  </a:lnTo>
                  <a:lnTo>
                    <a:pt x="4251" y="2185"/>
                  </a:lnTo>
                  <a:lnTo>
                    <a:pt x="4428" y="2422"/>
                  </a:lnTo>
                  <a:lnTo>
                    <a:pt x="4605" y="2658"/>
                  </a:lnTo>
                  <a:lnTo>
                    <a:pt x="4723" y="2894"/>
                  </a:lnTo>
                  <a:lnTo>
                    <a:pt x="4782" y="3130"/>
                  </a:lnTo>
                  <a:lnTo>
                    <a:pt x="4782" y="3366"/>
                  </a:lnTo>
                  <a:lnTo>
                    <a:pt x="4723" y="3602"/>
                  </a:lnTo>
                  <a:lnTo>
                    <a:pt x="4605" y="3898"/>
                  </a:lnTo>
                  <a:lnTo>
                    <a:pt x="4428" y="4075"/>
                  </a:lnTo>
                  <a:lnTo>
                    <a:pt x="4192" y="4311"/>
                  </a:lnTo>
                  <a:lnTo>
                    <a:pt x="3956" y="4547"/>
                  </a:lnTo>
                  <a:lnTo>
                    <a:pt x="3720" y="4665"/>
                  </a:lnTo>
                  <a:lnTo>
                    <a:pt x="3424" y="4724"/>
                  </a:lnTo>
                  <a:lnTo>
                    <a:pt x="3188" y="4783"/>
                  </a:lnTo>
                  <a:lnTo>
                    <a:pt x="2952" y="4724"/>
                  </a:lnTo>
                  <a:lnTo>
                    <a:pt x="2716" y="4665"/>
                  </a:lnTo>
                  <a:lnTo>
                    <a:pt x="2480" y="4547"/>
                  </a:lnTo>
                  <a:lnTo>
                    <a:pt x="2244" y="4311"/>
                  </a:lnTo>
                  <a:lnTo>
                    <a:pt x="2125" y="4075"/>
                  </a:lnTo>
                  <a:lnTo>
                    <a:pt x="2007" y="3839"/>
                  </a:lnTo>
                  <a:lnTo>
                    <a:pt x="1948" y="3602"/>
                  </a:lnTo>
                  <a:lnTo>
                    <a:pt x="1948" y="3366"/>
                  </a:lnTo>
                  <a:lnTo>
                    <a:pt x="2007" y="3071"/>
                  </a:lnTo>
                  <a:lnTo>
                    <a:pt x="2125" y="2835"/>
                  </a:lnTo>
                  <a:lnTo>
                    <a:pt x="2303" y="2658"/>
                  </a:lnTo>
                  <a:lnTo>
                    <a:pt x="2539" y="2422"/>
                  </a:lnTo>
                  <a:lnTo>
                    <a:pt x="2775" y="2185"/>
                  </a:lnTo>
                  <a:lnTo>
                    <a:pt x="3011" y="2067"/>
                  </a:lnTo>
                  <a:lnTo>
                    <a:pt x="3306" y="2008"/>
                  </a:lnTo>
                  <a:lnTo>
                    <a:pt x="3542" y="1949"/>
                  </a:lnTo>
                  <a:close/>
                  <a:moveTo>
                    <a:pt x="3188" y="1"/>
                  </a:moveTo>
                  <a:lnTo>
                    <a:pt x="2716" y="60"/>
                  </a:lnTo>
                  <a:lnTo>
                    <a:pt x="2303" y="178"/>
                  </a:lnTo>
                  <a:lnTo>
                    <a:pt x="1889" y="296"/>
                  </a:lnTo>
                  <a:lnTo>
                    <a:pt x="1535" y="532"/>
                  </a:lnTo>
                  <a:lnTo>
                    <a:pt x="1122" y="828"/>
                  </a:lnTo>
                  <a:lnTo>
                    <a:pt x="827" y="1182"/>
                  </a:lnTo>
                  <a:lnTo>
                    <a:pt x="531" y="1536"/>
                  </a:lnTo>
                  <a:lnTo>
                    <a:pt x="295" y="1890"/>
                  </a:lnTo>
                  <a:lnTo>
                    <a:pt x="177" y="2304"/>
                  </a:lnTo>
                  <a:lnTo>
                    <a:pt x="59" y="2717"/>
                  </a:lnTo>
                  <a:lnTo>
                    <a:pt x="0" y="3130"/>
                  </a:lnTo>
                  <a:lnTo>
                    <a:pt x="0" y="3602"/>
                  </a:lnTo>
                  <a:lnTo>
                    <a:pt x="59" y="4016"/>
                  </a:lnTo>
                  <a:lnTo>
                    <a:pt x="177" y="4429"/>
                  </a:lnTo>
                  <a:lnTo>
                    <a:pt x="354" y="4842"/>
                  </a:lnTo>
                  <a:lnTo>
                    <a:pt x="531" y="5196"/>
                  </a:lnTo>
                  <a:lnTo>
                    <a:pt x="827" y="5551"/>
                  </a:lnTo>
                  <a:lnTo>
                    <a:pt x="1122" y="5905"/>
                  </a:lnTo>
                  <a:lnTo>
                    <a:pt x="1476" y="6141"/>
                  </a:lnTo>
                  <a:lnTo>
                    <a:pt x="1889" y="6377"/>
                  </a:lnTo>
                  <a:lnTo>
                    <a:pt x="2244" y="6554"/>
                  </a:lnTo>
                  <a:lnTo>
                    <a:pt x="2657" y="6672"/>
                  </a:lnTo>
                  <a:lnTo>
                    <a:pt x="3129" y="6731"/>
                  </a:lnTo>
                  <a:lnTo>
                    <a:pt x="3542" y="6731"/>
                  </a:lnTo>
                  <a:lnTo>
                    <a:pt x="3956" y="6672"/>
                  </a:lnTo>
                  <a:lnTo>
                    <a:pt x="4369" y="6554"/>
                  </a:lnTo>
                  <a:lnTo>
                    <a:pt x="4782" y="6377"/>
                  </a:lnTo>
                  <a:lnTo>
                    <a:pt x="5196" y="6200"/>
                  </a:lnTo>
                  <a:lnTo>
                    <a:pt x="5550" y="5905"/>
                  </a:lnTo>
                  <a:lnTo>
                    <a:pt x="5904" y="5551"/>
                  </a:lnTo>
                  <a:lnTo>
                    <a:pt x="6199" y="5196"/>
                  </a:lnTo>
                  <a:lnTo>
                    <a:pt x="6376" y="4842"/>
                  </a:lnTo>
                  <a:lnTo>
                    <a:pt x="6553" y="4429"/>
                  </a:lnTo>
                  <a:lnTo>
                    <a:pt x="6672" y="4016"/>
                  </a:lnTo>
                  <a:lnTo>
                    <a:pt x="6731" y="3602"/>
                  </a:lnTo>
                  <a:lnTo>
                    <a:pt x="6731" y="3130"/>
                  </a:lnTo>
                  <a:lnTo>
                    <a:pt x="6672" y="2717"/>
                  </a:lnTo>
                  <a:lnTo>
                    <a:pt x="6553" y="2304"/>
                  </a:lnTo>
                  <a:lnTo>
                    <a:pt x="6376" y="1890"/>
                  </a:lnTo>
                  <a:lnTo>
                    <a:pt x="6140" y="1536"/>
                  </a:lnTo>
                  <a:lnTo>
                    <a:pt x="5904" y="1182"/>
                  </a:lnTo>
                  <a:lnTo>
                    <a:pt x="5550" y="828"/>
                  </a:lnTo>
                  <a:lnTo>
                    <a:pt x="5196" y="591"/>
                  </a:lnTo>
                  <a:lnTo>
                    <a:pt x="4841" y="355"/>
                  </a:lnTo>
                  <a:lnTo>
                    <a:pt x="4428" y="178"/>
                  </a:lnTo>
                  <a:lnTo>
                    <a:pt x="4015" y="60"/>
                  </a:lnTo>
                  <a:lnTo>
                    <a:pt x="360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4" name="Google Shape;474;p8"/>
            <p:cNvSpPr/>
            <p:nvPr/>
          </p:nvSpPr>
          <p:spPr>
            <a:xfrm>
              <a:off x="6874125" y="1740175"/>
              <a:ext cx="191900" cy="206650"/>
            </a:xfrm>
            <a:custGeom>
              <a:avLst/>
              <a:gdLst/>
              <a:ahLst/>
              <a:cxnLst/>
              <a:rect l="l" t="t" r="r" b="b"/>
              <a:pathLst>
                <a:path w="7676" h="8266" extrusionOk="0">
                  <a:moveTo>
                    <a:pt x="5137" y="2657"/>
                  </a:moveTo>
                  <a:lnTo>
                    <a:pt x="5609" y="3307"/>
                  </a:lnTo>
                  <a:lnTo>
                    <a:pt x="5727" y="3543"/>
                  </a:lnTo>
                  <a:lnTo>
                    <a:pt x="5727" y="3720"/>
                  </a:lnTo>
                  <a:lnTo>
                    <a:pt x="5668" y="3956"/>
                  </a:lnTo>
                  <a:lnTo>
                    <a:pt x="5491" y="4074"/>
                  </a:lnTo>
                  <a:lnTo>
                    <a:pt x="5255" y="4192"/>
                  </a:lnTo>
                  <a:lnTo>
                    <a:pt x="5078" y="4192"/>
                  </a:lnTo>
                  <a:lnTo>
                    <a:pt x="4842" y="4133"/>
                  </a:lnTo>
                  <a:lnTo>
                    <a:pt x="4665" y="3956"/>
                  </a:lnTo>
                  <a:lnTo>
                    <a:pt x="4192" y="3248"/>
                  </a:lnTo>
                  <a:lnTo>
                    <a:pt x="5137" y="2657"/>
                  </a:lnTo>
                  <a:close/>
                  <a:moveTo>
                    <a:pt x="5314" y="0"/>
                  </a:moveTo>
                  <a:lnTo>
                    <a:pt x="1" y="3720"/>
                  </a:lnTo>
                  <a:lnTo>
                    <a:pt x="1181" y="5373"/>
                  </a:lnTo>
                  <a:lnTo>
                    <a:pt x="3130" y="4074"/>
                  </a:lnTo>
                  <a:lnTo>
                    <a:pt x="1890" y="6436"/>
                  </a:lnTo>
                  <a:lnTo>
                    <a:pt x="3189" y="8266"/>
                  </a:lnTo>
                  <a:lnTo>
                    <a:pt x="4428" y="5668"/>
                  </a:lnTo>
                  <a:lnTo>
                    <a:pt x="4724" y="5845"/>
                  </a:lnTo>
                  <a:lnTo>
                    <a:pt x="5019" y="5963"/>
                  </a:lnTo>
                  <a:lnTo>
                    <a:pt x="5314" y="6081"/>
                  </a:lnTo>
                  <a:lnTo>
                    <a:pt x="5904" y="6081"/>
                  </a:lnTo>
                  <a:lnTo>
                    <a:pt x="6200" y="5963"/>
                  </a:lnTo>
                  <a:lnTo>
                    <a:pt x="6495" y="5904"/>
                  </a:lnTo>
                  <a:lnTo>
                    <a:pt x="6790" y="5727"/>
                  </a:lnTo>
                  <a:lnTo>
                    <a:pt x="7026" y="5550"/>
                  </a:lnTo>
                  <a:lnTo>
                    <a:pt x="7203" y="5314"/>
                  </a:lnTo>
                  <a:lnTo>
                    <a:pt x="7380" y="5078"/>
                  </a:lnTo>
                  <a:lnTo>
                    <a:pt x="7498" y="4842"/>
                  </a:lnTo>
                  <a:lnTo>
                    <a:pt x="7617" y="4605"/>
                  </a:lnTo>
                  <a:lnTo>
                    <a:pt x="7676" y="4310"/>
                  </a:lnTo>
                  <a:lnTo>
                    <a:pt x="7676" y="4015"/>
                  </a:lnTo>
                  <a:lnTo>
                    <a:pt x="7617" y="3720"/>
                  </a:lnTo>
                  <a:lnTo>
                    <a:pt x="7558" y="3425"/>
                  </a:lnTo>
                  <a:lnTo>
                    <a:pt x="7439" y="3070"/>
                  </a:lnTo>
                  <a:lnTo>
                    <a:pt x="7321" y="2775"/>
                  </a:lnTo>
                  <a:lnTo>
                    <a:pt x="7085" y="2480"/>
                  </a:lnTo>
                  <a:lnTo>
                    <a:pt x="53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5" name="Google Shape;475;p8"/>
            <p:cNvSpPr/>
            <p:nvPr/>
          </p:nvSpPr>
          <p:spPr>
            <a:xfrm>
              <a:off x="6983350" y="1877450"/>
              <a:ext cx="187475" cy="162375"/>
            </a:xfrm>
            <a:custGeom>
              <a:avLst/>
              <a:gdLst/>
              <a:ahLst/>
              <a:cxnLst/>
              <a:rect l="l" t="t" r="r" b="b"/>
              <a:pathLst>
                <a:path w="7499" h="6495" extrusionOk="0">
                  <a:moveTo>
                    <a:pt x="4783" y="0"/>
                  </a:moveTo>
                  <a:lnTo>
                    <a:pt x="3366" y="768"/>
                  </a:lnTo>
                  <a:lnTo>
                    <a:pt x="4251" y="2244"/>
                  </a:lnTo>
                  <a:lnTo>
                    <a:pt x="0" y="4723"/>
                  </a:lnTo>
                  <a:lnTo>
                    <a:pt x="1004" y="6494"/>
                  </a:lnTo>
                  <a:lnTo>
                    <a:pt x="5255" y="4015"/>
                  </a:lnTo>
                  <a:lnTo>
                    <a:pt x="6081" y="5550"/>
                  </a:lnTo>
                  <a:lnTo>
                    <a:pt x="7498" y="4723"/>
                  </a:lnTo>
                  <a:lnTo>
                    <a:pt x="47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6" name="Google Shape;476;p8"/>
            <p:cNvSpPr/>
            <p:nvPr/>
          </p:nvSpPr>
          <p:spPr>
            <a:xfrm>
              <a:off x="7039425" y="2028000"/>
              <a:ext cx="196350" cy="129900"/>
            </a:xfrm>
            <a:custGeom>
              <a:avLst/>
              <a:gdLst/>
              <a:ahLst/>
              <a:cxnLst/>
              <a:rect l="l" t="t" r="r" b="b"/>
              <a:pathLst>
                <a:path w="7854" h="5196" extrusionOk="0">
                  <a:moveTo>
                    <a:pt x="5905" y="0"/>
                  </a:moveTo>
                  <a:lnTo>
                    <a:pt x="1" y="2716"/>
                  </a:lnTo>
                  <a:lnTo>
                    <a:pt x="827" y="4605"/>
                  </a:lnTo>
                  <a:lnTo>
                    <a:pt x="3071" y="3542"/>
                  </a:lnTo>
                  <a:lnTo>
                    <a:pt x="3838" y="5195"/>
                  </a:lnTo>
                  <a:lnTo>
                    <a:pt x="5255" y="4546"/>
                  </a:lnTo>
                  <a:lnTo>
                    <a:pt x="4488" y="2893"/>
                  </a:lnTo>
                  <a:lnTo>
                    <a:pt x="5314" y="2539"/>
                  </a:lnTo>
                  <a:lnTo>
                    <a:pt x="6377" y="4841"/>
                  </a:lnTo>
                  <a:lnTo>
                    <a:pt x="7853" y="4133"/>
                  </a:lnTo>
                  <a:lnTo>
                    <a:pt x="59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7" name="Google Shape;477;p8"/>
            <p:cNvSpPr/>
            <p:nvPr/>
          </p:nvSpPr>
          <p:spPr>
            <a:xfrm>
              <a:off x="7117650" y="2185925"/>
              <a:ext cx="168300" cy="168275"/>
            </a:xfrm>
            <a:custGeom>
              <a:avLst/>
              <a:gdLst/>
              <a:ahLst/>
              <a:cxnLst/>
              <a:rect l="l" t="t" r="r" b="b"/>
              <a:pathLst>
                <a:path w="6732" h="6731" extrusionOk="0">
                  <a:moveTo>
                    <a:pt x="3780" y="2067"/>
                  </a:moveTo>
                  <a:lnTo>
                    <a:pt x="4075" y="2126"/>
                  </a:lnTo>
                  <a:lnTo>
                    <a:pt x="4252" y="2244"/>
                  </a:lnTo>
                  <a:lnTo>
                    <a:pt x="4488" y="2421"/>
                  </a:lnTo>
                  <a:lnTo>
                    <a:pt x="4606" y="2598"/>
                  </a:lnTo>
                  <a:lnTo>
                    <a:pt x="4724" y="2893"/>
                  </a:lnTo>
                  <a:lnTo>
                    <a:pt x="4783" y="3188"/>
                  </a:lnTo>
                  <a:lnTo>
                    <a:pt x="4842" y="3424"/>
                  </a:lnTo>
                  <a:lnTo>
                    <a:pt x="4783" y="3661"/>
                  </a:lnTo>
                  <a:lnTo>
                    <a:pt x="4665" y="3897"/>
                  </a:lnTo>
                  <a:lnTo>
                    <a:pt x="4547" y="4133"/>
                  </a:lnTo>
                  <a:lnTo>
                    <a:pt x="4311" y="4310"/>
                  </a:lnTo>
                  <a:lnTo>
                    <a:pt x="4075" y="4428"/>
                  </a:lnTo>
                  <a:lnTo>
                    <a:pt x="3780" y="4546"/>
                  </a:lnTo>
                  <a:lnTo>
                    <a:pt x="3484" y="4664"/>
                  </a:lnTo>
                  <a:lnTo>
                    <a:pt x="2953" y="4664"/>
                  </a:lnTo>
                  <a:lnTo>
                    <a:pt x="2658" y="4605"/>
                  </a:lnTo>
                  <a:lnTo>
                    <a:pt x="2481" y="4487"/>
                  </a:lnTo>
                  <a:lnTo>
                    <a:pt x="2244" y="4310"/>
                  </a:lnTo>
                  <a:lnTo>
                    <a:pt x="2126" y="4133"/>
                  </a:lnTo>
                  <a:lnTo>
                    <a:pt x="2008" y="3838"/>
                  </a:lnTo>
                  <a:lnTo>
                    <a:pt x="1949" y="3543"/>
                  </a:lnTo>
                  <a:lnTo>
                    <a:pt x="1890" y="3306"/>
                  </a:lnTo>
                  <a:lnTo>
                    <a:pt x="1949" y="3070"/>
                  </a:lnTo>
                  <a:lnTo>
                    <a:pt x="2067" y="2834"/>
                  </a:lnTo>
                  <a:lnTo>
                    <a:pt x="2185" y="2598"/>
                  </a:lnTo>
                  <a:lnTo>
                    <a:pt x="2422" y="2421"/>
                  </a:lnTo>
                  <a:lnTo>
                    <a:pt x="2658" y="2303"/>
                  </a:lnTo>
                  <a:lnTo>
                    <a:pt x="2953" y="2185"/>
                  </a:lnTo>
                  <a:lnTo>
                    <a:pt x="3248" y="2067"/>
                  </a:lnTo>
                  <a:close/>
                  <a:moveTo>
                    <a:pt x="3130" y="0"/>
                  </a:moveTo>
                  <a:lnTo>
                    <a:pt x="2717" y="59"/>
                  </a:lnTo>
                  <a:lnTo>
                    <a:pt x="2244" y="177"/>
                  </a:lnTo>
                  <a:lnTo>
                    <a:pt x="1831" y="354"/>
                  </a:lnTo>
                  <a:lnTo>
                    <a:pt x="1418" y="591"/>
                  </a:lnTo>
                  <a:lnTo>
                    <a:pt x="1064" y="886"/>
                  </a:lnTo>
                  <a:lnTo>
                    <a:pt x="768" y="1181"/>
                  </a:lnTo>
                  <a:lnTo>
                    <a:pt x="532" y="1535"/>
                  </a:lnTo>
                  <a:lnTo>
                    <a:pt x="296" y="1949"/>
                  </a:lnTo>
                  <a:lnTo>
                    <a:pt x="178" y="2303"/>
                  </a:lnTo>
                  <a:lnTo>
                    <a:pt x="60" y="2716"/>
                  </a:lnTo>
                  <a:lnTo>
                    <a:pt x="1" y="3188"/>
                  </a:lnTo>
                  <a:lnTo>
                    <a:pt x="1" y="3602"/>
                  </a:lnTo>
                  <a:lnTo>
                    <a:pt x="60" y="4074"/>
                  </a:lnTo>
                  <a:lnTo>
                    <a:pt x="178" y="4487"/>
                  </a:lnTo>
                  <a:lnTo>
                    <a:pt x="355" y="4900"/>
                  </a:lnTo>
                  <a:lnTo>
                    <a:pt x="591" y="5255"/>
                  </a:lnTo>
                  <a:lnTo>
                    <a:pt x="887" y="5609"/>
                  </a:lnTo>
                  <a:lnTo>
                    <a:pt x="1182" y="5904"/>
                  </a:lnTo>
                  <a:lnTo>
                    <a:pt x="1536" y="6199"/>
                  </a:lnTo>
                  <a:lnTo>
                    <a:pt x="1890" y="6376"/>
                  </a:lnTo>
                  <a:lnTo>
                    <a:pt x="2304" y="6554"/>
                  </a:lnTo>
                  <a:lnTo>
                    <a:pt x="2717" y="6672"/>
                  </a:lnTo>
                  <a:lnTo>
                    <a:pt x="3130" y="6731"/>
                  </a:lnTo>
                  <a:lnTo>
                    <a:pt x="3602" y="6731"/>
                  </a:lnTo>
                  <a:lnTo>
                    <a:pt x="4016" y="6672"/>
                  </a:lnTo>
                  <a:lnTo>
                    <a:pt x="4488" y="6495"/>
                  </a:lnTo>
                  <a:lnTo>
                    <a:pt x="4901" y="6317"/>
                  </a:lnTo>
                  <a:lnTo>
                    <a:pt x="5315" y="6140"/>
                  </a:lnTo>
                  <a:lnTo>
                    <a:pt x="5669" y="5845"/>
                  </a:lnTo>
                  <a:lnTo>
                    <a:pt x="5964" y="5550"/>
                  </a:lnTo>
                  <a:lnTo>
                    <a:pt x="6200" y="5196"/>
                  </a:lnTo>
                  <a:lnTo>
                    <a:pt x="6436" y="4782"/>
                  </a:lnTo>
                  <a:lnTo>
                    <a:pt x="6554" y="4428"/>
                  </a:lnTo>
                  <a:lnTo>
                    <a:pt x="6672" y="4015"/>
                  </a:lnTo>
                  <a:lnTo>
                    <a:pt x="6731" y="3543"/>
                  </a:lnTo>
                  <a:lnTo>
                    <a:pt x="6731" y="3129"/>
                  </a:lnTo>
                  <a:lnTo>
                    <a:pt x="6613" y="2716"/>
                  </a:lnTo>
                  <a:lnTo>
                    <a:pt x="6495" y="2244"/>
                  </a:lnTo>
                  <a:lnTo>
                    <a:pt x="6318" y="1830"/>
                  </a:lnTo>
                  <a:lnTo>
                    <a:pt x="6141" y="1476"/>
                  </a:lnTo>
                  <a:lnTo>
                    <a:pt x="5846" y="1122"/>
                  </a:lnTo>
                  <a:lnTo>
                    <a:pt x="5551" y="827"/>
                  </a:lnTo>
                  <a:lnTo>
                    <a:pt x="5196" y="532"/>
                  </a:lnTo>
                  <a:lnTo>
                    <a:pt x="4842" y="295"/>
                  </a:lnTo>
                  <a:lnTo>
                    <a:pt x="4429" y="177"/>
                  </a:lnTo>
                  <a:lnTo>
                    <a:pt x="4016" y="59"/>
                  </a:lnTo>
                  <a:lnTo>
                    <a:pt x="36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8" name="Google Shape;478;p8"/>
            <p:cNvSpPr/>
            <p:nvPr/>
          </p:nvSpPr>
          <p:spPr>
            <a:xfrm>
              <a:off x="7157525" y="2361550"/>
              <a:ext cx="171225" cy="137300"/>
            </a:xfrm>
            <a:custGeom>
              <a:avLst/>
              <a:gdLst/>
              <a:ahLst/>
              <a:cxnLst/>
              <a:rect l="l" t="t" r="r" b="b"/>
              <a:pathLst>
                <a:path w="6849" h="5492" extrusionOk="0">
                  <a:moveTo>
                    <a:pt x="6317" y="1"/>
                  </a:moveTo>
                  <a:lnTo>
                    <a:pt x="0" y="1595"/>
                  </a:lnTo>
                  <a:lnTo>
                    <a:pt x="1004" y="5492"/>
                  </a:lnTo>
                  <a:lnTo>
                    <a:pt x="2480" y="5078"/>
                  </a:lnTo>
                  <a:lnTo>
                    <a:pt x="2007" y="3189"/>
                  </a:lnTo>
                  <a:lnTo>
                    <a:pt x="6849" y="2008"/>
                  </a:lnTo>
                  <a:lnTo>
                    <a:pt x="63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9" name="Google Shape;479;p8"/>
            <p:cNvSpPr/>
            <p:nvPr/>
          </p:nvSpPr>
          <p:spPr>
            <a:xfrm>
              <a:off x="7187025" y="2492925"/>
              <a:ext cx="169775" cy="79725"/>
            </a:xfrm>
            <a:custGeom>
              <a:avLst/>
              <a:gdLst/>
              <a:ahLst/>
              <a:cxnLst/>
              <a:rect l="l" t="t" r="r" b="b"/>
              <a:pathLst>
                <a:path w="6791" h="3189" extrusionOk="0">
                  <a:moveTo>
                    <a:pt x="6377" y="0"/>
                  </a:moveTo>
                  <a:lnTo>
                    <a:pt x="1" y="1181"/>
                  </a:lnTo>
                  <a:lnTo>
                    <a:pt x="355" y="3188"/>
                  </a:lnTo>
                  <a:lnTo>
                    <a:pt x="6790" y="2008"/>
                  </a:lnTo>
                  <a:lnTo>
                    <a:pt x="63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0" name="Google Shape;480;p8"/>
            <p:cNvSpPr/>
            <p:nvPr/>
          </p:nvSpPr>
          <p:spPr>
            <a:xfrm>
              <a:off x="7207700" y="2588850"/>
              <a:ext cx="168275" cy="168300"/>
            </a:xfrm>
            <a:custGeom>
              <a:avLst/>
              <a:gdLst/>
              <a:ahLst/>
              <a:cxnLst/>
              <a:rect l="l" t="t" r="r" b="b"/>
              <a:pathLst>
                <a:path w="6731" h="6732" extrusionOk="0">
                  <a:moveTo>
                    <a:pt x="3543" y="2067"/>
                  </a:moveTo>
                  <a:lnTo>
                    <a:pt x="3838" y="2126"/>
                  </a:lnTo>
                  <a:lnTo>
                    <a:pt x="4133" y="2185"/>
                  </a:lnTo>
                  <a:lnTo>
                    <a:pt x="4369" y="2303"/>
                  </a:lnTo>
                  <a:lnTo>
                    <a:pt x="4546" y="2481"/>
                  </a:lnTo>
                  <a:lnTo>
                    <a:pt x="4664" y="2717"/>
                  </a:lnTo>
                  <a:lnTo>
                    <a:pt x="4783" y="2953"/>
                  </a:lnTo>
                  <a:lnTo>
                    <a:pt x="4842" y="3248"/>
                  </a:lnTo>
                  <a:lnTo>
                    <a:pt x="4842" y="3543"/>
                  </a:lnTo>
                  <a:lnTo>
                    <a:pt x="4783" y="3779"/>
                  </a:lnTo>
                  <a:lnTo>
                    <a:pt x="4664" y="4016"/>
                  </a:lnTo>
                  <a:lnTo>
                    <a:pt x="4546" y="4193"/>
                  </a:lnTo>
                  <a:lnTo>
                    <a:pt x="4310" y="4370"/>
                  </a:lnTo>
                  <a:lnTo>
                    <a:pt x="4074" y="4488"/>
                  </a:lnTo>
                  <a:lnTo>
                    <a:pt x="3838" y="4606"/>
                  </a:lnTo>
                  <a:lnTo>
                    <a:pt x="3484" y="4665"/>
                  </a:lnTo>
                  <a:lnTo>
                    <a:pt x="3189" y="4665"/>
                  </a:lnTo>
                  <a:lnTo>
                    <a:pt x="2893" y="4606"/>
                  </a:lnTo>
                  <a:lnTo>
                    <a:pt x="2657" y="4547"/>
                  </a:lnTo>
                  <a:lnTo>
                    <a:pt x="2421" y="4429"/>
                  </a:lnTo>
                  <a:lnTo>
                    <a:pt x="2244" y="4252"/>
                  </a:lnTo>
                  <a:lnTo>
                    <a:pt x="2067" y="4075"/>
                  </a:lnTo>
                  <a:lnTo>
                    <a:pt x="2008" y="3779"/>
                  </a:lnTo>
                  <a:lnTo>
                    <a:pt x="1949" y="3543"/>
                  </a:lnTo>
                  <a:lnTo>
                    <a:pt x="1949" y="3248"/>
                  </a:lnTo>
                  <a:lnTo>
                    <a:pt x="2008" y="2953"/>
                  </a:lnTo>
                  <a:lnTo>
                    <a:pt x="2067" y="2717"/>
                  </a:lnTo>
                  <a:lnTo>
                    <a:pt x="2244" y="2540"/>
                  </a:lnTo>
                  <a:lnTo>
                    <a:pt x="2421" y="2362"/>
                  </a:lnTo>
                  <a:lnTo>
                    <a:pt x="2657" y="2244"/>
                  </a:lnTo>
                  <a:lnTo>
                    <a:pt x="2952" y="2185"/>
                  </a:lnTo>
                  <a:lnTo>
                    <a:pt x="3248" y="2126"/>
                  </a:lnTo>
                  <a:lnTo>
                    <a:pt x="3543" y="2067"/>
                  </a:lnTo>
                  <a:close/>
                  <a:moveTo>
                    <a:pt x="3484" y="1"/>
                  </a:moveTo>
                  <a:lnTo>
                    <a:pt x="3011" y="60"/>
                  </a:lnTo>
                  <a:lnTo>
                    <a:pt x="2598" y="119"/>
                  </a:lnTo>
                  <a:lnTo>
                    <a:pt x="2126" y="237"/>
                  </a:lnTo>
                  <a:lnTo>
                    <a:pt x="1713" y="414"/>
                  </a:lnTo>
                  <a:lnTo>
                    <a:pt x="1358" y="650"/>
                  </a:lnTo>
                  <a:lnTo>
                    <a:pt x="1004" y="946"/>
                  </a:lnTo>
                  <a:lnTo>
                    <a:pt x="768" y="1241"/>
                  </a:lnTo>
                  <a:lnTo>
                    <a:pt x="473" y="1595"/>
                  </a:lnTo>
                  <a:lnTo>
                    <a:pt x="296" y="2008"/>
                  </a:lnTo>
                  <a:lnTo>
                    <a:pt x="178" y="2421"/>
                  </a:lnTo>
                  <a:lnTo>
                    <a:pt x="59" y="2835"/>
                  </a:lnTo>
                  <a:lnTo>
                    <a:pt x="0" y="3248"/>
                  </a:lnTo>
                  <a:lnTo>
                    <a:pt x="59" y="3720"/>
                  </a:lnTo>
                  <a:lnTo>
                    <a:pt x="118" y="4193"/>
                  </a:lnTo>
                  <a:lnTo>
                    <a:pt x="237" y="4606"/>
                  </a:lnTo>
                  <a:lnTo>
                    <a:pt x="414" y="4960"/>
                  </a:lnTo>
                  <a:lnTo>
                    <a:pt x="650" y="5373"/>
                  </a:lnTo>
                  <a:lnTo>
                    <a:pt x="945" y="5669"/>
                  </a:lnTo>
                  <a:lnTo>
                    <a:pt x="1240" y="5964"/>
                  </a:lnTo>
                  <a:lnTo>
                    <a:pt x="1594" y="6259"/>
                  </a:lnTo>
                  <a:lnTo>
                    <a:pt x="1949" y="6436"/>
                  </a:lnTo>
                  <a:lnTo>
                    <a:pt x="2362" y="6613"/>
                  </a:lnTo>
                  <a:lnTo>
                    <a:pt x="2834" y="6672"/>
                  </a:lnTo>
                  <a:lnTo>
                    <a:pt x="3248" y="6731"/>
                  </a:lnTo>
                  <a:lnTo>
                    <a:pt x="3720" y="6672"/>
                  </a:lnTo>
                  <a:lnTo>
                    <a:pt x="4192" y="6613"/>
                  </a:lnTo>
                  <a:lnTo>
                    <a:pt x="4605" y="6495"/>
                  </a:lnTo>
                  <a:lnTo>
                    <a:pt x="5019" y="6318"/>
                  </a:lnTo>
                  <a:lnTo>
                    <a:pt x="5373" y="6082"/>
                  </a:lnTo>
                  <a:lnTo>
                    <a:pt x="5727" y="5787"/>
                  </a:lnTo>
                  <a:lnTo>
                    <a:pt x="6022" y="5492"/>
                  </a:lnTo>
                  <a:lnTo>
                    <a:pt x="6259" y="5137"/>
                  </a:lnTo>
                  <a:lnTo>
                    <a:pt x="6436" y="4724"/>
                  </a:lnTo>
                  <a:lnTo>
                    <a:pt x="6613" y="4370"/>
                  </a:lnTo>
                  <a:lnTo>
                    <a:pt x="6672" y="3897"/>
                  </a:lnTo>
                  <a:lnTo>
                    <a:pt x="6731" y="3484"/>
                  </a:lnTo>
                  <a:lnTo>
                    <a:pt x="6731" y="3012"/>
                  </a:lnTo>
                  <a:lnTo>
                    <a:pt x="6613" y="2599"/>
                  </a:lnTo>
                  <a:lnTo>
                    <a:pt x="6495" y="2185"/>
                  </a:lnTo>
                  <a:lnTo>
                    <a:pt x="6318" y="1772"/>
                  </a:lnTo>
                  <a:lnTo>
                    <a:pt x="6081" y="1418"/>
                  </a:lnTo>
                  <a:lnTo>
                    <a:pt x="5845" y="1064"/>
                  </a:lnTo>
                  <a:lnTo>
                    <a:pt x="5550" y="768"/>
                  </a:lnTo>
                  <a:lnTo>
                    <a:pt x="5196" y="532"/>
                  </a:lnTo>
                  <a:lnTo>
                    <a:pt x="4783" y="296"/>
                  </a:lnTo>
                  <a:lnTo>
                    <a:pt x="4369" y="119"/>
                  </a:lnTo>
                  <a:lnTo>
                    <a:pt x="3956" y="60"/>
                  </a:lnTo>
                  <a:lnTo>
                    <a:pt x="34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1" name="Google Shape;481;p8"/>
            <p:cNvSpPr/>
            <p:nvPr/>
          </p:nvSpPr>
          <p:spPr>
            <a:xfrm>
              <a:off x="7215075" y="2826500"/>
              <a:ext cx="166800" cy="178600"/>
            </a:xfrm>
            <a:custGeom>
              <a:avLst/>
              <a:gdLst/>
              <a:ahLst/>
              <a:cxnLst/>
              <a:rect l="l" t="t" r="r" b="b"/>
              <a:pathLst>
                <a:path w="6672" h="7144" extrusionOk="0">
                  <a:moveTo>
                    <a:pt x="2657" y="3070"/>
                  </a:moveTo>
                  <a:lnTo>
                    <a:pt x="4488" y="3720"/>
                  </a:lnTo>
                  <a:lnTo>
                    <a:pt x="2657" y="4251"/>
                  </a:lnTo>
                  <a:lnTo>
                    <a:pt x="2657" y="3070"/>
                  </a:lnTo>
                  <a:close/>
                  <a:moveTo>
                    <a:pt x="237" y="0"/>
                  </a:moveTo>
                  <a:lnTo>
                    <a:pt x="178" y="2185"/>
                  </a:lnTo>
                  <a:lnTo>
                    <a:pt x="1181" y="2539"/>
                  </a:lnTo>
                  <a:lnTo>
                    <a:pt x="1063" y="4664"/>
                  </a:lnTo>
                  <a:lnTo>
                    <a:pt x="119" y="4959"/>
                  </a:lnTo>
                  <a:lnTo>
                    <a:pt x="1" y="7144"/>
                  </a:lnTo>
                  <a:lnTo>
                    <a:pt x="1" y="7144"/>
                  </a:lnTo>
                  <a:lnTo>
                    <a:pt x="6613" y="4959"/>
                  </a:lnTo>
                  <a:lnTo>
                    <a:pt x="6672" y="2598"/>
                  </a:lnTo>
                  <a:lnTo>
                    <a:pt x="2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2" name="Google Shape;482;p8"/>
            <p:cNvSpPr/>
            <p:nvPr/>
          </p:nvSpPr>
          <p:spPr>
            <a:xfrm>
              <a:off x="7200325" y="3030175"/>
              <a:ext cx="174175" cy="156475"/>
            </a:xfrm>
            <a:custGeom>
              <a:avLst/>
              <a:gdLst/>
              <a:ahLst/>
              <a:cxnLst/>
              <a:rect l="l" t="t" r="r" b="b"/>
              <a:pathLst>
                <a:path w="6967" h="6259" extrusionOk="0">
                  <a:moveTo>
                    <a:pt x="2480" y="1"/>
                  </a:moveTo>
                  <a:lnTo>
                    <a:pt x="2067" y="60"/>
                  </a:lnTo>
                  <a:lnTo>
                    <a:pt x="1712" y="178"/>
                  </a:lnTo>
                  <a:lnTo>
                    <a:pt x="1358" y="355"/>
                  </a:lnTo>
                  <a:lnTo>
                    <a:pt x="1063" y="532"/>
                  </a:lnTo>
                  <a:lnTo>
                    <a:pt x="827" y="768"/>
                  </a:lnTo>
                  <a:lnTo>
                    <a:pt x="591" y="1063"/>
                  </a:lnTo>
                  <a:lnTo>
                    <a:pt x="413" y="1358"/>
                  </a:lnTo>
                  <a:lnTo>
                    <a:pt x="236" y="1713"/>
                  </a:lnTo>
                  <a:lnTo>
                    <a:pt x="118" y="2067"/>
                  </a:lnTo>
                  <a:lnTo>
                    <a:pt x="59" y="2480"/>
                  </a:lnTo>
                  <a:lnTo>
                    <a:pt x="0" y="2834"/>
                  </a:lnTo>
                  <a:lnTo>
                    <a:pt x="59" y="3248"/>
                  </a:lnTo>
                  <a:lnTo>
                    <a:pt x="59" y="3602"/>
                  </a:lnTo>
                  <a:lnTo>
                    <a:pt x="177" y="4015"/>
                  </a:lnTo>
                  <a:lnTo>
                    <a:pt x="295" y="4310"/>
                  </a:lnTo>
                  <a:lnTo>
                    <a:pt x="532" y="4665"/>
                  </a:lnTo>
                  <a:lnTo>
                    <a:pt x="709" y="4901"/>
                  </a:lnTo>
                  <a:lnTo>
                    <a:pt x="1004" y="5196"/>
                  </a:lnTo>
                  <a:lnTo>
                    <a:pt x="1358" y="5373"/>
                  </a:lnTo>
                  <a:lnTo>
                    <a:pt x="1712" y="5550"/>
                  </a:lnTo>
                  <a:lnTo>
                    <a:pt x="2067" y="5668"/>
                  </a:lnTo>
                  <a:lnTo>
                    <a:pt x="2539" y="5786"/>
                  </a:lnTo>
                  <a:lnTo>
                    <a:pt x="6199" y="6259"/>
                  </a:lnTo>
                  <a:lnTo>
                    <a:pt x="6435" y="4251"/>
                  </a:lnTo>
                  <a:lnTo>
                    <a:pt x="2834" y="3779"/>
                  </a:lnTo>
                  <a:lnTo>
                    <a:pt x="2421" y="3661"/>
                  </a:lnTo>
                  <a:lnTo>
                    <a:pt x="2126" y="3425"/>
                  </a:lnTo>
                  <a:lnTo>
                    <a:pt x="2067" y="3307"/>
                  </a:lnTo>
                  <a:lnTo>
                    <a:pt x="2008" y="3130"/>
                  </a:lnTo>
                  <a:lnTo>
                    <a:pt x="1948" y="2953"/>
                  </a:lnTo>
                  <a:lnTo>
                    <a:pt x="1948" y="2775"/>
                  </a:lnTo>
                  <a:lnTo>
                    <a:pt x="2008" y="2539"/>
                  </a:lnTo>
                  <a:lnTo>
                    <a:pt x="2067" y="2421"/>
                  </a:lnTo>
                  <a:lnTo>
                    <a:pt x="2185" y="2244"/>
                  </a:lnTo>
                  <a:lnTo>
                    <a:pt x="2303" y="2185"/>
                  </a:lnTo>
                  <a:lnTo>
                    <a:pt x="2657" y="2067"/>
                  </a:lnTo>
                  <a:lnTo>
                    <a:pt x="3070" y="2067"/>
                  </a:lnTo>
                  <a:lnTo>
                    <a:pt x="6672" y="2598"/>
                  </a:lnTo>
                  <a:lnTo>
                    <a:pt x="6967" y="591"/>
                  </a:lnTo>
                  <a:lnTo>
                    <a:pt x="3306" y="60"/>
                  </a:lnTo>
                  <a:lnTo>
                    <a:pt x="28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3" name="Google Shape;483;p8"/>
            <p:cNvSpPr/>
            <p:nvPr/>
          </p:nvSpPr>
          <p:spPr>
            <a:xfrm>
              <a:off x="7167850" y="3192525"/>
              <a:ext cx="178625" cy="171250"/>
            </a:xfrm>
            <a:custGeom>
              <a:avLst/>
              <a:gdLst/>
              <a:ahLst/>
              <a:cxnLst/>
              <a:rect l="l" t="t" r="r" b="b"/>
              <a:pathLst>
                <a:path w="7145" h="6850" extrusionOk="0">
                  <a:moveTo>
                    <a:pt x="2067" y="2421"/>
                  </a:moveTo>
                  <a:lnTo>
                    <a:pt x="4901" y="3130"/>
                  </a:lnTo>
                  <a:lnTo>
                    <a:pt x="4783" y="3602"/>
                  </a:lnTo>
                  <a:lnTo>
                    <a:pt x="4664" y="3957"/>
                  </a:lnTo>
                  <a:lnTo>
                    <a:pt x="4546" y="4193"/>
                  </a:lnTo>
                  <a:lnTo>
                    <a:pt x="4369" y="4429"/>
                  </a:lnTo>
                  <a:lnTo>
                    <a:pt x="4133" y="4606"/>
                  </a:lnTo>
                  <a:lnTo>
                    <a:pt x="3897" y="4724"/>
                  </a:lnTo>
                  <a:lnTo>
                    <a:pt x="3661" y="4783"/>
                  </a:lnTo>
                  <a:lnTo>
                    <a:pt x="3307" y="4783"/>
                  </a:lnTo>
                  <a:lnTo>
                    <a:pt x="3011" y="4724"/>
                  </a:lnTo>
                  <a:lnTo>
                    <a:pt x="2716" y="4606"/>
                  </a:lnTo>
                  <a:lnTo>
                    <a:pt x="2421" y="4488"/>
                  </a:lnTo>
                  <a:lnTo>
                    <a:pt x="2244" y="4311"/>
                  </a:lnTo>
                  <a:lnTo>
                    <a:pt x="2067" y="4075"/>
                  </a:lnTo>
                  <a:lnTo>
                    <a:pt x="1949" y="3838"/>
                  </a:lnTo>
                  <a:lnTo>
                    <a:pt x="1890" y="3543"/>
                  </a:lnTo>
                  <a:lnTo>
                    <a:pt x="1890" y="3248"/>
                  </a:lnTo>
                  <a:lnTo>
                    <a:pt x="1949" y="2894"/>
                  </a:lnTo>
                  <a:lnTo>
                    <a:pt x="2067" y="2421"/>
                  </a:lnTo>
                  <a:close/>
                  <a:moveTo>
                    <a:pt x="827" y="1"/>
                  </a:moveTo>
                  <a:lnTo>
                    <a:pt x="118" y="2658"/>
                  </a:lnTo>
                  <a:lnTo>
                    <a:pt x="59" y="3130"/>
                  </a:lnTo>
                  <a:lnTo>
                    <a:pt x="0" y="3602"/>
                  </a:lnTo>
                  <a:lnTo>
                    <a:pt x="59" y="4075"/>
                  </a:lnTo>
                  <a:lnTo>
                    <a:pt x="118" y="4488"/>
                  </a:lnTo>
                  <a:lnTo>
                    <a:pt x="296" y="4901"/>
                  </a:lnTo>
                  <a:lnTo>
                    <a:pt x="473" y="5255"/>
                  </a:lnTo>
                  <a:lnTo>
                    <a:pt x="709" y="5610"/>
                  </a:lnTo>
                  <a:lnTo>
                    <a:pt x="1004" y="5905"/>
                  </a:lnTo>
                  <a:lnTo>
                    <a:pt x="1299" y="6200"/>
                  </a:lnTo>
                  <a:lnTo>
                    <a:pt x="1653" y="6436"/>
                  </a:lnTo>
                  <a:lnTo>
                    <a:pt x="2067" y="6613"/>
                  </a:lnTo>
                  <a:lnTo>
                    <a:pt x="2480" y="6731"/>
                  </a:lnTo>
                  <a:lnTo>
                    <a:pt x="2952" y="6849"/>
                  </a:lnTo>
                  <a:lnTo>
                    <a:pt x="3838" y="6849"/>
                  </a:lnTo>
                  <a:lnTo>
                    <a:pt x="4251" y="6731"/>
                  </a:lnTo>
                  <a:lnTo>
                    <a:pt x="4605" y="6613"/>
                  </a:lnTo>
                  <a:lnTo>
                    <a:pt x="5019" y="6377"/>
                  </a:lnTo>
                  <a:lnTo>
                    <a:pt x="5314" y="6141"/>
                  </a:lnTo>
                  <a:lnTo>
                    <a:pt x="5668" y="5846"/>
                  </a:lnTo>
                  <a:lnTo>
                    <a:pt x="5904" y="5492"/>
                  </a:lnTo>
                  <a:lnTo>
                    <a:pt x="6140" y="5137"/>
                  </a:lnTo>
                  <a:lnTo>
                    <a:pt x="6318" y="4724"/>
                  </a:lnTo>
                  <a:lnTo>
                    <a:pt x="6495" y="4252"/>
                  </a:lnTo>
                  <a:lnTo>
                    <a:pt x="7144" y="1595"/>
                  </a:lnTo>
                  <a:lnTo>
                    <a:pt x="8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4" name="Google Shape;484;p8"/>
            <p:cNvSpPr/>
            <p:nvPr/>
          </p:nvSpPr>
          <p:spPr>
            <a:xfrm>
              <a:off x="7125050" y="3365225"/>
              <a:ext cx="171225" cy="100400"/>
            </a:xfrm>
            <a:custGeom>
              <a:avLst/>
              <a:gdLst/>
              <a:ahLst/>
              <a:cxnLst/>
              <a:rect l="l" t="t" r="r" b="b"/>
              <a:pathLst>
                <a:path w="6849" h="4016" extrusionOk="0">
                  <a:moveTo>
                    <a:pt x="650" y="0"/>
                  </a:moveTo>
                  <a:lnTo>
                    <a:pt x="0" y="1949"/>
                  </a:lnTo>
                  <a:lnTo>
                    <a:pt x="6199" y="4015"/>
                  </a:lnTo>
                  <a:lnTo>
                    <a:pt x="6849" y="2067"/>
                  </a:lnTo>
                  <a:lnTo>
                    <a:pt x="6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5" name="Google Shape;485;p8"/>
            <p:cNvSpPr/>
            <p:nvPr/>
          </p:nvSpPr>
          <p:spPr>
            <a:xfrm>
              <a:off x="7077800" y="3464125"/>
              <a:ext cx="168300" cy="168275"/>
            </a:xfrm>
            <a:custGeom>
              <a:avLst/>
              <a:gdLst/>
              <a:ahLst/>
              <a:cxnLst/>
              <a:rect l="l" t="t" r="r" b="b"/>
              <a:pathLst>
                <a:path w="6732" h="6731" extrusionOk="0">
                  <a:moveTo>
                    <a:pt x="3248" y="2066"/>
                  </a:moveTo>
                  <a:lnTo>
                    <a:pt x="3543" y="2125"/>
                  </a:lnTo>
                  <a:lnTo>
                    <a:pt x="3838" y="2185"/>
                  </a:lnTo>
                  <a:lnTo>
                    <a:pt x="4134" y="2362"/>
                  </a:lnTo>
                  <a:lnTo>
                    <a:pt x="4370" y="2539"/>
                  </a:lnTo>
                  <a:lnTo>
                    <a:pt x="4547" y="2716"/>
                  </a:lnTo>
                  <a:lnTo>
                    <a:pt x="4724" y="2952"/>
                  </a:lnTo>
                  <a:lnTo>
                    <a:pt x="4783" y="3188"/>
                  </a:lnTo>
                  <a:lnTo>
                    <a:pt x="4783" y="3424"/>
                  </a:lnTo>
                  <a:lnTo>
                    <a:pt x="4783" y="3661"/>
                  </a:lnTo>
                  <a:lnTo>
                    <a:pt x="4665" y="3956"/>
                  </a:lnTo>
                  <a:lnTo>
                    <a:pt x="4547" y="4192"/>
                  </a:lnTo>
                  <a:lnTo>
                    <a:pt x="4370" y="4428"/>
                  </a:lnTo>
                  <a:lnTo>
                    <a:pt x="4193" y="4546"/>
                  </a:lnTo>
                  <a:lnTo>
                    <a:pt x="3957" y="4664"/>
                  </a:lnTo>
                  <a:lnTo>
                    <a:pt x="3720" y="4723"/>
                  </a:lnTo>
                  <a:lnTo>
                    <a:pt x="3425" y="4723"/>
                  </a:lnTo>
                  <a:lnTo>
                    <a:pt x="3130" y="4664"/>
                  </a:lnTo>
                  <a:lnTo>
                    <a:pt x="2835" y="4546"/>
                  </a:lnTo>
                  <a:lnTo>
                    <a:pt x="2540" y="4428"/>
                  </a:lnTo>
                  <a:lnTo>
                    <a:pt x="2362" y="4251"/>
                  </a:lnTo>
                  <a:lnTo>
                    <a:pt x="2126" y="4074"/>
                  </a:lnTo>
                  <a:lnTo>
                    <a:pt x="2008" y="3838"/>
                  </a:lnTo>
                  <a:lnTo>
                    <a:pt x="1949" y="3601"/>
                  </a:lnTo>
                  <a:lnTo>
                    <a:pt x="1890" y="3365"/>
                  </a:lnTo>
                  <a:lnTo>
                    <a:pt x="1949" y="3070"/>
                  </a:lnTo>
                  <a:lnTo>
                    <a:pt x="2008" y="2834"/>
                  </a:lnTo>
                  <a:lnTo>
                    <a:pt x="2126" y="2539"/>
                  </a:lnTo>
                  <a:lnTo>
                    <a:pt x="2303" y="2362"/>
                  </a:lnTo>
                  <a:lnTo>
                    <a:pt x="2540" y="2185"/>
                  </a:lnTo>
                  <a:lnTo>
                    <a:pt x="2776" y="2066"/>
                  </a:lnTo>
                  <a:close/>
                  <a:moveTo>
                    <a:pt x="2894" y="0"/>
                  </a:moveTo>
                  <a:lnTo>
                    <a:pt x="2481" y="118"/>
                  </a:lnTo>
                  <a:lnTo>
                    <a:pt x="2067" y="236"/>
                  </a:lnTo>
                  <a:lnTo>
                    <a:pt x="1654" y="413"/>
                  </a:lnTo>
                  <a:lnTo>
                    <a:pt x="1300" y="709"/>
                  </a:lnTo>
                  <a:lnTo>
                    <a:pt x="1005" y="945"/>
                  </a:lnTo>
                  <a:lnTo>
                    <a:pt x="709" y="1299"/>
                  </a:lnTo>
                  <a:lnTo>
                    <a:pt x="473" y="1653"/>
                  </a:lnTo>
                  <a:lnTo>
                    <a:pt x="237" y="2066"/>
                  </a:lnTo>
                  <a:lnTo>
                    <a:pt x="119" y="2480"/>
                  </a:lnTo>
                  <a:lnTo>
                    <a:pt x="1" y="2893"/>
                  </a:lnTo>
                  <a:lnTo>
                    <a:pt x="1" y="3365"/>
                  </a:lnTo>
                  <a:lnTo>
                    <a:pt x="1" y="3779"/>
                  </a:lnTo>
                  <a:lnTo>
                    <a:pt x="60" y="4192"/>
                  </a:lnTo>
                  <a:lnTo>
                    <a:pt x="237" y="4605"/>
                  </a:lnTo>
                  <a:lnTo>
                    <a:pt x="414" y="5018"/>
                  </a:lnTo>
                  <a:lnTo>
                    <a:pt x="650" y="5373"/>
                  </a:lnTo>
                  <a:lnTo>
                    <a:pt x="887" y="5727"/>
                  </a:lnTo>
                  <a:lnTo>
                    <a:pt x="1241" y="6022"/>
                  </a:lnTo>
                  <a:lnTo>
                    <a:pt x="1595" y="6258"/>
                  </a:lnTo>
                  <a:lnTo>
                    <a:pt x="2067" y="6435"/>
                  </a:lnTo>
                  <a:lnTo>
                    <a:pt x="2481" y="6612"/>
                  </a:lnTo>
                  <a:lnTo>
                    <a:pt x="2894" y="6731"/>
                  </a:lnTo>
                  <a:lnTo>
                    <a:pt x="3779" y="6731"/>
                  </a:lnTo>
                  <a:lnTo>
                    <a:pt x="4252" y="6612"/>
                  </a:lnTo>
                  <a:lnTo>
                    <a:pt x="4606" y="6494"/>
                  </a:lnTo>
                  <a:lnTo>
                    <a:pt x="5019" y="6317"/>
                  </a:lnTo>
                  <a:lnTo>
                    <a:pt x="5374" y="6081"/>
                  </a:lnTo>
                  <a:lnTo>
                    <a:pt x="5669" y="5786"/>
                  </a:lnTo>
                  <a:lnTo>
                    <a:pt x="5964" y="5432"/>
                  </a:lnTo>
                  <a:lnTo>
                    <a:pt x="6200" y="5077"/>
                  </a:lnTo>
                  <a:lnTo>
                    <a:pt x="6436" y="4664"/>
                  </a:lnTo>
                  <a:lnTo>
                    <a:pt x="6554" y="4251"/>
                  </a:lnTo>
                  <a:lnTo>
                    <a:pt x="6672" y="3838"/>
                  </a:lnTo>
                  <a:lnTo>
                    <a:pt x="6731" y="3424"/>
                  </a:lnTo>
                  <a:lnTo>
                    <a:pt x="6672" y="2952"/>
                  </a:lnTo>
                  <a:lnTo>
                    <a:pt x="6613" y="2539"/>
                  </a:lnTo>
                  <a:lnTo>
                    <a:pt x="6495" y="2125"/>
                  </a:lnTo>
                  <a:lnTo>
                    <a:pt x="6318" y="1771"/>
                  </a:lnTo>
                  <a:lnTo>
                    <a:pt x="6082" y="1358"/>
                  </a:lnTo>
                  <a:lnTo>
                    <a:pt x="5787" y="1063"/>
                  </a:lnTo>
                  <a:lnTo>
                    <a:pt x="5433" y="768"/>
                  </a:lnTo>
                  <a:lnTo>
                    <a:pt x="5078" y="472"/>
                  </a:lnTo>
                  <a:lnTo>
                    <a:pt x="4665" y="295"/>
                  </a:lnTo>
                  <a:lnTo>
                    <a:pt x="4193" y="118"/>
                  </a:lnTo>
                  <a:lnTo>
                    <a:pt x="3779" y="59"/>
                  </a:lnTo>
                  <a:lnTo>
                    <a:pt x="33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6" name="Google Shape;486;p8"/>
            <p:cNvSpPr/>
            <p:nvPr/>
          </p:nvSpPr>
          <p:spPr>
            <a:xfrm>
              <a:off x="6964150" y="3658950"/>
              <a:ext cx="194875" cy="175650"/>
            </a:xfrm>
            <a:custGeom>
              <a:avLst/>
              <a:gdLst/>
              <a:ahLst/>
              <a:cxnLst/>
              <a:rect l="l" t="t" r="r" b="b"/>
              <a:pathLst>
                <a:path w="7795" h="7026" extrusionOk="0">
                  <a:moveTo>
                    <a:pt x="2185" y="0"/>
                  </a:moveTo>
                  <a:lnTo>
                    <a:pt x="1" y="3720"/>
                  </a:lnTo>
                  <a:lnTo>
                    <a:pt x="1359" y="4546"/>
                  </a:lnTo>
                  <a:lnTo>
                    <a:pt x="2540" y="2598"/>
                  </a:lnTo>
                  <a:lnTo>
                    <a:pt x="3366" y="3011"/>
                  </a:lnTo>
                  <a:lnTo>
                    <a:pt x="2303" y="4782"/>
                  </a:lnTo>
                  <a:lnTo>
                    <a:pt x="3661" y="5550"/>
                  </a:lnTo>
                  <a:lnTo>
                    <a:pt x="4665" y="3838"/>
                  </a:lnTo>
                  <a:lnTo>
                    <a:pt x="5373" y="4192"/>
                  </a:lnTo>
                  <a:lnTo>
                    <a:pt x="4193" y="6199"/>
                  </a:lnTo>
                  <a:lnTo>
                    <a:pt x="5610" y="7026"/>
                  </a:lnTo>
                  <a:lnTo>
                    <a:pt x="7794" y="3247"/>
                  </a:lnTo>
                  <a:lnTo>
                    <a:pt x="218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7" name="Google Shape;487;p8"/>
            <p:cNvSpPr/>
            <p:nvPr/>
          </p:nvSpPr>
          <p:spPr>
            <a:xfrm>
              <a:off x="6859375" y="3775550"/>
              <a:ext cx="222900" cy="221425"/>
            </a:xfrm>
            <a:custGeom>
              <a:avLst/>
              <a:gdLst/>
              <a:ahLst/>
              <a:cxnLst/>
              <a:rect l="l" t="t" r="r" b="b"/>
              <a:pathLst>
                <a:path w="8916" h="8857" extrusionOk="0">
                  <a:moveTo>
                    <a:pt x="3602" y="0"/>
                  </a:moveTo>
                  <a:lnTo>
                    <a:pt x="2421" y="1653"/>
                  </a:lnTo>
                  <a:lnTo>
                    <a:pt x="5077" y="3543"/>
                  </a:lnTo>
                  <a:lnTo>
                    <a:pt x="5077" y="3543"/>
                  </a:lnTo>
                  <a:lnTo>
                    <a:pt x="1181" y="3425"/>
                  </a:lnTo>
                  <a:lnTo>
                    <a:pt x="0" y="5078"/>
                  </a:lnTo>
                  <a:lnTo>
                    <a:pt x="5255" y="8856"/>
                  </a:lnTo>
                  <a:lnTo>
                    <a:pt x="6494" y="7203"/>
                  </a:lnTo>
                  <a:lnTo>
                    <a:pt x="3779" y="5255"/>
                  </a:lnTo>
                  <a:lnTo>
                    <a:pt x="7734" y="5432"/>
                  </a:lnTo>
                  <a:lnTo>
                    <a:pt x="8915" y="3779"/>
                  </a:lnTo>
                  <a:lnTo>
                    <a:pt x="36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8" name="Google Shape;488;p8"/>
            <p:cNvSpPr/>
            <p:nvPr/>
          </p:nvSpPr>
          <p:spPr>
            <a:xfrm>
              <a:off x="6764900" y="3952675"/>
              <a:ext cx="169775" cy="169750"/>
            </a:xfrm>
            <a:custGeom>
              <a:avLst/>
              <a:gdLst/>
              <a:ahLst/>
              <a:cxnLst/>
              <a:rect l="l" t="t" r="r" b="b"/>
              <a:pathLst>
                <a:path w="6791" h="6790" extrusionOk="0">
                  <a:moveTo>
                    <a:pt x="3189" y="0"/>
                  </a:moveTo>
                  <a:lnTo>
                    <a:pt x="2775" y="59"/>
                  </a:lnTo>
                  <a:lnTo>
                    <a:pt x="2362" y="177"/>
                  </a:lnTo>
                  <a:lnTo>
                    <a:pt x="2008" y="354"/>
                  </a:lnTo>
                  <a:lnTo>
                    <a:pt x="1595" y="590"/>
                  </a:lnTo>
                  <a:lnTo>
                    <a:pt x="1240" y="886"/>
                  </a:lnTo>
                  <a:lnTo>
                    <a:pt x="886" y="1181"/>
                  </a:lnTo>
                  <a:lnTo>
                    <a:pt x="532" y="1653"/>
                  </a:lnTo>
                  <a:lnTo>
                    <a:pt x="296" y="2066"/>
                  </a:lnTo>
                  <a:lnTo>
                    <a:pt x="119" y="2539"/>
                  </a:lnTo>
                  <a:lnTo>
                    <a:pt x="1" y="2952"/>
                  </a:lnTo>
                  <a:lnTo>
                    <a:pt x="1" y="3424"/>
                  </a:lnTo>
                  <a:lnTo>
                    <a:pt x="1" y="3838"/>
                  </a:lnTo>
                  <a:lnTo>
                    <a:pt x="60" y="4251"/>
                  </a:lnTo>
                  <a:lnTo>
                    <a:pt x="178" y="4664"/>
                  </a:lnTo>
                  <a:lnTo>
                    <a:pt x="1713" y="6022"/>
                  </a:lnTo>
                  <a:lnTo>
                    <a:pt x="3897" y="3542"/>
                  </a:lnTo>
                  <a:lnTo>
                    <a:pt x="2834" y="2598"/>
                  </a:lnTo>
                  <a:lnTo>
                    <a:pt x="1772" y="3779"/>
                  </a:lnTo>
                  <a:lnTo>
                    <a:pt x="1713" y="3483"/>
                  </a:lnTo>
                  <a:lnTo>
                    <a:pt x="1772" y="3129"/>
                  </a:lnTo>
                  <a:lnTo>
                    <a:pt x="1890" y="2834"/>
                  </a:lnTo>
                  <a:lnTo>
                    <a:pt x="2067" y="2598"/>
                  </a:lnTo>
                  <a:lnTo>
                    <a:pt x="2362" y="2303"/>
                  </a:lnTo>
                  <a:lnTo>
                    <a:pt x="2598" y="2125"/>
                  </a:lnTo>
                  <a:lnTo>
                    <a:pt x="2834" y="2066"/>
                  </a:lnTo>
                  <a:lnTo>
                    <a:pt x="3130" y="2007"/>
                  </a:lnTo>
                  <a:lnTo>
                    <a:pt x="3366" y="2007"/>
                  </a:lnTo>
                  <a:lnTo>
                    <a:pt x="3661" y="2125"/>
                  </a:lnTo>
                  <a:lnTo>
                    <a:pt x="3897" y="2244"/>
                  </a:lnTo>
                  <a:lnTo>
                    <a:pt x="4192" y="2480"/>
                  </a:lnTo>
                  <a:lnTo>
                    <a:pt x="4429" y="2716"/>
                  </a:lnTo>
                  <a:lnTo>
                    <a:pt x="4606" y="2952"/>
                  </a:lnTo>
                  <a:lnTo>
                    <a:pt x="4724" y="3188"/>
                  </a:lnTo>
                  <a:lnTo>
                    <a:pt x="4783" y="3424"/>
                  </a:lnTo>
                  <a:lnTo>
                    <a:pt x="4783" y="3660"/>
                  </a:lnTo>
                  <a:lnTo>
                    <a:pt x="4724" y="3897"/>
                  </a:lnTo>
                  <a:lnTo>
                    <a:pt x="4606" y="4133"/>
                  </a:lnTo>
                  <a:lnTo>
                    <a:pt x="4429" y="4369"/>
                  </a:lnTo>
                  <a:lnTo>
                    <a:pt x="4251" y="4546"/>
                  </a:lnTo>
                  <a:lnTo>
                    <a:pt x="4015" y="4664"/>
                  </a:lnTo>
                  <a:lnTo>
                    <a:pt x="3779" y="4723"/>
                  </a:lnTo>
                  <a:lnTo>
                    <a:pt x="3543" y="4723"/>
                  </a:lnTo>
                  <a:lnTo>
                    <a:pt x="2126" y="6376"/>
                  </a:lnTo>
                  <a:lnTo>
                    <a:pt x="2539" y="6612"/>
                  </a:lnTo>
                  <a:lnTo>
                    <a:pt x="3012" y="6730"/>
                  </a:lnTo>
                  <a:lnTo>
                    <a:pt x="3484" y="6790"/>
                  </a:lnTo>
                  <a:lnTo>
                    <a:pt x="4015" y="6730"/>
                  </a:lnTo>
                  <a:lnTo>
                    <a:pt x="4488" y="6612"/>
                  </a:lnTo>
                  <a:lnTo>
                    <a:pt x="4960" y="6376"/>
                  </a:lnTo>
                  <a:lnTo>
                    <a:pt x="5432" y="6022"/>
                  </a:lnTo>
                  <a:lnTo>
                    <a:pt x="5845" y="5609"/>
                  </a:lnTo>
                  <a:lnTo>
                    <a:pt x="6141" y="5255"/>
                  </a:lnTo>
                  <a:lnTo>
                    <a:pt x="6377" y="4841"/>
                  </a:lnTo>
                  <a:lnTo>
                    <a:pt x="6554" y="4428"/>
                  </a:lnTo>
                  <a:lnTo>
                    <a:pt x="6731" y="4015"/>
                  </a:lnTo>
                  <a:lnTo>
                    <a:pt x="6790" y="3601"/>
                  </a:lnTo>
                  <a:lnTo>
                    <a:pt x="6790" y="3188"/>
                  </a:lnTo>
                  <a:lnTo>
                    <a:pt x="6731" y="2775"/>
                  </a:lnTo>
                  <a:lnTo>
                    <a:pt x="6613" y="2421"/>
                  </a:lnTo>
                  <a:lnTo>
                    <a:pt x="6436" y="2007"/>
                  </a:lnTo>
                  <a:lnTo>
                    <a:pt x="6200" y="1653"/>
                  </a:lnTo>
                  <a:lnTo>
                    <a:pt x="5905" y="1299"/>
                  </a:lnTo>
                  <a:lnTo>
                    <a:pt x="5550" y="945"/>
                  </a:lnTo>
                  <a:lnTo>
                    <a:pt x="5196" y="649"/>
                  </a:lnTo>
                  <a:lnTo>
                    <a:pt x="4842" y="413"/>
                  </a:lnTo>
                  <a:lnTo>
                    <a:pt x="4429" y="236"/>
                  </a:lnTo>
                  <a:lnTo>
                    <a:pt x="4015" y="118"/>
                  </a:lnTo>
                  <a:lnTo>
                    <a:pt x="36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9" name="Google Shape;489;p8"/>
            <p:cNvSpPr/>
            <p:nvPr/>
          </p:nvSpPr>
          <p:spPr>
            <a:xfrm>
              <a:off x="6680775" y="4057450"/>
              <a:ext cx="149100" cy="153525"/>
            </a:xfrm>
            <a:custGeom>
              <a:avLst/>
              <a:gdLst/>
              <a:ahLst/>
              <a:cxnLst/>
              <a:rect l="l" t="t" r="r" b="b"/>
              <a:pathLst>
                <a:path w="5964" h="6141" extrusionOk="0">
                  <a:moveTo>
                    <a:pt x="1476" y="1"/>
                  </a:moveTo>
                  <a:lnTo>
                    <a:pt x="0" y="1418"/>
                  </a:lnTo>
                  <a:lnTo>
                    <a:pt x="4487" y="6141"/>
                  </a:lnTo>
                  <a:lnTo>
                    <a:pt x="5963" y="4724"/>
                  </a:lnTo>
                  <a:lnTo>
                    <a:pt x="147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0" name="Google Shape;490;p8"/>
            <p:cNvSpPr/>
            <p:nvPr/>
          </p:nvSpPr>
          <p:spPr>
            <a:xfrm>
              <a:off x="6537600" y="4115025"/>
              <a:ext cx="224375" cy="225850"/>
            </a:xfrm>
            <a:custGeom>
              <a:avLst/>
              <a:gdLst/>
              <a:ahLst/>
              <a:cxnLst/>
              <a:rect l="l" t="t" r="r" b="b"/>
              <a:pathLst>
                <a:path w="8975" h="9034" extrusionOk="0">
                  <a:moveTo>
                    <a:pt x="4842" y="0"/>
                  </a:moveTo>
                  <a:lnTo>
                    <a:pt x="3248" y="1299"/>
                  </a:lnTo>
                  <a:lnTo>
                    <a:pt x="5373" y="3838"/>
                  </a:lnTo>
                  <a:lnTo>
                    <a:pt x="1595" y="2657"/>
                  </a:lnTo>
                  <a:lnTo>
                    <a:pt x="1" y="3956"/>
                  </a:lnTo>
                  <a:lnTo>
                    <a:pt x="4133" y="9033"/>
                  </a:lnTo>
                  <a:lnTo>
                    <a:pt x="5727" y="7734"/>
                  </a:lnTo>
                  <a:lnTo>
                    <a:pt x="3602" y="5137"/>
                  </a:lnTo>
                  <a:lnTo>
                    <a:pt x="7380" y="6318"/>
                  </a:lnTo>
                  <a:lnTo>
                    <a:pt x="8975" y="5078"/>
                  </a:lnTo>
                  <a:lnTo>
                    <a:pt x="48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1" name="Google Shape;491;p8"/>
            <p:cNvSpPr/>
            <p:nvPr/>
          </p:nvSpPr>
          <p:spPr>
            <a:xfrm>
              <a:off x="6422475" y="4230150"/>
              <a:ext cx="181575" cy="196325"/>
            </a:xfrm>
            <a:custGeom>
              <a:avLst/>
              <a:gdLst/>
              <a:ahLst/>
              <a:cxnLst/>
              <a:rect l="l" t="t" r="r" b="b"/>
              <a:pathLst>
                <a:path w="7263" h="7853" extrusionOk="0">
                  <a:moveTo>
                    <a:pt x="3602" y="0"/>
                  </a:moveTo>
                  <a:lnTo>
                    <a:pt x="0" y="2421"/>
                  </a:lnTo>
                  <a:lnTo>
                    <a:pt x="886" y="3779"/>
                  </a:lnTo>
                  <a:lnTo>
                    <a:pt x="2834" y="2539"/>
                  </a:lnTo>
                  <a:lnTo>
                    <a:pt x="3366" y="3307"/>
                  </a:lnTo>
                  <a:lnTo>
                    <a:pt x="1654" y="4428"/>
                  </a:lnTo>
                  <a:lnTo>
                    <a:pt x="2539" y="5668"/>
                  </a:lnTo>
                  <a:lnTo>
                    <a:pt x="4192" y="4546"/>
                  </a:lnTo>
                  <a:lnTo>
                    <a:pt x="4665" y="5196"/>
                  </a:lnTo>
                  <a:lnTo>
                    <a:pt x="2716" y="6495"/>
                  </a:lnTo>
                  <a:lnTo>
                    <a:pt x="3661" y="7853"/>
                  </a:lnTo>
                  <a:lnTo>
                    <a:pt x="7262" y="5432"/>
                  </a:lnTo>
                  <a:lnTo>
                    <a:pt x="36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2" name="Google Shape;492;p8"/>
            <p:cNvSpPr/>
            <p:nvPr/>
          </p:nvSpPr>
          <p:spPr>
            <a:xfrm>
              <a:off x="6304400" y="4305425"/>
              <a:ext cx="174175" cy="194850"/>
            </a:xfrm>
            <a:custGeom>
              <a:avLst/>
              <a:gdLst/>
              <a:ahLst/>
              <a:cxnLst/>
              <a:rect l="l" t="t" r="r" b="b"/>
              <a:pathLst>
                <a:path w="6967" h="7794" extrusionOk="0">
                  <a:moveTo>
                    <a:pt x="3838" y="0"/>
                  </a:moveTo>
                  <a:lnTo>
                    <a:pt x="0" y="2126"/>
                  </a:lnTo>
                  <a:lnTo>
                    <a:pt x="827" y="3543"/>
                  </a:lnTo>
                  <a:lnTo>
                    <a:pt x="2834" y="2421"/>
                  </a:lnTo>
                  <a:lnTo>
                    <a:pt x="3248" y="3188"/>
                  </a:lnTo>
                  <a:lnTo>
                    <a:pt x="1476" y="4192"/>
                  </a:lnTo>
                  <a:lnTo>
                    <a:pt x="2244" y="5550"/>
                  </a:lnTo>
                  <a:lnTo>
                    <a:pt x="4015" y="4546"/>
                  </a:lnTo>
                  <a:lnTo>
                    <a:pt x="4428" y="5255"/>
                  </a:lnTo>
                  <a:lnTo>
                    <a:pt x="2421" y="6377"/>
                  </a:lnTo>
                  <a:lnTo>
                    <a:pt x="3188" y="7794"/>
                  </a:lnTo>
                  <a:lnTo>
                    <a:pt x="6967" y="5668"/>
                  </a:lnTo>
                  <a:lnTo>
                    <a:pt x="38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3" name="Google Shape;493;p8"/>
            <p:cNvSpPr/>
            <p:nvPr/>
          </p:nvSpPr>
          <p:spPr>
            <a:xfrm>
              <a:off x="6155325" y="4370375"/>
              <a:ext cx="191900" cy="187475"/>
            </a:xfrm>
            <a:custGeom>
              <a:avLst/>
              <a:gdLst/>
              <a:ahLst/>
              <a:cxnLst/>
              <a:rect l="l" t="t" r="r" b="b"/>
              <a:pathLst>
                <a:path w="7676" h="7499" extrusionOk="0">
                  <a:moveTo>
                    <a:pt x="4664" y="4192"/>
                  </a:moveTo>
                  <a:lnTo>
                    <a:pt x="5137" y="5196"/>
                  </a:lnTo>
                  <a:lnTo>
                    <a:pt x="4369" y="5550"/>
                  </a:lnTo>
                  <a:lnTo>
                    <a:pt x="4133" y="5609"/>
                  </a:lnTo>
                  <a:lnTo>
                    <a:pt x="3956" y="5609"/>
                  </a:lnTo>
                  <a:lnTo>
                    <a:pt x="3779" y="5491"/>
                  </a:lnTo>
                  <a:lnTo>
                    <a:pt x="3602" y="5255"/>
                  </a:lnTo>
                  <a:lnTo>
                    <a:pt x="3543" y="5018"/>
                  </a:lnTo>
                  <a:lnTo>
                    <a:pt x="3602" y="4841"/>
                  </a:lnTo>
                  <a:lnTo>
                    <a:pt x="3720" y="4664"/>
                  </a:lnTo>
                  <a:lnTo>
                    <a:pt x="3956" y="4546"/>
                  </a:lnTo>
                  <a:lnTo>
                    <a:pt x="4664" y="4192"/>
                  </a:lnTo>
                  <a:close/>
                  <a:moveTo>
                    <a:pt x="5019" y="0"/>
                  </a:moveTo>
                  <a:lnTo>
                    <a:pt x="3189" y="827"/>
                  </a:lnTo>
                  <a:lnTo>
                    <a:pt x="4133" y="2952"/>
                  </a:lnTo>
                  <a:lnTo>
                    <a:pt x="2067" y="1358"/>
                  </a:lnTo>
                  <a:lnTo>
                    <a:pt x="0" y="2244"/>
                  </a:lnTo>
                  <a:lnTo>
                    <a:pt x="2303" y="3956"/>
                  </a:lnTo>
                  <a:lnTo>
                    <a:pt x="2067" y="4192"/>
                  </a:lnTo>
                  <a:lnTo>
                    <a:pt x="1890" y="4487"/>
                  </a:lnTo>
                  <a:lnTo>
                    <a:pt x="1713" y="4723"/>
                  </a:lnTo>
                  <a:lnTo>
                    <a:pt x="1653" y="5018"/>
                  </a:lnTo>
                  <a:lnTo>
                    <a:pt x="1594" y="5373"/>
                  </a:lnTo>
                  <a:lnTo>
                    <a:pt x="1594" y="5668"/>
                  </a:lnTo>
                  <a:lnTo>
                    <a:pt x="1653" y="5963"/>
                  </a:lnTo>
                  <a:lnTo>
                    <a:pt x="1772" y="6258"/>
                  </a:lnTo>
                  <a:lnTo>
                    <a:pt x="1949" y="6494"/>
                  </a:lnTo>
                  <a:lnTo>
                    <a:pt x="2067" y="6731"/>
                  </a:lnTo>
                  <a:lnTo>
                    <a:pt x="2303" y="6967"/>
                  </a:lnTo>
                  <a:lnTo>
                    <a:pt x="2480" y="7144"/>
                  </a:lnTo>
                  <a:lnTo>
                    <a:pt x="2716" y="7262"/>
                  </a:lnTo>
                  <a:lnTo>
                    <a:pt x="3011" y="7380"/>
                  </a:lnTo>
                  <a:lnTo>
                    <a:pt x="3248" y="7439"/>
                  </a:lnTo>
                  <a:lnTo>
                    <a:pt x="3602" y="7498"/>
                  </a:lnTo>
                  <a:lnTo>
                    <a:pt x="3897" y="7498"/>
                  </a:lnTo>
                  <a:lnTo>
                    <a:pt x="4251" y="7439"/>
                  </a:lnTo>
                  <a:lnTo>
                    <a:pt x="4546" y="7321"/>
                  </a:lnTo>
                  <a:lnTo>
                    <a:pt x="4901" y="7203"/>
                  </a:lnTo>
                  <a:lnTo>
                    <a:pt x="7675" y="5963"/>
                  </a:lnTo>
                  <a:lnTo>
                    <a:pt x="50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4" name="Google Shape;494;p8"/>
            <p:cNvSpPr/>
            <p:nvPr/>
          </p:nvSpPr>
          <p:spPr>
            <a:xfrm>
              <a:off x="5988525" y="4451550"/>
              <a:ext cx="146150" cy="180075"/>
            </a:xfrm>
            <a:custGeom>
              <a:avLst/>
              <a:gdLst/>
              <a:ahLst/>
              <a:cxnLst/>
              <a:rect l="l" t="t" r="r" b="b"/>
              <a:pathLst>
                <a:path w="5846" h="7203" extrusionOk="0">
                  <a:moveTo>
                    <a:pt x="3071" y="4133"/>
                  </a:moveTo>
                  <a:lnTo>
                    <a:pt x="3425" y="5255"/>
                  </a:lnTo>
                  <a:lnTo>
                    <a:pt x="2894" y="5432"/>
                  </a:lnTo>
                  <a:lnTo>
                    <a:pt x="2599" y="5491"/>
                  </a:lnTo>
                  <a:lnTo>
                    <a:pt x="2363" y="5432"/>
                  </a:lnTo>
                  <a:lnTo>
                    <a:pt x="2244" y="5255"/>
                  </a:lnTo>
                  <a:lnTo>
                    <a:pt x="2126" y="5019"/>
                  </a:lnTo>
                  <a:lnTo>
                    <a:pt x="2067" y="4782"/>
                  </a:lnTo>
                  <a:lnTo>
                    <a:pt x="2126" y="4546"/>
                  </a:lnTo>
                  <a:lnTo>
                    <a:pt x="2303" y="4369"/>
                  </a:lnTo>
                  <a:lnTo>
                    <a:pt x="2540" y="4251"/>
                  </a:lnTo>
                  <a:lnTo>
                    <a:pt x="3071" y="4133"/>
                  </a:lnTo>
                  <a:close/>
                  <a:moveTo>
                    <a:pt x="3957" y="0"/>
                  </a:moveTo>
                  <a:lnTo>
                    <a:pt x="2008" y="591"/>
                  </a:lnTo>
                  <a:lnTo>
                    <a:pt x="2599" y="2539"/>
                  </a:lnTo>
                  <a:lnTo>
                    <a:pt x="1831" y="2775"/>
                  </a:lnTo>
                  <a:lnTo>
                    <a:pt x="1477" y="2952"/>
                  </a:lnTo>
                  <a:lnTo>
                    <a:pt x="1182" y="3070"/>
                  </a:lnTo>
                  <a:lnTo>
                    <a:pt x="887" y="3247"/>
                  </a:lnTo>
                  <a:lnTo>
                    <a:pt x="650" y="3484"/>
                  </a:lnTo>
                  <a:lnTo>
                    <a:pt x="414" y="3720"/>
                  </a:lnTo>
                  <a:lnTo>
                    <a:pt x="296" y="3956"/>
                  </a:lnTo>
                  <a:lnTo>
                    <a:pt x="178" y="4192"/>
                  </a:lnTo>
                  <a:lnTo>
                    <a:pt x="60" y="4487"/>
                  </a:lnTo>
                  <a:lnTo>
                    <a:pt x="1" y="4782"/>
                  </a:lnTo>
                  <a:lnTo>
                    <a:pt x="1" y="5078"/>
                  </a:lnTo>
                  <a:lnTo>
                    <a:pt x="60" y="5373"/>
                  </a:lnTo>
                  <a:lnTo>
                    <a:pt x="119" y="5668"/>
                  </a:lnTo>
                  <a:lnTo>
                    <a:pt x="296" y="6081"/>
                  </a:lnTo>
                  <a:lnTo>
                    <a:pt x="532" y="6495"/>
                  </a:lnTo>
                  <a:lnTo>
                    <a:pt x="827" y="6790"/>
                  </a:lnTo>
                  <a:lnTo>
                    <a:pt x="1182" y="7026"/>
                  </a:lnTo>
                  <a:lnTo>
                    <a:pt x="1654" y="7144"/>
                  </a:lnTo>
                  <a:lnTo>
                    <a:pt x="2067" y="7203"/>
                  </a:lnTo>
                  <a:lnTo>
                    <a:pt x="2599" y="7203"/>
                  </a:lnTo>
                  <a:lnTo>
                    <a:pt x="3130" y="7085"/>
                  </a:lnTo>
                  <a:lnTo>
                    <a:pt x="5846" y="6199"/>
                  </a:lnTo>
                  <a:lnTo>
                    <a:pt x="39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5" name="Google Shape;495;p8"/>
            <p:cNvSpPr/>
            <p:nvPr/>
          </p:nvSpPr>
          <p:spPr>
            <a:xfrm>
              <a:off x="5792225" y="4507625"/>
              <a:ext cx="168300" cy="168300"/>
            </a:xfrm>
            <a:custGeom>
              <a:avLst/>
              <a:gdLst/>
              <a:ahLst/>
              <a:cxnLst/>
              <a:rect l="l" t="t" r="r" b="b"/>
              <a:pathLst>
                <a:path w="6732" h="6732" extrusionOk="0">
                  <a:moveTo>
                    <a:pt x="3602" y="1949"/>
                  </a:moveTo>
                  <a:lnTo>
                    <a:pt x="3897" y="2008"/>
                  </a:lnTo>
                  <a:lnTo>
                    <a:pt x="4074" y="2185"/>
                  </a:lnTo>
                  <a:lnTo>
                    <a:pt x="4252" y="2362"/>
                  </a:lnTo>
                  <a:lnTo>
                    <a:pt x="4429" y="2539"/>
                  </a:lnTo>
                  <a:lnTo>
                    <a:pt x="4547" y="2835"/>
                  </a:lnTo>
                  <a:lnTo>
                    <a:pt x="4606" y="3130"/>
                  </a:lnTo>
                  <a:lnTo>
                    <a:pt x="4665" y="3425"/>
                  </a:lnTo>
                  <a:lnTo>
                    <a:pt x="4665" y="3720"/>
                  </a:lnTo>
                  <a:lnTo>
                    <a:pt x="4606" y="4015"/>
                  </a:lnTo>
                  <a:lnTo>
                    <a:pt x="4488" y="4252"/>
                  </a:lnTo>
                  <a:lnTo>
                    <a:pt x="4370" y="4429"/>
                  </a:lnTo>
                  <a:lnTo>
                    <a:pt x="4133" y="4606"/>
                  </a:lnTo>
                  <a:lnTo>
                    <a:pt x="3897" y="4724"/>
                  </a:lnTo>
                  <a:lnTo>
                    <a:pt x="3661" y="4783"/>
                  </a:lnTo>
                  <a:lnTo>
                    <a:pt x="3366" y="4842"/>
                  </a:lnTo>
                  <a:lnTo>
                    <a:pt x="3071" y="4842"/>
                  </a:lnTo>
                  <a:lnTo>
                    <a:pt x="2835" y="4724"/>
                  </a:lnTo>
                  <a:lnTo>
                    <a:pt x="2657" y="4606"/>
                  </a:lnTo>
                  <a:lnTo>
                    <a:pt x="2480" y="4429"/>
                  </a:lnTo>
                  <a:lnTo>
                    <a:pt x="2303" y="4193"/>
                  </a:lnTo>
                  <a:lnTo>
                    <a:pt x="2185" y="3956"/>
                  </a:lnTo>
                  <a:lnTo>
                    <a:pt x="2126" y="3602"/>
                  </a:lnTo>
                  <a:lnTo>
                    <a:pt x="2067" y="3307"/>
                  </a:lnTo>
                  <a:lnTo>
                    <a:pt x="2067" y="3012"/>
                  </a:lnTo>
                  <a:lnTo>
                    <a:pt x="2126" y="2776"/>
                  </a:lnTo>
                  <a:lnTo>
                    <a:pt x="2244" y="2539"/>
                  </a:lnTo>
                  <a:lnTo>
                    <a:pt x="2362" y="2303"/>
                  </a:lnTo>
                  <a:lnTo>
                    <a:pt x="2539" y="2185"/>
                  </a:lnTo>
                  <a:lnTo>
                    <a:pt x="2776" y="2067"/>
                  </a:lnTo>
                  <a:lnTo>
                    <a:pt x="3071" y="1949"/>
                  </a:lnTo>
                  <a:close/>
                  <a:moveTo>
                    <a:pt x="3602" y="1"/>
                  </a:moveTo>
                  <a:lnTo>
                    <a:pt x="3130" y="60"/>
                  </a:lnTo>
                  <a:lnTo>
                    <a:pt x="2717" y="119"/>
                  </a:lnTo>
                  <a:lnTo>
                    <a:pt x="2303" y="178"/>
                  </a:lnTo>
                  <a:lnTo>
                    <a:pt x="1890" y="355"/>
                  </a:lnTo>
                  <a:lnTo>
                    <a:pt x="1477" y="591"/>
                  </a:lnTo>
                  <a:lnTo>
                    <a:pt x="1122" y="827"/>
                  </a:lnTo>
                  <a:lnTo>
                    <a:pt x="827" y="1122"/>
                  </a:lnTo>
                  <a:lnTo>
                    <a:pt x="591" y="1477"/>
                  </a:lnTo>
                  <a:lnTo>
                    <a:pt x="355" y="1831"/>
                  </a:lnTo>
                  <a:lnTo>
                    <a:pt x="178" y="2244"/>
                  </a:lnTo>
                  <a:lnTo>
                    <a:pt x="60" y="2657"/>
                  </a:lnTo>
                  <a:lnTo>
                    <a:pt x="1" y="3130"/>
                  </a:lnTo>
                  <a:lnTo>
                    <a:pt x="1" y="3543"/>
                  </a:lnTo>
                  <a:lnTo>
                    <a:pt x="60" y="4015"/>
                  </a:lnTo>
                  <a:lnTo>
                    <a:pt x="178" y="4488"/>
                  </a:lnTo>
                  <a:lnTo>
                    <a:pt x="355" y="4901"/>
                  </a:lnTo>
                  <a:lnTo>
                    <a:pt x="591" y="5255"/>
                  </a:lnTo>
                  <a:lnTo>
                    <a:pt x="827" y="5609"/>
                  </a:lnTo>
                  <a:lnTo>
                    <a:pt x="1122" y="5964"/>
                  </a:lnTo>
                  <a:lnTo>
                    <a:pt x="1477" y="6200"/>
                  </a:lnTo>
                  <a:lnTo>
                    <a:pt x="1831" y="6377"/>
                  </a:lnTo>
                  <a:lnTo>
                    <a:pt x="2244" y="6554"/>
                  </a:lnTo>
                  <a:lnTo>
                    <a:pt x="2657" y="6672"/>
                  </a:lnTo>
                  <a:lnTo>
                    <a:pt x="3130" y="6731"/>
                  </a:lnTo>
                  <a:lnTo>
                    <a:pt x="3543" y="6731"/>
                  </a:lnTo>
                  <a:lnTo>
                    <a:pt x="4015" y="6672"/>
                  </a:lnTo>
                  <a:lnTo>
                    <a:pt x="4429" y="6554"/>
                  </a:lnTo>
                  <a:lnTo>
                    <a:pt x="4842" y="6377"/>
                  </a:lnTo>
                  <a:lnTo>
                    <a:pt x="5196" y="6200"/>
                  </a:lnTo>
                  <a:lnTo>
                    <a:pt x="5550" y="5905"/>
                  </a:lnTo>
                  <a:lnTo>
                    <a:pt x="5905" y="5609"/>
                  </a:lnTo>
                  <a:lnTo>
                    <a:pt x="6141" y="5255"/>
                  </a:lnTo>
                  <a:lnTo>
                    <a:pt x="6377" y="4901"/>
                  </a:lnTo>
                  <a:lnTo>
                    <a:pt x="6554" y="4488"/>
                  </a:lnTo>
                  <a:lnTo>
                    <a:pt x="6672" y="4074"/>
                  </a:lnTo>
                  <a:lnTo>
                    <a:pt x="6731" y="3661"/>
                  </a:lnTo>
                  <a:lnTo>
                    <a:pt x="6731" y="3189"/>
                  </a:lnTo>
                  <a:lnTo>
                    <a:pt x="6672" y="2717"/>
                  </a:lnTo>
                  <a:lnTo>
                    <a:pt x="6554" y="2303"/>
                  </a:lnTo>
                  <a:lnTo>
                    <a:pt x="6377" y="1890"/>
                  </a:lnTo>
                  <a:lnTo>
                    <a:pt x="6141" y="1477"/>
                  </a:lnTo>
                  <a:lnTo>
                    <a:pt x="5905" y="1122"/>
                  </a:lnTo>
                  <a:lnTo>
                    <a:pt x="5550" y="827"/>
                  </a:lnTo>
                  <a:lnTo>
                    <a:pt x="5196" y="591"/>
                  </a:lnTo>
                  <a:lnTo>
                    <a:pt x="4842" y="355"/>
                  </a:lnTo>
                  <a:lnTo>
                    <a:pt x="4429" y="178"/>
                  </a:lnTo>
                  <a:lnTo>
                    <a:pt x="4015" y="60"/>
                  </a:lnTo>
                  <a:lnTo>
                    <a:pt x="36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6" name="Google Shape;496;p8"/>
            <p:cNvSpPr/>
            <p:nvPr/>
          </p:nvSpPr>
          <p:spPr>
            <a:xfrm>
              <a:off x="5615125" y="4529775"/>
              <a:ext cx="153525" cy="169750"/>
            </a:xfrm>
            <a:custGeom>
              <a:avLst/>
              <a:gdLst/>
              <a:ahLst/>
              <a:cxnLst/>
              <a:rect l="l" t="t" r="r" b="b"/>
              <a:pathLst>
                <a:path w="6141" h="6790" extrusionOk="0">
                  <a:moveTo>
                    <a:pt x="3838" y="3897"/>
                  </a:moveTo>
                  <a:lnTo>
                    <a:pt x="3956" y="5019"/>
                  </a:lnTo>
                  <a:lnTo>
                    <a:pt x="3129" y="5078"/>
                  </a:lnTo>
                  <a:lnTo>
                    <a:pt x="2893" y="5078"/>
                  </a:lnTo>
                  <a:lnTo>
                    <a:pt x="2657" y="4960"/>
                  </a:lnTo>
                  <a:lnTo>
                    <a:pt x="2539" y="4782"/>
                  </a:lnTo>
                  <a:lnTo>
                    <a:pt x="2480" y="4546"/>
                  </a:lnTo>
                  <a:lnTo>
                    <a:pt x="2480" y="4310"/>
                  </a:lnTo>
                  <a:lnTo>
                    <a:pt x="2598" y="4133"/>
                  </a:lnTo>
                  <a:lnTo>
                    <a:pt x="2775" y="4015"/>
                  </a:lnTo>
                  <a:lnTo>
                    <a:pt x="3011" y="3956"/>
                  </a:lnTo>
                  <a:lnTo>
                    <a:pt x="3838" y="3897"/>
                  </a:lnTo>
                  <a:close/>
                  <a:moveTo>
                    <a:pt x="5550" y="0"/>
                  </a:moveTo>
                  <a:lnTo>
                    <a:pt x="3483" y="177"/>
                  </a:lnTo>
                  <a:lnTo>
                    <a:pt x="3719" y="2539"/>
                  </a:lnTo>
                  <a:lnTo>
                    <a:pt x="2244" y="296"/>
                  </a:lnTo>
                  <a:lnTo>
                    <a:pt x="0" y="532"/>
                  </a:lnTo>
                  <a:lnTo>
                    <a:pt x="1653" y="2893"/>
                  </a:lnTo>
                  <a:lnTo>
                    <a:pt x="1358" y="3011"/>
                  </a:lnTo>
                  <a:lnTo>
                    <a:pt x="1063" y="3247"/>
                  </a:lnTo>
                  <a:lnTo>
                    <a:pt x="886" y="3425"/>
                  </a:lnTo>
                  <a:lnTo>
                    <a:pt x="708" y="3720"/>
                  </a:lnTo>
                  <a:lnTo>
                    <a:pt x="531" y="3956"/>
                  </a:lnTo>
                  <a:lnTo>
                    <a:pt x="472" y="4251"/>
                  </a:lnTo>
                  <a:lnTo>
                    <a:pt x="413" y="4546"/>
                  </a:lnTo>
                  <a:lnTo>
                    <a:pt x="413" y="4901"/>
                  </a:lnTo>
                  <a:lnTo>
                    <a:pt x="472" y="5196"/>
                  </a:lnTo>
                  <a:lnTo>
                    <a:pt x="531" y="5432"/>
                  </a:lnTo>
                  <a:lnTo>
                    <a:pt x="649" y="5727"/>
                  </a:lnTo>
                  <a:lnTo>
                    <a:pt x="827" y="5963"/>
                  </a:lnTo>
                  <a:lnTo>
                    <a:pt x="1004" y="6140"/>
                  </a:lnTo>
                  <a:lnTo>
                    <a:pt x="1181" y="6317"/>
                  </a:lnTo>
                  <a:lnTo>
                    <a:pt x="1417" y="6495"/>
                  </a:lnTo>
                  <a:lnTo>
                    <a:pt x="1712" y="6613"/>
                  </a:lnTo>
                  <a:lnTo>
                    <a:pt x="2007" y="6731"/>
                  </a:lnTo>
                  <a:lnTo>
                    <a:pt x="2362" y="6790"/>
                  </a:lnTo>
                  <a:lnTo>
                    <a:pt x="3070" y="6790"/>
                  </a:lnTo>
                  <a:lnTo>
                    <a:pt x="6140" y="6495"/>
                  </a:lnTo>
                  <a:lnTo>
                    <a:pt x="55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7" name="Google Shape;497;p8"/>
            <p:cNvSpPr/>
            <p:nvPr/>
          </p:nvSpPr>
          <p:spPr>
            <a:xfrm>
              <a:off x="5461600" y="4543050"/>
              <a:ext cx="138775" cy="163850"/>
            </a:xfrm>
            <a:custGeom>
              <a:avLst/>
              <a:gdLst/>
              <a:ahLst/>
              <a:cxnLst/>
              <a:rect l="l" t="t" r="r" b="b"/>
              <a:pathLst>
                <a:path w="5551" h="6554" extrusionOk="0">
                  <a:moveTo>
                    <a:pt x="1831" y="1"/>
                  </a:moveTo>
                  <a:lnTo>
                    <a:pt x="1772" y="4901"/>
                  </a:lnTo>
                  <a:lnTo>
                    <a:pt x="60" y="4842"/>
                  </a:lnTo>
                  <a:lnTo>
                    <a:pt x="1" y="6495"/>
                  </a:lnTo>
                  <a:lnTo>
                    <a:pt x="5492" y="6554"/>
                  </a:lnTo>
                  <a:lnTo>
                    <a:pt x="5551" y="4960"/>
                  </a:lnTo>
                  <a:lnTo>
                    <a:pt x="3838" y="4901"/>
                  </a:lnTo>
                  <a:lnTo>
                    <a:pt x="38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8" name="Google Shape;498;p8"/>
            <p:cNvSpPr/>
            <p:nvPr/>
          </p:nvSpPr>
          <p:spPr>
            <a:xfrm>
              <a:off x="5315500" y="4537150"/>
              <a:ext cx="128425" cy="166800"/>
            </a:xfrm>
            <a:custGeom>
              <a:avLst/>
              <a:gdLst/>
              <a:ahLst/>
              <a:cxnLst/>
              <a:rect l="l" t="t" r="r" b="b"/>
              <a:pathLst>
                <a:path w="5137" h="6672" extrusionOk="0">
                  <a:moveTo>
                    <a:pt x="3070" y="1"/>
                  </a:moveTo>
                  <a:lnTo>
                    <a:pt x="2893" y="2480"/>
                  </a:lnTo>
                  <a:lnTo>
                    <a:pt x="1063" y="2303"/>
                  </a:lnTo>
                  <a:lnTo>
                    <a:pt x="886" y="3838"/>
                  </a:lnTo>
                  <a:lnTo>
                    <a:pt x="2716" y="3956"/>
                  </a:lnTo>
                  <a:lnTo>
                    <a:pt x="2657" y="4901"/>
                  </a:lnTo>
                  <a:lnTo>
                    <a:pt x="118" y="4665"/>
                  </a:lnTo>
                  <a:lnTo>
                    <a:pt x="0" y="6259"/>
                  </a:lnTo>
                  <a:lnTo>
                    <a:pt x="4546" y="6672"/>
                  </a:lnTo>
                  <a:lnTo>
                    <a:pt x="5136" y="178"/>
                  </a:lnTo>
                  <a:lnTo>
                    <a:pt x="30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9" name="Google Shape;499;p8"/>
            <p:cNvSpPr/>
            <p:nvPr/>
          </p:nvSpPr>
          <p:spPr>
            <a:xfrm>
              <a:off x="5128050" y="4512050"/>
              <a:ext cx="168275" cy="166825"/>
            </a:xfrm>
            <a:custGeom>
              <a:avLst/>
              <a:gdLst/>
              <a:ahLst/>
              <a:cxnLst/>
              <a:rect l="l" t="t" r="r" b="b"/>
              <a:pathLst>
                <a:path w="6731" h="6673" extrusionOk="0">
                  <a:moveTo>
                    <a:pt x="3306" y="1890"/>
                  </a:moveTo>
                  <a:lnTo>
                    <a:pt x="3601" y="1949"/>
                  </a:lnTo>
                  <a:lnTo>
                    <a:pt x="3897" y="2008"/>
                  </a:lnTo>
                  <a:lnTo>
                    <a:pt x="4133" y="2126"/>
                  </a:lnTo>
                  <a:lnTo>
                    <a:pt x="4310" y="2303"/>
                  </a:lnTo>
                  <a:lnTo>
                    <a:pt x="4487" y="2480"/>
                  </a:lnTo>
                  <a:lnTo>
                    <a:pt x="4546" y="2717"/>
                  </a:lnTo>
                  <a:lnTo>
                    <a:pt x="4605" y="3012"/>
                  </a:lnTo>
                  <a:lnTo>
                    <a:pt x="4664" y="3248"/>
                  </a:lnTo>
                  <a:lnTo>
                    <a:pt x="4605" y="3602"/>
                  </a:lnTo>
                  <a:lnTo>
                    <a:pt x="4546" y="3897"/>
                  </a:lnTo>
                  <a:lnTo>
                    <a:pt x="4428" y="4193"/>
                  </a:lnTo>
                  <a:lnTo>
                    <a:pt x="4251" y="4370"/>
                  </a:lnTo>
                  <a:lnTo>
                    <a:pt x="4074" y="4547"/>
                  </a:lnTo>
                  <a:lnTo>
                    <a:pt x="3897" y="4724"/>
                  </a:lnTo>
                  <a:lnTo>
                    <a:pt x="3601" y="4783"/>
                  </a:lnTo>
                  <a:lnTo>
                    <a:pt x="3365" y="4842"/>
                  </a:lnTo>
                  <a:lnTo>
                    <a:pt x="3070" y="4783"/>
                  </a:lnTo>
                  <a:lnTo>
                    <a:pt x="2775" y="4724"/>
                  </a:lnTo>
                  <a:lnTo>
                    <a:pt x="2539" y="4606"/>
                  </a:lnTo>
                  <a:lnTo>
                    <a:pt x="2362" y="4429"/>
                  </a:lnTo>
                  <a:lnTo>
                    <a:pt x="2244" y="4252"/>
                  </a:lnTo>
                  <a:lnTo>
                    <a:pt x="2125" y="4016"/>
                  </a:lnTo>
                  <a:lnTo>
                    <a:pt x="2066" y="3720"/>
                  </a:lnTo>
                  <a:lnTo>
                    <a:pt x="2066" y="3425"/>
                  </a:lnTo>
                  <a:lnTo>
                    <a:pt x="2066" y="3130"/>
                  </a:lnTo>
                  <a:lnTo>
                    <a:pt x="2185" y="2835"/>
                  </a:lnTo>
                  <a:lnTo>
                    <a:pt x="2303" y="2540"/>
                  </a:lnTo>
                  <a:lnTo>
                    <a:pt x="2421" y="2303"/>
                  </a:lnTo>
                  <a:lnTo>
                    <a:pt x="2598" y="2126"/>
                  </a:lnTo>
                  <a:lnTo>
                    <a:pt x="2834" y="2008"/>
                  </a:lnTo>
                  <a:lnTo>
                    <a:pt x="3070" y="1949"/>
                  </a:lnTo>
                  <a:lnTo>
                    <a:pt x="3306" y="1890"/>
                  </a:lnTo>
                  <a:close/>
                  <a:moveTo>
                    <a:pt x="3070" y="1"/>
                  </a:moveTo>
                  <a:lnTo>
                    <a:pt x="2657" y="60"/>
                  </a:lnTo>
                  <a:lnTo>
                    <a:pt x="2244" y="178"/>
                  </a:lnTo>
                  <a:lnTo>
                    <a:pt x="1830" y="355"/>
                  </a:lnTo>
                  <a:lnTo>
                    <a:pt x="1417" y="532"/>
                  </a:lnTo>
                  <a:lnTo>
                    <a:pt x="1122" y="827"/>
                  </a:lnTo>
                  <a:lnTo>
                    <a:pt x="827" y="1123"/>
                  </a:lnTo>
                  <a:lnTo>
                    <a:pt x="531" y="1477"/>
                  </a:lnTo>
                  <a:lnTo>
                    <a:pt x="354" y="1890"/>
                  </a:lnTo>
                  <a:lnTo>
                    <a:pt x="177" y="2303"/>
                  </a:lnTo>
                  <a:lnTo>
                    <a:pt x="59" y="2776"/>
                  </a:lnTo>
                  <a:lnTo>
                    <a:pt x="0" y="3189"/>
                  </a:lnTo>
                  <a:lnTo>
                    <a:pt x="0" y="3661"/>
                  </a:lnTo>
                  <a:lnTo>
                    <a:pt x="59" y="4075"/>
                  </a:lnTo>
                  <a:lnTo>
                    <a:pt x="177" y="4547"/>
                  </a:lnTo>
                  <a:lnTo>
                    <a:pt x="354" y="4901"/>
                  </a:lnTo>
                  <a:lnTo>
                    <a:pt x="590" y="5314"/>
                  </a:lnTo>
                  <a:lnTo>
                    <a:pt x="827" y="5610"/>
                  </a:lnTo>
                  <a:lnTo>
                    <a:pt x="1181" y="5905"/>
                  </a:lnTo>
                  <a:lnTo>
                    <a:pt x="1535" y="6200"/>
                  </a:lnTo>
                  <a:lnTo>
                    <a:pt x="1889" y="6377"/>
                  </a:lnTo>
                  <a:lnTo>
                    <a:pt x="2303" y="6554"/>
                  </a:lnTo>
                  <a:lnTo>
                    <a:pt x="2716" y="6672"/>
                  </a:lnTo>
                  <a:lnTo>
                    <a:pt x="3601" y="6672"/>
                  </a:lnTo>
                  <a:lnTo>
                    <a:pt x="4074" y="6613"/>
                  </a:lnTo>
                  <a:lnTo>
                    <a:pt x="4487" y="6554"/>
                  </a:lnTo>
                  <a:lnTo>
                    <a:pt x="4900" y="6377"/>
                  </a:lnTo>
                  <a:lnTo>
                    <a:pt x="5255" y="6141"/>
                  </a:lnTo>
                  <a:lnTo>
                    <a:pt x="5609" y="5905"/>
                  </a:lnTo>
                  <a:lnTo>
                    <a:pt x="5904" y="5551"/>
                  </a:lnTo>
                  <a:lnTo>
                    <a:pt x="6140" y="5196"/>
                  </a:lnTo>
                  <a:lnTo>
                    <a:pt x="6376" y="4842"/>
                  </a:lnTo>
                  <a:lnTo>
                    <a:pt x="6553" y="4429"/>
                  </a:lnTo>
                  <a:lnTo>
                    <a:pt x="6671" y="3956"/>
                  </a:lnTo>
                  <a:lnTo>
                    <a:pt x="6731" y="3484"/>
                  </a:lnTo>
                  <a:lnTo>
                    <a:pt x="6671" y="3071"/>
                  </a:lnTo>
                  <a:lnTo>
                    <a:pt x="6612" y="2599"/>
                  </a:lnTo>
                  <a:lnTo>
                    <a:pt x="6494" y="2185"/>
                  </a:lnTo>
                  <a:lnTo>
                    <a:pt x="6317" y="1772"/>
                  </a:lnTo>
                  <a:lnTo>
                    <a:pt x="6140" y="1418"/>
                  </a:lnTo>
                  <a:lnTo>
                    <a:pt x="5845" y="1064"/>
                  </a:lnTo>
                  <a:lnTo>
                    <a:pt x="5550" y="768"/>
                  </a:lnTo>
                  <a:lnTo>
                    <a:pt x="5196" y="532"/>
                  </a:lnTo>
                  <a:lnTo>
                    <a:pt x="4782" y="296"/>
                  </a:lnTo>
                  <a:lnTo>
                    <a:pt x="4369" y="178"/>
                  </a:lnTo>
                  <a:lnTo>
                    <a:pt x="3956" y="60"/>
                  </a:lnTo>
                  <a:lnTo>
                    <a:pt x="34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0" name="Google Shape;500;p8"/>
            <p:cNvSpPr/>
            <p:nvPr/>
          </p:nvSpPr>
          <p:spPr>
            <a:xfrm>
              <a:off x="5012925" y="4464825"/>
              <a:ext cx="106275" cy="184525"/>
            </a:xfrm>
            <a:custGeom>
              <a:avLst/>
              <a:gdLst/>
              <a:ahLst/>
              <a:cxnLst/>
              <a:rect l="l" t="t" r="r" b="b"/>
              <a:pathLst>
                <a:path w="4251" h="7381" extrusionOk="0">
                  <a:moveTo>
                    <a:pt x="413" y="1"/>
                  </a:moveTo>
                  <a:lnTo>
                    <a:pt x="0" y="1477"/>
                  </a:lnTo>
                  <a:lnTo>
                    <a:pt x="1889" y="2067"/>
                  </a:lnTo>
                  <a:lnTo>
                    <a:pt x="531" y="6849"/>
                  </a:lnTo>
                  <a:lnTo>
                    <a:pt x="2480" y="7380"/>
                  </a:lnTo>
                  <a:lnTo>
                    <a:pt x="4251" y="1122"/>
                  </a:lnTo>
                  <a:lnTo>
                    <a:pt x="4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1" name="Google Shape;501;p8"/>
            <p:cNvSpPr/>
            <p:nvPr/>
          </p:nvSpPr>
          <p:spPr>
            <a:xfrm>
              <a:off x="4897775" y="4439725"/>
              <a:ext cx="101875" cy="171250"/>
            </a:xfrm>
            <a:custGeom>
              <a:avLst/>
              <a:gdLst/>
              <a:ahLst/>
              <a:cxnLst/>
              <a:rect l="l" t="t" r="r" b="b"/>
              <a:pathLst>
                <a:path w="4075" h="6850" extrusionOk="0">
                  <a:moveTo>
                    <a:pt x="2185" y="1"/>
                  </a:moveTo>
                  <a:lnTo>
                    <a:pt x="1" y="6141"/>
                  </a:lnTo>
                  <a:lnTo>
                    <a:pt x="1949" y="6849"/>
                  </a:lnTo>
                  <a:lnTo>
                    <a:pt x="4075" y="709"/>
                  </a:lnTo>
                  <a:lnTo>
                    <a:pt x="21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2" name="Google Shape;502;p8"/>
            <p:cNvSpPr/>
            <p:nvPr/>
          </p:nvSpPr>
          <p:spPr>
            <a:xfrm>
              <a:off x="4732475" y="4389550"/>
              <a:ext cx="168300" cy="168300"/>
            </a:xfrm>
            <a:custGeom>
              <a:avLst/>
              <a:gdLst/>
              <a:ahLst/>
              <a:cxnLst/>
              <a:rect l="l" t="t" r="r" b="b"/>
              <a:pathLst>
                <a:path w="6732" h="6732" extrusionOk="0">
                  <a:moveTo>
                    <a:pt x="3425" y="1890"/>
                  </a:moveTo>
                  <a:lnTo>
                    <a:pt x="3720" y="1949"/>
                  </a:lnTo>
                  <a:lnTo>
                    <a:pt x="3956" y="2067"/>
                  </a:lnTo>
                  <a:lnTo>
                    <a:pt x="4192" y="2185"/>
                  </a:lnTo>
                  <a:lnTo>
                    <a:pt x="4428" y="2362"/>
                  </a:lnTo>
                  <a:lnTo>
                    <a:pt x="4547" y="2539"/>
                  </a:lnTo>
                  <a:lnTo>
                    <a:pt x="4665" y="2775"/>
                  </a:lnTo>
                  <a:lnTo>
                    <a:pt x="4724" y="3071"/>
                  </a:lnTo>
                  <a:lnTo>
                    <a:pt x="4724" y="3307"/>
                  </a:lnTo>
                  <a:lnTo>
                    <a:pt x="4665" y="3602"/>
                  </a:lnTo>
                  <a:lnTo>
                    <a:pt x="4547" y="3897"/>
                  </a:lnTo>
                  <a:lnTo>
                    <a:pt x="4428" y="4192"/>
                  </a:lnTo>
                  <a:lnTo>
                    <a:pt x="4251" y="4429"/>
                  </a:lnTo>
                  <a:lnTo>
                    <a:pt x="4015" y="4606"/>
                  </a:lnTo>
                  <a:lnTo>
                    <a:pt x="3838" y="4724"/>
                  </a:lnTo>
                  <a:lnTo>
                    <a:pt x="3602" y="4783"/>
                  </a:lnTo>
                  <a:lnTo>
                    <a:pt x="3307" y="4842"/>
                  </a:lnTo>
                  <a:lnTo>
                    <a:pt x="3071" y="4783"/>
                  </a:lnTo>
                  <a:lnTo>
                    <a:pt x="2775" y="4724"/>
                  </a:lnTo>
                  <a:lnTo>
                    <a:pt x="2539" y="4547"/>
                  </a:lnTo>
                  <a:lnTo>
                    <a:pt x="2362" y="4369"/>
                  </a:lnTo>
                  <a:lnTo>
                    <a:pt x="2185" y="4192"/>
                  </a:lnTo>
                  <a:lnTo>
                    <a:pt x="2067" y="3956"/>
                  </a:lnTo>
                  <a:lnTo>
                    <a:pt x="2067" y="3720"/>
                  </a:lnTo>
                  <a:lnTo>
                    <a:pt x="2067" y="3425"/>
                  </a:lnTo>
                  <a:lnTo>
                    <a:pt x="2126" y="3130"/>
                  </a:lnTo>
                  <a:lnTo>
                    <a:pt x="2244" y="2834"/>
                  </a:lnTo>
                  <a:lnTo>
                    <a:pt x="2362" y="2598"/>
                  </a:lnTo>
                  <a:lnTo>
                    <a:pt x="2539" y="2362"/>
                  </a:lnTo>
                  <a:lnTo>
                    <a:pt x="2716" y="2185"/>
                  </a:lnTo>
                  <a:lnTo>
                    <a:pt x="2953" y="2008"/>
                  </a:lnTo>
                  <a:lnTo>
                    <a:pt x="3189" y="1949"/>
                  </a:lnTo>
                  <a:lnTo>
                    <a:pt x="3425" y="1890"/>
                  </a:lnTo>
                  <a:close/>
                  <a:moveTo>
                    <a:pt x="3012" y="1"/>
                  </a:moveTo>
                  <a:lnTo>
                    <a:pt x="2598" y="60"/>
                  </a:lnTo>
                  <a:lnTo>
                    <a:pt x="2185" y="237"/>
                  </a:lnTo>
                  <a:lnTo>
                    <a:pt x="1772" y="414"/>
                  </a:lnTo>
                  <a:lnTo>
                    <a:pt x="1417" y="591"/>
                  </a:lnTo>
                  <a:lnTo>
                    <a:pt x="1063" y="886"/>
                  </a:lnTo>
                  <a:lnTo>
                    <a:pt x="768" y="1240"/>
                  </a:lnTo>
                  <a:lnTo>
                    <a:pt x="532" y="1595"/>
                  </a:lnTo>
                  <a:lnTo>
                    <a:pt x="296" y="2008"/>
                  </a:lnTo>
                  <a:lnTo>
                    <a:pt x="178" y="2421"/>
                  </a:lnTo>
                  <a:lnTo>
                    <a:pt x="60" y="2894"/>
                  </a:lnTo>
                  <a:lnTo>
                    <a:pt x="1" y="3307"/>
                  </a:lnTo>
                  <a:lnTo>
                    <a:pt x="60" y="3779"/>
                  </a:lnTo>
                  <a:lnTo>
                    <a:pt x="119" y="4192"/>
                  </a:lnTo>
                  <a:lnTo>
                    <a:pt x="237" y="4606"/>
                  </a:lnTo>
                  <a:lnTo>
                    <a:pt x="414" y="4960"/>
                  </a:lnTo>
                  <a:lnTo>
                    <a:pt x="650" y="5373"/>
                  </a:lnTo>
                  <a:lnTo>
                    <a:pt x="945" y="5668"/>
                  </a:lnTo>
                  <a:lnTo>
                    <a:pt x="1240" y="5964"/>
                  </a:lnTo>
                  <a:lnTo>
                    <a:pt x="1595" y="6200"/>
                  </a:lnTo>
                  <a:lnTo>
                    <a:pt x="2008" y="6436"/>
                  </a:lnTo>
                  <a:lnTo>
                    <a:pt x="2421" y="6554"/>
                  </a:lnTo>
                  <a:lnTo>
                    <a:pt x="2893" y="6672"/>
                  </a:lnTo>
                  <a:lnTo>
                    <a:pt x="3307" y="6731"/>
                  </a:lnTo>
                  <a:lnTo>
                    <a:pt x="3720" y="6731"/>
                  </a:lnTo>
                  <a:lnTo>
                    <a:pt x="4192" y="6672"/>
                  </a:lnTo>
                  <a:lnTo>
                    <a:pt x="4606" y="6554"/>
                  </a:lnTo>
                  <a:lnTo>
                    <a:pt x="4960" y="6377"/>
                  </a:lnTo>
                  <a:lnTo>
                    <a:pt x="5314" y="6141"/>
                  </a:lnTo>
                  <a:lnTo>
                    <a:pt x="5668" y="5845"/>
                  </a:lnTo>
                  <a:lnTo>
                    <a:pt x="5964" y="5491"/>
                  </a:lnTo>
                  <a:lnTo>
                    <a:pt x="6259" y="5137"/>
                  </a:lnTo>
                  <a:lnTo>
                    <a:pt x="6436" y="4724"/>
                  </a:lnTo>
                  <a:lnTo>
                    <a:pt x="6613" y="4310"/>
                  </a:lnTo>
                  <a:lnTo>
                    <a:pt x="6731" y="3838"/>
                  </a:lnTo>
                  <a:lnTo>
                    <a:pt x="6731" y="3425"/>
                  </a:lnTo>
                  <a:lnTo>
                    <a:pt x="6731" y="2953"/>
                  </a:lnTo>
                  <a:lnTo>
                    <a:pt x="6672" y="2539"/>
                  </a:lnTo>
                  <a:lnTo>
                    <a:pt x="6554" y="2126"/>
                  </a:lnTo>
                  <a:lnTo>
                    <a:pt x="6318" y="1772"/>
                  </a:lnTo>
                  <a:lnTo>
                    <a:pt x="6082" y="1358"/>
                  </a:lnTo>
                  <a:lnTo>
                    <a:pt x="5845" y="1063"/>
                  </a:lnTo>
                  <a:lnTo>
                    <a:pt x="5491" y="768"/>
                  </a:lnTo>
                  <a:lnTo>
                    <a:pt x="5137" y="532"/>
                  </a:lnTo>
                  <a:lnTo>
                    <a:pt x="4724" y="296"/>
                  </a:lnTo>
                  <a:lnTo>
                    <a:pt x="4310" y="178"/>
                  </a:lnTo>
                  <a:lnTo>
                    <a:pt x="3897" y="60"/>
                  </a:lnTo>
                  <a:lnTo>
                    <a:pt x="34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3" name="Google Shape;503;p8"/>
            <p:cNvSpPr/>
            <p:nvPr/>
          </p:nvSpPr>
          <p:spPr>
            <a:xfrm>
              <a:off x="4531750" y="4241950"/>
              <a:ext cx="187475" cy="200750"/>
            </a:xfrm>
            <a:custGeom>
              <a:avLst/>
              <a:gdLst/>
              <a:ahLst/>
              <a:cxnLst/>
              <a:rect l="l" t="t" r="r" b="b"/>
              <a:pathLst>
                <a:path w="7499" h="8030" extrusionOk="0">
                  <a:moveTo>
                    <a:pt x="2657" y="3720"/>
                  </a:moveTo>
                  <a:lnTo>
                    <a:pt x="3661" y="4311"/>
                  </a:lnTo>
                  <a:lnTo>
                    <a:pt x="2185" y="5550"/>
                  </a:lnTo>
                  <a:lnTo>
                    <a:pt x="2657" y="3720"/>
                  </a:lnTo>
                  <a:close/>
                  <a:moveTo>
                    <a:pt x="1417" y="1"/>
                  </a:moveTo>
                  <a:lnTo>
                    <a:pt x="0" y="6790"/>
                  </a:lnTo>
                  <a:lnTo>
                    <a:pt x="2008" y="8030"/>
                  </a:lnTo>
                  <a:lnTo>
                    <a:pt x="7498" y="3779"/>
                  </a:lnTo>
                  <a:lnTo>
                    <a:pt x="5668" y="2598"/>
                  </a:lnTo>
                  <a:lnTo>
                    <a:pt x="4900" y="3307"/>
                  </a:lnTo>
                  <a:lnTo>
                    <a:pt x="3011" y="2126"/>
                  </a:lnTo>
                  <a:lnTo>
                    <a:pt x="3247" y="1122"/>
                  </a:lnTo>
                  <a:lnTo>
                    <a:pt x="14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4" name="Google Shape;504;p8"/>
            <p:cNvSpPr/>
            <p:nvPr/>
          </p:nvSpPr>
          <p:spPr>
            <a:xfrm>
              <a:off x="4339875" y="4168150"/>
              <a:ext cx="188950" cy="191900"/>
            </a:xfrm>
            <a:custGeom>
              <a:avLst/>
              <a:gdLst/>
              <a:ahLst/>
              <a:cxnLst/>
              <a:rect l="l" t="t" r="r" b="b"/>
              <a:pathLst>
                <a:path w="7558" h="7676" extrusionOk="0">
                  <a:moveTo>
                    <a:pt x="4251" y="1"/>
                  </a:moveTo>
                  <a:lnTo>
                    <a:pt x="3897" y="60"/>
                  </a:lnTo>
                  <a:lnTo>
                    <a:pt x="3542" y="178"/>
                  </a:lnTo>
                  <a:lnTo>
                    <a:pt x="3188" y="355"/>
                  </a:lnTo>
                  <a:lnTo>
                    <a:pt x="2893" y="591"/>
                  </a:lnTo>
                  <a:lnTo>
                    <a:pt x="2598" y="886"/>
                  </a:lnTo>
                  <a:lnTo>
                    <a:pt x="2303" y="1241"/>
                  </a:lnTo>
                  <a:lnTo>
                    <a:pt x="0" y="4133"/>
                  </a:lnTo>
                  <a:lnTo>
                    <a:pt x="1594" y="5373"/>
                  </a:lnTo>
                  <a:lnTo>
                    <a:pt x="3897" y="2480"/>
                  </a:lnTo>
                  <a:lnTo>
                    <a:pt x="4192" y="2185"/>
                  </a:lnTo>
                  <a:lnTo>
                    <a:pt x="4487" y="2008"/>
                  </a:lnTo>
                  <a:lnTo>
                    <a:pt x="4664" y="2008"/>
                  </a:lnTo>
                  <a:lnTo>
                    <a:pt x="4841" y="2067"/>
                  </a:lnTo>
                  <a:lnTo>
                    <a:pt x="4959" y="2126"/>
                  </a:lnTo>
                  <a:lnTo>
                    <a:pt x="5137" y="2244"/>
                  </a:lnTo>
                  <a:lnTo>
                    <a:pt x="5314" y="2362"/>
                  </a:lnTo>
                  <a:lnTo>
                    <a:pt x="5432" y="2539"/>
                  </a:lnTo>
                  <a:lnTo>
                    <a:pt x="5491" y="2657"/>
                  </a:lnTo>
                  <a:lnTo>
                    <a:pt x="5491" y="2835"/>
                  </a:lnTo>
                  <a:lnTo>
                    <a:pt x="5432" y="3189"/>
                  </a:lnTo>
                  <a:lnTo>
                    <a:pt x="5196" y="3484"/>
                  </a:lnTo>
                  <a:lnTo>
                    <a:pt x="2952" y="6436"/>
                  </a:lnTo>
                  <a:lnTo>
                    <a:pt x="4546" y="7676"/>
                  </a:lnTo>
                  <a:lnTo>
                    <a:pt x="6849" y="4783"/>
                  </a:lnTo>
                  <a:lnTo>
                    <a:pt x="7085" y="4370"/>
                  </a:lnTo>
                  <a:lnTo>
                    <a:pt x="7262" y="4015"/>
                  </a:lnTo>
                  <a:lnTo>
                    <a:pt x="7439" y="3661"/>
                  </a:lnTo>
                  <a:lnTo>
                    <a:pt x="7498" y="3307"/>
                  </a:lnTo>
                  <a:lnTo>
                    <a:pt x="7557" y="2953"/>
                  </a:lnTo>
                  <a:lnTo>
                    <a:pt x="7557" y="2598"/>
                  </a:lnTo>
                  <a:lnTo>
                    <a:pt x="7439" y="2244"/>
                  </a:lnTo>
                  <a:lnTo>
                    <a:pt x="7321" y="1890"/>
                  </a:lnTo>
                  <a:lnTo>
                    <a:pt x="7144" y="1595"/>
                  </a:lnTo>
                  <a:lnTo>
                    <a:pt x="6967" y="1300"/>
                  </a:lnTo>
                  <a:lnTo>
                    <a:pt x="6672" y="1004"/>
                  </a:lnTo>
                  <a:lnTo>
                    <a:pt x="6376" y="709"/>
                  </a:lnTo>
                  <a:lnTo>
                    <a:pt x="6081" y="473"/>
                  </a:lnTo>
                  <a:lnTo>
                    <a:pt x="5727" y="296"/>
                  </a:lnTo>
                  <a:lnTo>
                    <a:pt x="5373" y="178"/>
                  </a:lnTo>
                  <a:lnTo>
                    <a:pt x="5018" y="60"/>
                  </a:lnTo>
                  <a:lnTo>
                    <a:pt x="46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5" name="Google Shape;505;p8"/>
            <p:cNvSpPr/>
            <p:nvPr/>
          </p:nvSpPr>
          <p:spPr>
            <a:xfrm>
              <a:off x="4227700" y="4050075"/>
              <a:ext cx="190425" cy="190425"/>
            </a:xfrm>
            <a:custGeom>
              <a:avLst/>
              <a:gdLst/>
              <a:ahLst/>
              <a:cxnLst/>
              <a:rect l="l" t="t" r="r" b="b"/>
              <a:pathLst>
                <a:path w="7617" h="7617" extrusionOk="0">
                  <a:moveTo>
                    <a:pt x="3483" y="2008"/>
                  </a:moveTo>
                  <a:lnTo>
                    <a:pt x="3779" y="2067"/>
                  </a:lnTo>
                  <a:lnTo>
                    <a:pt x="4015" y="2126"/>
                  </a:lnTo>
                  <a:lnTo>
                    <a:pt x="4310" y="2303"/>
                  </a:lnTo>
                  <a:lnTo>
                    <a:pt x="4546" y="2480"/>
                  </a:lnTo>
                  <a:lnTo>
                    <a:pt x="4900" y="2834"/>
                  </a:lnTo>
                  <a:lnTo>
                    <a:pt x="2893" y="4901"/>
                  </a:lnTo>
                  <a:lnTo>
                    <a:pt x="2539" y="4606"/>
                  </a:lnTo>
                  <a:lnTo>
                    <a:pt x="2303" y="4369"/>
                  </a:lnTo>
                  <a:lnTo>
                    <a:pt x="2126" y="4074"/>
                  </a:lnTo>
                  <a:lnTo>
                    <a:pt x="2066" y="3838"/>
                  </a:lnTo>
                  <a:lnTo>
                    <a:pt x="2007" y="3543"/>
                  </a:lnTo>
                  <a:lnTo>
                    <a:pt x="2007" y="3307"/>
                  </a:lnTo>
                  <a:lnTo>
                    <a:pt x="2126" y="3012"/>
                  </a:lnTo>
                  <a:lnTo>
                    <a:pt x="2244" y="2775"/>
                  </a:lnTo>
                  <a:lnTo>
                    <a:pt x="2480" y="2480"/>
                  </a:lnTo>
                  <a:lnTo>
                    <a:pt x="2716" y="2303"/>
                  </a:lnTo>
                  <a:lnTo>
                    <a:pt x="2952" y="2126"/>
                  </a:lnTo>
                  <a:lnTo>
                    <a:pt x="3247" y="2008"/>
                  </a:lnTo>
                  <a:close/>
                  <a:moveTo>
                    <a:pt x="3247" y="1"/>
                  </a:moveTo>
                  <a:lnTo>
                    <a:pt x="2834" y="60"/>
                  </a:lnTo>
                  <a:lnTo>
                    <a:pt x="2421" y="119"/>
                  </a:lnTo>
                  <a:lnTo>
                    <a:pt x="2007" y="296"/>
                  </a:lnTo>
                  <a:lnTo>
                    <a:pt x="1653" y="473"/>
                  </a:lnTo>
                  <a:lnTo>
                    <a:pt x="1299" y="768"/>
                  </a:lnTo>
                  <a:lnTo>
                    <a:pt x="945" y="1063"/>
                  </a:lnTo>
                  <a:lnTo>
                    <a:pt x="650" y="1418"/>
                  </a:lnTo>
                  <a:lnTo>
                    <a:pt x="413" y="1772"/>
                  </a:lnTo>
                  <a:lnTo>
                    <a:pt x="236" y="2185"/>
                  </a:lnTo>
                  <a:lnTo>
                    <a:pt x="118" y="2539"/>
                  </a:lnTo>
                  <a:lnTo>
                    <a:pt x="0" y="2953"/>
                  </a:lnTo>
                  <a:lnTo>
                    <a:pt x="0" y="3366"/>
                  </a:lnTo>
                  <a:lnTo>
                    <a:pt x="59" y="3779"/>
                  </a:lnTo>
                  <a:lnTo>
                    <a:pt x="177" y="4192"/>
                  </a:lnTo>
                  <a:lnTo>
                    <a:pt x="295" y="4606"/>
                  </a:lnTo>
                  <a:lnTo>
                    <a:pt x="531" y="5019"/>
                  </a:lnTo>
                  <a:lnTo>
                    <a:pt x="827" y="5373"/>
                  </a:lnTo>
                  <a:lnTo>
                    <a:pt x="1181" y="5727"/>
                  </a:lnTo>
                  <a:lnTo>
                    <a:pt x="3129" y="7617"/>
                  </a:lnTo>
                  <a:lnTo>
                    <a:pt x="7616" y="2953"/>
                  </a:lnTo>
                  <a:lnTo>
                    <a:pt x="5668" y="1063"/>
                  </a:lnTo>
                  <a:lnTo>
                    <a:pt x="5314" y="709"/>
                  </a:lnTo>
                  <a:lnTo>
                    <a:pt x="4900" y="473"/>
                  </a:lnTo>
                  <a:lnTo>
                    <a:pt x="4487" y="237"/>
                  </a:lnTo>
                  <a:lnTo>
                    <a:pt x="4074" y="119"/>
                  </a:lnTo>
                  <a:lnTo>
                    <a:pt x="3661" y="60"/>
                  </a:lnTo>
                  <a:lnTo>
                    <a:pt x="32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6" name="Google Shape;506;p8"/>
            <p:cNvSpPr/>
            <p:nvPr/>
          </p:nvSpPr>
          <p:spPr>
            <a:xfrm>
              <a:off x="4136175" y="3958575"/>
              <a:ext cx="156475" cy="147625"/>
            </a:xfrm>
            <a:custGeom>
              <a:avLst/>
              <a:gdLst/>
              <a:ahLst/>
              <a:cxnLst/>
              <a:rect l="l" t="t" r="r" b="b"/>
              <a:pathLst>
                <a:path w="6259" h="5905" extrusionOk="0">
                  <a:moveTo>
                    <a:pt x="4901" y="0"/>
                  </a:moveTo>
                  <a:lnTo>
                    <a:pt x="1" y="4369"/>
                  </a:lnTo>
                  <a:lnTo>
                    <a:pt x="1359" y="5904"/>
                  </a:lnTo>
                  <a:lnTo>
                    <a:pt x="6259" y="1535"/>
                  </a:lnTo>
                  <a:lnTo>
                    <a:pt x="490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7" name="Google Shape;507;p8"/>
            <p:cNvSpPr/>
            <p:nvPr/>
          </p:nvSpPr>
          <p:spPr>
            <a:xfrm>
              <a:off x="4038775" y="3839025"/>
              <a:ext cx="169750" cy="168275"/>
            </a:xfrm>
            <a:custGeom>
              <a:avLst/>
              <a:gdLst/>
              <a:ahLst/>
              <a:cxnLst/>
              <a:rect l="l" t="t" r="r" b="b"/>
              <a:pathLst>
                <a:path w="6790" h="6731" extrusionOk="0">
                  <a:moveTo>
                    <a:pt x="3897" y="2007"/>
                  </a:moveTo>
                  <a:lnTo>
                    <a:pt x="4133" y="2125"/>
                  </a:lnTo>
                  <a:lnTo>
                    <a:pt x="4369" y="2303"/>
                  </a:lnTo>
                  <a:lnTo>
                    <a:pt x="4546" y="2480"/>
                  </a:lnTo>
                  <a:lnTo>
                    <a:pt x="4723" y="2775"/>
                  </a:lnTo>
                  <a:lnTo>
                    <a:pt x="4782" y="3011"/>
                  </a:lnTo>
                  <a:lnTo>
                    <a:pt x="4841" y="3247"/>
                  </a:lnTo>
                  <a:lnTo>
                    <a:pt x="4782" y="3483"/>
                  </a:lnTo>
                  <a:lnTo>
                    <a:pt x="4723" y="3719"/>
                  </a:lnTo>
                  <a:lnTo>
                    <a:pt x="4605" y="3956"/>
                  </a:lnTo>
                  <a:lnTo>
                    <a:pt x="4428" y="4192"/>
                  </a:lnTo>
                  <a:lnTo>
                    <a:pt x="4192" y="4369"/>
                  </a:lnTo>
                  <a:lnTo>
                    <a:pt x="3897" y="4546"/>
                  </a:lnTo>
                  <a:lnTo>
                    <a:pt x="3661" y="4664"/>
                  </a:lnTo>
                  <a:lnTo>
                    <a:pt x="3365" y="4782"/>
                  </a:lnTo>
                  <a:lnTo>
                    <a:pt x="3129" y="4782"/>
                  </a:lnTo>
                  <a:lnTo>
                    <a:pt x="2893" y="4723"/>
                  </a:lnTo>
                  <a:lnTo>
                    <a:pt x="2657" y="4605"/>
                  </a:lnTo>
                  <a:lnTo>
                    <a:pt x="2421" y="4487"/>
                  </a:lnTo>
                  <a:lnTo>
                    <a:pt x="2244" y="4251"/>
                  </a:lnTo>
                  <a:lnTo>
                    <a:pt x="2066" y="4015"/>
                  </a:lnTo>
                  <a:lnTo>
                    <a:pt x="2007" y="3779"/>
                  </a:lnTo>
                  <a:lnTo>
                    <a:pt x="1948" y="3542"/>
                  </a:lnTo>
                  <a:lnTo>
                    <a:pt x="1948" y="3247"/>
                  </a:lnTo>
                  <a:lnTo>
                    <a:pt x="2066" y="3011"/>
                  </a:lnTo>
                  <a:lnTo>
                    <a:pt x="2185" y="2775"/>
                  </a:lnTo>
                  <a:lnTo>
                    <a:pt x="2362" y="2598"/>
                  </a:lnTo>
                  <a:lnTo>
                    <a:pt x="2598" y="2362"/>
                  </a:lnTo>
                  <a:lnTo>
                    <a:pt x="2893" y="2184"/>
                  </a:lnTo>
                  <a:lnTo>
                    <a:pt x="3129" y="2066"/>
                  </a:lnTo>
                  <a:lnTo>
                    <a:pt x="3424" y="2007"/>
                  </a:lnTo>
                  <a:close/>
                  <a:moveTo>
                    <a:pt x="3011" y="0"/>
                  </a:moveTo>
                  <a:lnTo>
                    <a:pt x="2598" y="118"/>
                  </a:lnTo>
                  <a:lnTo>
                    <a:pt x="2185" y="236"/>
                  </a:lnTo>
                  <a:lnTo>
                    <a:pt x="1771" y="472"/>
                  </a:lnTo>
                  <a:lnTo>
                    <a:pt x="1358" y="708"/>
                  </a:lnTo>
                  <a:lnTo>
                    <a:pt x="1004" y="1004"/>
                  </a:lnTo>
                  <a:lnTo>
                    <a:pt x="709" y="1358"/>
                  </a:lnTo>
                  <a:lnTo>
                    <a:pt x="472" y="1712"/>
                  </a:lnTo>
                  <a:lnTo>
                    <a:pt x="295" y="2125"/>
                  </a:lnTo>
                  <a:lnTo>
                    <a:pt x="118" y="2539"/>
                  </a:lnTo>
                  <a:lnTo>
                    <a:pt x="59" y="2952"/>
                  </a:lnTo>
                  <a:lnTo>
                    <a:pt x="0" y="3365"/>
                  </a:lnTo>
                  <a:lnTo>
                    <a:pt x="59" y="3779"/>
                  </a:lnTo>
                  <a:lnTo>
                    <a:pt x="118" y="4192"/>
                  </a:lnTo>
                  <a:lnTo>
                    <a:pt x="295" y="4605"/>
                  </a:lnTo>
                  <a:lnTo>
                    <a:pt x="472" y="5018"/>
                  </a:lnTo>
                  <a:lnTo>
                    <a:pt x="709" y="5373"/>
                  </a:lnTo>
                  <a:lnTo>
                    <a:pt x="1004" y="5727"/>
                  </a:lnTo>
                  <a:lnTo>
                    <a:pt x="1358" y="6022"/>
                  </a:lnTo>
                  <a:lnTo>
                    <a:pt x="1712" y="6258"/>
                  </a:lnTo>
                  <a:lnTo>
                    <a:pt x="2066" y="6494"/>
                  </a:lnTo>
                  <a:lnTo>
                    <a:pt x="2480" y="6612"/>
                  </a:lnTo>
                  <a:lnTo>
                    <a:pt x="2893" y="6730"/>
                  </a:lnTo>
                  <a:lnTo>
                    <a:pt x="3779" y="6730"/>
                  </a:lnTo>
                  <a:lnTo>
                    <a:pt x="4192" y="6671"/>
                  </a:lnTo>
                  <a:lnTo>
                    <a:pt x="4605" y="6494"/>
                  </a:lnTo>
                  <a:lnTo>
                    <a:pt x="5018" y="6317"/>
                  </a:lnTo>
                  <a:lnTo>
                    <a:pt x="5432" y="6081"/>
                  </a:lnTo>
                  <a:lnTo>
                    <a:pt x="5786" y="5727"/>
                  </a:lnTo>
                  <a:lnTo>
                    <a:pt x="6081" y="5432"/>
                  </a:lnTo>
                  <a:lnTo>
                    <a:pt x="6317" y="5077"/>
                  </a:lnTo>
                  <a:lnTo>
                    <a:pt x="6494" y="4664"/>
                  </a:lnTo>
                  <a:lnTo>
                    <a:pt x="6672" y="4251"/>
                  </a:lnTo>
                  <a:lnTo>
                    <a:pt x="6731" y="3838"/>
                  </a:lnTo>
                  <a:lnTo>
                    <a:pt x="6790" y="3365"/>
                  </a:lnTo>
                  <a:lnTo>
                    <a:pt x="6731" y="2952"/>
                  </a:lnTo>
                  <a:lnTo>
                    <a:pt x="6672" y="2539"/>
                  </a:lnTo>
                  <a:lnTo>
                    <a:pt x="6494" y="2125"/>
                  </a:lnTo>
                  <a:lnTo>
                    <a:pt x="6317" y="1712"/>
                  </a:lnTo>
                  <a:lnTo>
                    <a:pt x="6081" y="1358"/>
                  </a:lnTo>
                  <a:lnTo>
                    <a:pt x="5786" y="1004"/>
                  </a:lnTo>
                  <a:lnTo>
                    <a:pt x="5432" y="708"/>
                  </a:lnTo>
                  <a:lnTo>
                    <a:pt x="5077" y="472"/>
                  </a:lnTo>
                  <a:lnTo>
                    <a:pt x="4723" y="295"/>
                  </a:lnTo>
                  <a:lnTo>
                    <a:pt x="4310" y="118"/>
                  </a:lnTo>
                  <a:lnTo>
                    <a:pt x="3897" y="59"/>
                  </a:lnTo>
                  <a:lnTo>
                    <a:pt x="34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8" name="Google Shape;508;p8"/>
            <p:cNvSpPr/>
            <p:nvPr/>
          </p:nvSpPr>
          <p:spPr>
            <a:xfrm>
              <a:off x="3904450" y="3650100"/>
              <a:ext cx="194850" cy="175650"/>
            </a:xfrm>
            <a:custGeom>
              <a:avLst/>
              <a:gdLst/>
              <a:ahLst/>
              <a:cxnLst/>
              <a:rect l="l" t="t" r="r" b="b"/>
              <a:pathLst>
                <a:path w="7794" h="7026" extrusionOk="0">
                  <a:moveTo>
                    <a:pt x="5609" y="0"/>
                  </a:moveTo>
                  <a:lnTo>
                    <a:pt x="4192" y="827"/>
                  </a:lnTo>
                  <a:lnTo>
                    <a:pt x="5373" y="2834"/>
                  </a:lnTo>
                  <a:lnTo>
                    <a:pt x="4547" y="3247"/>
                  </a:lnTo>
                  <a:lnTo>
                    <a:pt x="3543" y="1535"/>
                  </a:lnTo>
                  <a:lnTo>
                    <a:pt x="2244" y="2303"/>
                  </a:lnTo>
                  <a:lnTo>
                    <a:pt x="3248" y="4015"/>
                  </a:lnTo>
                  <a:lnTo>
                    <a:pt x="2539" y="4428"/>
                  </a:lnTo>
                  <a:lnTo>
                    <a:pt x="1358" y="2421"/>
                  </a:lnTo>
                  <a:lnTo>
                    <a:pt x="1" y="3247"/>
                  </a:lnTo>
                  <a:lnTo>
                    <a:pt x="2126" y="7026"/>
                  </a:lnTo>
                  <a:lnTo>
                    <a:pt x="7794" y="3779"/>
                  </a:lnTo>
                  <a:lnTo>
                    <a:pt x="56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9" name="Google Shape;509;p8"/>
            <p:cNvSpPr/>
            <p:nvPr/>
          </p:nvSpPr>
          <p:spPr>
            <a:xfrm>
              <a:off x="3818850" y="3484775"/>
              <a:ext cx="212550" cy="209625"/>
            </a:xfrm>
            <a:custGeom>
              <a:avLst/>
              <a:gdLst/>
              <a:ahLst/>
              <a:cxnLst/>
              <a:rect l="l" t="t" r="r" b="b"/>
              <a:pathLst>
                <a:path w="8502" h="8385" extrusionOk="0">
                  <a:moveTo>
                    <a:pt x="5904" y="1"/>
                  </a:moveTo>
                  <a:lnTo>
                    <a:pt x="0" y="2716"/>
                  </a:lnTo>
                  <a:lnTo>
                    <a:pt x="827" y="4606"/>
                  </a:lnTo>
                  <a:lnTo>
                    <a:pt x="3897" y="3189"/>
                  </a:lnTo>
                  <a:lnTo>
                    <a:pt x="1771" y="6554"/>
                  </a:lnTo>
                  <a:lnTo>
                    <a:pt x="2598" y="8384"/>
                  </a:lnTo>
                  <a:lnTo>
                    <a:pt x="8502" y="5727"/>
                  </a:lnTo>
                  <a:lnTo>
                    <a:pt x="7675" y="3838"/>
                  </a:lnTo>
                  <a:lnTo>
                    <a:pt x="4723" y="5196"/>
                  </a:lnTo>
                  <a:lnTo>
                    <a:pt x="4723" y="5196"/>
                  </a:lnTo>
                  <a:lnTo>
                    <a:pt x="6790" y="1890"/>
                  </a:lnTo>
                  <a:lnTo>
                    <a:pt x="59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0" name="Google Shape;510;p8"/>
            <p:cNvSpPr/>
            <p:nvPr/>
          </p:nvSpPr>
          <p:spPr>
            <a:xfrm>
              <a:off x="3770125" y="3323900"/>
              <a:ext cx="168300" cy="168275"/>
            </a:xfrm>
            <a:custGeom>
              <a:avLst/>
              <a:gdLst/>
              <a:ahLst/>
              <a:cxnLst/>
              <a:rect l="l" t="t" r="r" b="b"/>
              <a:pathLst>
                <a:path w="6732" h="6731" extrusionOk="0">
                  <a:moveTo>
                    <a:pt x="3898" y="0"/>
                  </a:moveTo>
                  <a:lnTo>
                    <a:pt x="1949" y="650"/>
                  </a:lnTo>
                  <a:lnTo>
                    <a:pt x="2953" y="3838"/>
                  </a:lnTo>
                  <a:lnTo>
                    <a:pt x="4370" y="3366"/>
                  </a:lnTo>
                  <a:lnTo>
                    <a:pt x="3838" y="1831"/>
                  </a:lnTo>
                  <a:lnTo>
                    <a:pt x="4134" y="1949"/>
                  </a:lnTo>
                  <a:lnTo>
                    <a:pt x="4429" y="2126"/>
                  </a:lnTo>
                  <a:lnTo>
                    <a:pt x="4606" y="2421"/>
                  </a:lnTo>
                  <a:lnTo>
                    <a:pt x="4724" y="2716"/>
                  </a:lnTo>
                  <a:lnTo>
                    <a:pt x="4842" y="3070"/>
                  </a:lnTo>
                  <a:lnTo>
                    <a:pt x="4842" y="3366"/>
                  </a:lnTo>
                  <a:lnTo>
                    <a:pt x="4842" y="3661"/>
                  </a:lnTo>
                  <a:lnTo>
                    <a:pt x="4724" y="3897"/>
                  </a:lnTo>
                  <a:lnTo>
                    <a:pt x="4606" y="4074"/>
                  </a:lnTo>
                  <a:lnTo>
                    <a:pt x="4370" y="4310"/>
                  </a:lnTo>
                  <a:lnTo>
                    <a:pt x="4075" y="4428"/>
                  </a:lnTo>
                  <a:lnTo>
                    <a:pt x="3779" y="4605"/>
                  </a:lnTo>
                  <a:lnTo>
                    <a:pt x="3484" y="4664"/>
                  </a:lnTo>
                  <a:lnTo>
                    <a:pt x="2894" y="4664"/>
                  </a:lnTo>
                  <a:lnTo>
                    <a:pt x="2658" y="4605"/>
                  </a:lnTo>
                  <a:lnTo>
                    <a:pt x="2481" y="4487"/>
                  </a:lnTo>
                  <a:lnTo>
                    <a:pt x="2244" y="4310"/>
                  </a:lnTo>
                  <a:lnTo>
                    <a:pt x="2126" y="4133"/>
                  </a:lnTo>
                  <a:lnTo>
                    <a:pt x="2008" y="3838"/>
                  </a:lnTo>
                  <a:lnTo>
                    <a:pt x="1949" y="3543"/>
                  </a:lnTo>
                  <a:lnTo>
                    <a:pt x="1949" y="3307"/>
                  </a:lnTo>
                  <a:lnTo>
                    <a:pt x="2008" y="3070"/>
                  </a:lnTo>
                  <a:lnTo>
                    <a:pt x="2126" y="2893"/>
                  </a:lnTo>
                  <a:lnTo>
                    <a:pt x="1477" y="827"/>
                  </a:lnTo>
                  <a:lnTo>
                    <a:pt x="1005" y="1122"/>
                  </a:lnTo>
                  <a:lnTo>
                    <a:pt x="650" y="1417"/>
                  </a:lnTo>
                  <a:lnTo>
                    <a:pt x="355" y="1831"/>
                  </a:lnTo>
                  <a:lnTo>
                    <a:pt x="178" y="2303"/>
                  </a:lnTo>
                  <a:lnTo>
                    <a:pt x="60" y="2775"/>
                  </a:lnTo>
                  <a:lnTo>
                    <a:pt x="1" y="3307"/>
                  </a:lnTo>
                  <a:lnTo>
                    <a:pt x="60" y="3838"/>
                  </a:lnTo>
                  <a:lnTo>
                    <a:pt x="237" y="4428"/>
                  </a:lnTo>
                  <a:lnTo>
                    <a:pt x="414" y="4901"/>
                  </a:lnTo>
                  <a:lnTo>
                    <a:pt x="650" y="5314"/>
                  </a:lnTo>
                  <a:lnTo>
                    <a:pt x="887" y="5668"/>
                  </a:lnTo>
                  <a:lnTo>
                    <a:pt x="1182" y="5963"/>
                  </a:lnTo>
                  <a:lnTo>
                    <a:pt x="1477" y="6259"/>
                  </a:lnTo>
                  <a:lnTo>
                    <a:pt x="1831" y="6436"/>
                  </a:lnTo>
                  <a:lnTo>
                    <a:pt x="2244" y="6613"/>
                  </a:lnTo>
                  <a:lnTo>
                    <a:pt x="2658" y="6731"/>
                  </a:lnTo>
                  <a:lnTo>
                    <a:pt x="3484" y="6731"/>
                  </a:lnTo>
                  <a:lnTo>
                    <a:pt x="3957" y="6672"/>
                  </a:lnTo>
                  <a:lnTo>
                    <a:pt x="4429" y="6554"/>
                  </a:lnTo>
                  <a:lnTo>
                    <a:pt x="4842" y="6377"/>
                  </a:lnTo>
                  <a:lnTo>
                    <a:pt x="5255" y="6140"/>
                  </a:lnTo>
                  <a:lnTo>
                    <a:pt x="5610" y="5904"/>
                  </a:lnTo>
                  <a:lnTo>
                    <a:pt x="5905" y="5609"/>
                  </a:lnTo>
                  <a:lnTo>
                    <a:pt x="6200" y="5314"/>
                  </a:lnTo>
                  <a:lnTo>
                    <a:pt x="6377" y="4960"/>
                  </a:lnTo>
                  <a:lnTo>
                    <a:pt x="6554" y="4546"/>
                  </a:lnTo>
                  <a:lnTo>
                    <a:pt x="6672" y="4192"/>
                  </a:lnTo>
                  <a:lnTo>
                    <a:pt x="6731" y="3720"/>
                  </a:lnTo>
                  <a:lnTo>
                    <a:pt x="6731" y="3307"/>
                  </a:lnTo>
                  <a:lnTo>
                    <a:pt x="6672" y="2834"/>
                  </a:lnTo>
                  <a:lnTo>
                    <a:pt x="6495" y="2362"/>
                  </a:lnTo>
                  <a:lnTo>
                    <a:pt x="6318" y="1831"/>
                  </a:lnTo>
                  <a:lnTo>
                    <a:pt x="6082" y="1417"/>
                  </a:lnTo>
                  <a:lnTo>
                    <a:pt x="5787" y="1063"/>
                  </a:lnTo>
                  <a:lnTo>
                    <a:pt x="5433" y="709"/>
                  </a:lnTo>
                  <a:lnTo>
                    <a:pt x="5078" y="473"/>
                  </a:lnTo>
                  <a:lnTo>
                    <a:pt x="4665" y="296"/>
                  </a:lnTo>
                  <a:lnTo>
                    <a:pt x="4311" y="118"/>
                  </a:lnTo>
                  <a:lnTo>
                    <a:pt x="389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1" name="Google Shape;511;p8"/>
            <p:cNvSpPr/>
            <p:nvPr/>
          </p:nvSpPr>
          <p:spPr>
            <a:xfrm>
              <a:off x="3731750" y="3235350"/>
              <a:ext cx="171250" cy="88575"/>
            </a:xfrm>
            <a:custGeom>
              <a:avLst/>
              <a:gdLst/>
              <a:ahLst/>
              <a:cxnLst/>
              <a:rect l="l" t="t" r="r" b="b"/>
              <a:pathLst>
                <a:path w="6850" h="3543" extrusionOk="0">
                  <a:moveTo>
                    <a:pt x="6377" y="0"/>
                  </a:moveTo>
                  <a:lnTo>
                    <a:pt x="1" y="1535"/>
                  </a:lnTo>
                  <a:lnTo>
                    <a:pt x="532" y="3542"/>
                  </a:lnTo>
                  <a:lnTo>
                    <a:pt x="6849" y="2007"/>
                  </a:lnTo>
                  <a:lnTo>
                    <a:pt x="63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2" name="Google Shape;512;p8"/>
            <p:cNvSpPr/>
            <p:nvPr/>
          </p:nvSpPr>
          <p:spPr>
            <a:xfrm>
              <a:off x="3696325" y="3050850"/>
              <a:ext cx="186000" cy="181550"/>
            </a:xfrm>
            <a:custGeom>
              <a:avLst/>
              <a:gdLst/>
              <a:ahLst/>
              <a:cxnLst/>
              <a:rect l="l" t="t" r="r" b="b"/>
              <a:pathLst>
                <a:path w="7440" h="7262" extrusionOk="0">
                  <a:moveTo>
                    <a:pt x="6436" y="0"/>
                  </a:moveTo>
                  <a:lnTo>
                    <a:pt x="1" y="1063"/>
                  </a:lnTo>
                  <a:lnTo>
                    <a:pt x="355" y="3070"/>
                  </a:lnTo>
                  <a:lnTo>
                    <a:pt x="3602" y="2539"/>
                  </a:lnTo>
                  <a:lnTo>
                    <a:pt x="3602" y="2539"/>
                  </a:lnTo>
                  <a:lnTo>
                    <a:pt x="709" y="5196"/>
                  </a:lnTo>
                  <a:lnTo>
                    <a:pt x="1005" y="7262"/>
                  </a:lnTo>
                  <a:lnTo>
                    <a:pt x="7440" y="6199"/>
                  </a:lnTo>
                  <a:lnTo>
                    <a:pt x="7145" y="4192"/>
                  </a:lnTo>
                  <a:lnTo>
                    <a:pt x="3898" y="4723"/>
                  </a:lnTo>
                  <a:lnTo>
                    <a:pt x="6790" y="2066"/>
                  </a:lnTo>
                  <a:lnTo>
                    <a:pt x="64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3" name="Google Shape;513;p8"/>
            <p:cNvSpPr/>
            <p:nvPr/>
          </p:nvSpPr>
          <p:spPr>
            <a:xfrm>
              <a:off x="3686000" y="2913575"/>
              <a:ext cx="169775" cy="118100"/>
            </a:xfrm>
            <a:custGeom>
              <a:avLst/>
              <a:gdLst/>
              <a:ahLst/>
              <a:cxnLst/>
              <a:rect l="l" t="t" r="r" b="b"/>
              <a:pathLst>
                <a:path w="6791" h="4724" extrusionOk="0">
                  <a:moveTo>
                    <a:pt x="6495" y="0"/>
                  </a:moveTo>
                  <a:lnTo>
                    <a:pt x="4842" y="119"/>
                  </a:lnTo>
                  <a:lnTo>
                    <a:pt x="5019" y="2362"/>
                  </a:lnTo>
                  <a:lnTo>
                    <a:pt x="4074" y="2421"/>
                  </a:lnTo>
                  <a:lnTo>
                    <a:pt x="3956" y="414"/>
                  </a:lnTo>
                  <a:lnTo>
                    <a:pt x="2421" y="532"/>
                  </a:lnTo>
                  <a:lnTo>
                    <a:pt x="2539" y="2539"/>
                  </a:lnTo>
                  <a:lnTo>
                    <a:pt x="1772" y="2598"/>
                  </a:lnTo>
                  <a:lnTo>
                    <a:pt x="1595" y="296"/>
                  </a:lnTo>
                  <a:lnTo>
                    <a:pt x="1" y="414"/>
                  </a:lnTo>
                  <a:lnTo>
                    <a:pt x="296" y="4724"/>
                  </a:lnTo>
                  <a:lnTo>
                    <a:pt x="6790" y="4310"/>
                  </a:lnTo>
                  <a:lnTo>
                    <a:pt x="64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4" name="Google Shape;514;p8"/>
            <p:cNvSpPr/>
            <p:nvPr/>
          </p:nvSpPr>
          <p:spPr>
            <a:xfrm>
              <a:off x="3684525" y="2774825"/>
              <a:ext cx="165350" cy="112200"/>
            </a:xfrm>
            <a:custGeom>
              <a:avLst/>
              <a:gdLst/>
              <a:ahLst/>
              <a:cxnLst/>
              <a:rect l="l" t="t" r="r" b="b"/>
              <a:pathLst>
                <a:path w="6614" h="4488" extrusionOk="0">
                  <a:moveTo>
                    <a:pt x="60" y="1"/>
                  </a:moveTo>
                  <a:lnTo>
                    <a:pt x="1" y="4370"/>
                  </a:lnTo>
                  <a:lnTo>
                    <a:pt x="6554" y="4488"/>
                  </a:lnTo>
                  <a:lnTo>
                    <a:pt x="6613" y="119"/>
                  </a:lnTo>
                  <a:lnTo>
                    <a:pt x="4960" y="60"/>
                  </a:lnTo>
                  <a:lnTo>
                    <a:pt x="4901" y="2362"/>
                  </a:lnTo>
                  <a:lnTo>
                    <a:pt x="4015" y="2362"/>
                  </a:lnTo>
                  <a:lnTo>
                    <a:pt x="4015" y="355"/>
                  </a:lnTo>
                  <a:lnTo>
                    <a:pt x="2480" y="296"/>
                  </a:lnTo>
                  <a:lnTo>
                    <a:pt x="2480" y="2362"/>
                  </a:lnTo>
                  <a:lnTo>
                    <a:pt x="1654" y="2362"/>
                  </a:lnTo>
                  <a:lnTo>
                    <a:pt x="1713" y="60"/>
                  </a:lnTo>
                  <a:lnTo>
                    <a:pt x="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5" name="Google Shape;515;p8"/>
            <p:cNvSpPr/>
            <p:nvPr/>
          </p:nvSpPr>
          <p:spPr>
            <a:xfrm>
              <a:off x="3687475" y="2602150"/>
              <a:ext cx="177150" cy="149100"/>
            </a:xfrm>
            <a:custGeom>
              <a:avLst/>
              <a:gdLst/>
              <a:ahLst/>
              <a:cxnLst/>
              <a:rect l="l" t="t" r="r" b="b"/>
              <a:pathLst>
                <a:path w="7086" h="5964" extrusionOk="0">
                  <a:moveTo>
                    <a:pt x="2658" y="2126"/>
                  </a:moveTo>
                  <a:lnTo>
                    <a:pt x="2894" y="2185"/>
                  </a:lnTo>
                  <a:lnTo>
                    <a:pt x="3012" y="2303"/>
                  </a:lnTo>
                  <a:lnTo>
                    <a:pt x="3130" y="2480"/>
                  </a:lnTo>
                  <a:lnTo>
                    <a:pt x="3130" y="2716"/>
                  </a:lnTo>
                  <a:lnTo>
                    <a:pt x="3012" y="3543"/>
                  </a:lnTo>
                  <a:lnTo>
                    <a:pt x="1949" y="3425"/>
                  </a:lnTo>
                  <a:lnTo>
                    <a:pt x="2008" y="2598"/>
                  </a:lnTo>
                  <a:lnTo>
                    <a:pt x="2067" y="2362"/>
                  </a:lnTo>
                  <a:lnTo>
                    <a:pt x="2185" y="2185"/>
                  </a:lnTo>
                  <a:lnTo>
                    <a:pt x="2421" y="2126"/>
                  </a:lnTo>
                  <a:close/>
                  <a:moveTo>
                    <a:pt x="2421" y="0"/>
                  </a:moveTo>
                  <a:lnTo>
                    <a:pt x="2126" y="59"/>
                  </a:lnTo>
                  <a:lnTo>
                    <a:pt x="1831" y="118"/>
                  </a:lnTo>
                  <a:lnTo>
                    <a:pt x="1595" y="177"/>
                  </a:lnTo>
                  <a:lnTo>
                    <a:pt x="1359" y="354"/>
                  </a:lnTo>
                  <a:lnTo>
                    <a:pt x="1122" y="473"/>
                  </a:lnTo>
                  <a:lnTo>
                    <a:pt x="945" y="709"/>
                  </a:lnTo>
                  <a:lnTo>
                    <a:pt x="768" y="945"/>
                  </a:lnTo>
                  <a:lnTo>
                    <a:pt x="591" y="1240"/>
                  </a:lnTo>
                  <a:lnTo>
                    <a:pt x="473" y="1535"/>
                  </a:lnTo>
                  <a:lnTo>
                    <a:pt x="414" y="1889"/>
                  </a:lnTo>
                  <a:lnTo>
                    <a:pt x="355" y="2244"/>
                  </a:lnTo>
                  <a:lnTo>
                    <a:pt x="1" y="5314"/>
                  </a:lnTo>
                  <a:lnTo>
                    <a:pt x="6495" y="5963"/>
                  </a:lnTo>
                  <a:lnTo>
                    <a:pt x="6731" y="3897"/>
                  </a:lnTo>
                  <a:lnTo>
                    <a:pt x="4370" y="3661"/>
                  </a:lnTo>
                  <a:lnTo>
                    <a:pt x="6849" y="2716"/>
                  </a:lnTo>
                  <a:lnTo>
                    <a:pt x="7085" y="473"/>
                  </a:lnTo>
                  <a:lnTo>
                    <a:pt x="4429" y="1594"/>
                  </a:lnTo>
                  <a:lnTo>
                    <a:pt x="4370" y="1299"/>
                  </a:lnTo>
                  <a:lnTo>
                    <a:pt x="4193" y="1004"/>
                  </a:lnTo>
                  <a:lnTo>
                    <a:pt x="4015" y="709"/>
                  </a:lnTo>
                  <a:lnTo>
                    <a:pt x="3838" y="473"/>
                  </a:lnTo>
                  <a:lnTo>
                    <a:pt x="3602" y="295"/>
                  </a:lnTo>
                  <a:lnTo>
                    <a:pt x="3307" y="177"/>
                  </a:lnTo>
                  <a:lnTo>
                    <a:pt x="3012" y="59"/>
                  </a:lnTo>
                  <a:lnTo>
                    <a:pt x="27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6" name="Google Shape;516;p8"/>
            <p:cNvSpPr/>
            <p:nvPr/>
          </p:nvSpPr>
          <p:spPr>
            <a:xfrm>
              <a:off x="3717000" y="2388125"/>
              <a:ext cx="171250" cy="155000"/>
            </a:xfrm>
            <a:custGeom>
              <a:avLst/>
              <a:gdLst/>
              <a:ahLst/>
              <a:cxnLst/>
              <a:rect l="l" t="t" r="r" b="b"/>
              <a:pathLst>
                <a:path w="6850" h="6200" extrusionOk="0">
                  <a:moveTo>
                    <a:pt x="2952" y="2067"/>
                  </a:moveTo>
                  <a:lnTo>
                    <a:pt x="3189" y="2185"/>
                  </a:lnTo>
                  <a:lnTo>
                    <a:pt x="3307" y="2303"/>
                  </a:lnTo>
                  <a:lnTo>
                    <a:pt x="3425" y="2539"/>
                  </a:lnTo>
                  <a:lnTo>
                    <a:pt x="3366" y="2834"/>
                  </a:lnTo>
                  <a:lnTo>
                    <a:pt x="3248" y="3366"/>
                  </a:lnTo>
                  <a:lnTo>
                    <a:pt x="2067" y="3130"/>
                  </a:lnTo>
                  <a:lnTo>
                    <a:pt x="2185" y="2539"/>
                  </a:lnTo>
                  <a:lnTo>
                    <a:pt x="2303" y="2303"/>
                  </a:lnTo>
                  <a:lnTo>
                    <a:pt x="2480" y="2126"/>
                  </a:lnTo>
                  <a:lnTo>
                    <a:pt x="2657" y="2067"/>
                  </a:lnTo>
                  <a:close/>
                  <a:moveTo>
                    <a:pt x="2480" y="1"/>
                  </a:moveTo>
                  <a:lnTo>
                    <a:pt x="2067" y="119"/>
                  </a:lnTo>
                  <a:lnTo>
                    <a:pt x="1654" y="296"/>
                  </a:lnTo>
                  <a:lnTo>
                    <a:pt x="1299" y="591"/>
                  </a:lnTo>
                  <a:lnTo>
                    <a:pt x="1063" y="945"/>
                  </a:lnTo>
                  <a:lnTo>
                    <a:pt x="827" y="1418"/>
                  </a:lnTo>
                  <a:lnTo>
                    <a:pt x="650" y="1949"/>
                  </a:lnTo>
                  <a:lnTo>
                    <a:pt x="1" y="4724"/>
                  </a:lnTo>
                  <a:lnTo>
                    <a:pt x="6377" y="6200"/>
                  </a:lnTo>
                  <a:lnTo>
                    <a:pt x="6849" y="4192"/>
                  </a:lnTo>
                  <a:lnTo>
                    <a:pt x="4842" y="3720"/>
                  </a:lnTo>
                  <a:lnTo>
                    <a:pt x="5019" y="2953"/>
                  </a:lnTo>
                  <a:lnTo>
                    <a:pt x="5078" y="2598"/>
                  </a:lnTo>
                  <a:lnTo>
                    <a:pt x="5078" y="2244"/>
                  </a:lnTo>
                  <a:lnTo>
                    <a:pt x="5078" y="1890"/>
                  </a:lnTo>
                  <a:lnTo>
                    <a:pt x="5019" y="1595"/>
                  </a:lnTo>
                  <a:lnTo>
                    <a:pt x="4901" y="1299"/>
                  </a:lnTo>
                  <a:lnTo>
                    <a:pt x="4783" y="1004"/>
                  </a:lnTo>
                  <a:lnTo>
                    <a:pt x="4606" y="768"/>
                  </a:lnTo>
                  <a:lnTo>
                    <a:pt x="4428" y="591"/>
                  </a:lnTo>
                  <a:lnTo>
                    <a:pt x="4192" y="414"/>
                  </a:lnTo>
                  <a:lnTo>
                    <a:pt x="3956" y="237"/>
                  </a:lnTo>
                  <a:lnTo>
                    <a:pt x="3661" y="119"/>
                  </a:lnTo>
                  <a:lnTo>
                    <a:pt x="3366" y="60"/>
                  </a:lnTo>
                  <a:lnTo>
                    <a:pt x="28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7" name="Google Shape;517;p8"/>
            <p:cNvSpPr/>
            <p:nvPr/>
          </p:nvSpPr>
          <p:spPr>
            <a:xfrm>
              <a:off x="3776050" y="2205100"/>
              <a:ext cx="166800" cy="168300"/>
            </a:xfrm>
            <a:custGeom>
              <a:avLst/>
              <a:gdLst/>
              <a:ahLst/>
              <a:cxnLst/>
              <a:rect l="l" t="t" r="r" b="b"/>
              <a:pathLst>
                <a:path w="6672" h="6732" extrusionOk="0">
                  <a:moveTo>
                    <a:pt x="3424" y="2067"/>
                  </a:moveTo>
                  <a:lnTo>
                    <a:pt x="3779" y="2126"/>
                  </a:lnTo>
                  <a:lnTo>
                    <a:pt x="4015" y="2303"/>
                  </a:lnTo>
                  <a:lnTo>
                    <a:pt x="4310" y="2421"/>
                  </a:lnTo>
                  <a:lnTo>
                    <a:pt x="4487" y="2598"/>
                  </a:lnTo>
                  <a:lnTo>
                    <a:pt x="4664" y="2835"/>
                  </a:lnTo>
                  <a:lnTo>
                    <a:pt x="4723" y="3012"/>
                  </a:lnTo>
                  <a:lnTo>
                    <a:pt x="4782" y="3307"/>
                  </a:lnTo>
                  <a:lnTo>
                    <a:pt x="4782" y="3543"/>
                  </a:lnTo>
                  <a:lnTo>
                    <a:pt x="4723" y="3838"/>
                  </a:lnTo>
                  <a:lnTo>
                    <a:pt x="4605" y="4074"/>
                  </a:lnTo>
                  <a:lnTo>
                    <a:pt x="4428" y="4311"/>
                  </a:lnTo>
                  <a:lnTo>
                    <a:pt x="4251" y="4488"/>
                  </a:lnTo>
                  <a:lnTo>
                    <a:pt x="4015" y="4606"/>
                  </a:lnTo>
                  <a:lnTo>
                    <a:pt x="3779" y="4665"/>
                  </a:lnTo>
                  <a:lnTo>
                    <a:pt x="3247" y="4665"/>
                  </a:lnTo>
                  <a:lnTo>
                    <a:pt x="2952" y="4547"/>
                  </a:lnTo>
                  <a:lnTo>
                    <a:pt x="2657" y="4429"/>
                  </a:lnTo>
                  <a:lnTo>
                    <a:pt x="2362" y="4311"/>
                  </a:lnTo>
                  <a:lnTo>
                    <a:pt x="2185" y="4133"/>
                  </a:lnTo>
                  <a:lnTo>
                    <a:pt x="2007" y="3897"/>
                  </a:lnTo>
                  <a:lnTo>
                    <a:pt x="1948" y="3661"/>
                  </a:lnTo>
                  <a:lnTo>
                    <a:pt x="1889" y="3425"/>
                  </a:lnTo>
                  <a:lnTo>
                    <a:pt x="1889" y="3189"/>
                  </a:lnTo>
                  <a:lnTo>
                    <a:pt x="1948" y="2894"/>
                  </a:lnTo>
                  <a:lnTo>
                    <a:pt x="2066" y="2598"/>
                  </a:lnTo>
                  <a:lnTo>
                    <a:pt x="2244" y="2421"/>
                  </a:lnTo>
                  <a:lnTo>
                    <a:pt x="2421" y="2244"/>
                  </a:lnTo>
                  <a:lnTo>
                    <a:pt x="2657" y="2126"/>
                  </a:lnTo>
                  <a:lnTo>
                    <a:pt x="2893" y="2067"/>
                  </a:lnTo>
                  <a:close/>
                  <a:moveTo>
                    <a:pt x="3070" y="1"/>
                  </a:moveTo>
                  <a:lnTo>
                    <a:pt x="2657" y="60"/>
                  </a:lnTo>
                  <a:lnTo>
                    <a:pt x="2244" y="178"/>
                  </a:lnTo>
                  <a:lnTo>
                    <a:pt x="1830" y="355"/>
                  </a:lnTo>
                  <a:lnTo>
                    <a:pt x="1476" y="532"/>
                  </a:lnTo>
                  <a:lnTo>
                    <a:pt x="1122" y="827"/>
                  </a:lnTo>
                  <a:lnTo>
                    <a:pt x="827" y="1122"/>
                  </a:lnTo>
                  <a:lnTo>
                    <a:pt x="531" y="1477"/>
                  </a:lnTo>
                  <a:lnTo>
                    <a:pt x="354" y="1890"/>
                  </a:lnTo>
                  <a:lnTo>
                    <a:pt x="177" y="2303"/>
                  </a:lnTo>
                  <a:lnTo>
                    <a:pt x="59" y="2717"/>
                  </a:lnTo>
                  <a:lnTo>
                    <a:pt x="0" y="3130"/>
                  </a:lnTo>
                  <a:lnTo>
                    <a:pt x="0" y="3602"/>
                  </a:lnTo>
                  <a:lnTo>
                    <a:pt x="59" y="4015"/>
                  </a:lnTo>
                  <a:lnTo>
                    <a:pt x="118" y="4429"/>
                  </a:lnTo>
                  <a:lnTo>
                    <a:pt x="295" y="4842"/>
                  </a:lnTo>
                  <a:lnTo>
                    <a:pt x="531" y="5196"/>
                  </a:lnTo>
                  <a:lnTo>
                    <a:pt x="768" y="5550"/>
                  </a:lnTo>
                  <a:lnTo>
                    <a:pt x="1063" y="5846"/>
                  </a:lnTo>
                  <a:lnTo>
                    <a:pt x="1417" y="6141"/>
                  </a:lnTo>
                  <a:lnTo>
                    <a:pt x="1830" y="6377"/>
                  </a:lnTo>
                  <a:lnTo>
                    <a:pt x="2244" y="6554"/>
                  </a:lnTo>
                  <a:lnTo>
                    <a:pt x="2716" y="6672"/>
                  </a:lnTo>
                  <a:lnTo>
                    <a:pt x="3188" y="6731"/>
                  </a:lnTo>
                  <a:lnTo>
                    <a:pt x="3601" y="6731"/>
                  </a:lnTo>
                  <a:lnTo>
                    <a:pt x="4015" y="6672"/>
                  </a:lnTo>
                  <a:lnTo>
                    <a:pt x="4487" y="6554"/>
                  </a:lnTo>
                  <a:lnTo>
                    <a:pt x="4841" y="6377"/>
                  </a:lnTo>
                  <a:lnTo>
                    <a:pt x="5196" y="6141"/>
                  </a:lnTo>
                  <a:lnTo>
                    <a:pt x="5550" y="5905"/>
                  </a:lnTo>
                  <a:lnTo>
                    <a:pt x="5845" y="5609"/>
                  </a:lnTo>
                  <a:lnTo>
                    <a:pt x="6140" y="5255"/>
                  </a:lnTo>
                  <a:lnTo>
                    <a:pt x="6317" y="4842"/>
                  </a:lnTo>
                  <a:lnTo>
                    <a:pt x="6494" y="4429"/>
                  </a:lnTo>
                  <a:lnTo>
                    <a:pt x="6613" y="4015"/>
                  </a:lnTo>
                  <a:lnTo>
                    <a:pt x="6672" y="3543"/>
                  </a:lnTo>
                  <a:lnTo>
                    <a:pt x="6672" y="3130"/>
                  </a:lnTo>
                  <a:lnTo>
                    <a:pt x="6672" y="2717"/>
                  </a:lnTo>
                  <a:lnTo>
                    <a:pt x="6553" y="2303"/>
                  </a:lnTo>
                  <a:lnTo>
                    <a:pt x="6376" y="1890"/>
                  </a:lnTo>
                  <a:lnTo>
                    <a:pt x="6140" y="1536"/>
                  </a:lnTo>
                  <a:lnTo>
                    <a:pt x="5904" y="1182"/>
                  </a:lnTo>
                  <a:lnTo>
                    <a:pt x="5609" y="827"/>
                  </a:lnTo>
                  <a:lnTo>
                    <a:pt x="5255" y="591"/>
                  </a:lnTo>
                  <a:lnTo>
                    <a:pt x="4841" y="355"/>
                  </a:lnTo>
                  <a:lnTo>
                    <a:pt x="4428" y="178"/>
                  </a:lnTo>
                  <a:lnTo>
                    <a:pt x="3956" y="60"/>
                  </a:lnTo>
                  <a:lnTo>
                    <a:pt x="35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8" name="Google Shape;518;p8"/>
            <p:cNvSpPr/>
            <p:nvPr/>
          </p:nvSpPr>
          <p:spPr>
            <a:xfrm>
              <a:off x="3826225" y="2036850"/>
              <a:ext cx="206650" cy="177125"/>
            </a:xfrm>
            <a:custGeom>
              <a:avLst/>
              <a:gdLst/>
              <a:ahLst/>
              <a:cxnLst/>
              <a:rect l="l" t="t" r="r" b="b"/>
              <a:pathLst>
                <a:path w="8266" h="7085" extrusionOk="0">
                  <a:moveTo>
                    <a:pt x="3307" y="2067"/>
                  </a:moveTo>
                  <a:lnTo>
                    <a:pt x="3484" y="2126"/>
                  </a:lnTo>
                  <a:lnTo>
                    <a:pt x="3720" y="2303"/>
                  </a:lnTo>
                  <a:lnTo>
                    <a:pt x="3838" y="2480"/>
                  </a:lnTo>
                  <a:lnTo>
                    <a:pt x="3838" y="2657"/>
                  </a:lnTo>
                  <a:lnTo>
                    <a:pt x="3779" y="2893"/>
                  </a:lnTo>
                  <a:lnTo>
                    <a:pt x="3425" y="3661"/>
                  </a:lnTo>
                  <a:lnTo>
                    <a:pt x="2421" y="3188"/>
                  </a:lnTo>
                  <a:lnTo>
                    <a:pt x="2775" y="2480"/>
                  </a:lnTo>
                  <a:lnTo>
                    <a:pt x="2893" y="2244"/>
                  </a:lnTo>
                  <a:lnTo>
                    <a:pt x="3070" y="2126"/>
                  </a:lnTo>
                  <a:lnTo>
                    <a:pt x="3307" y="2067"/>
                  </a:lnTo>
                  <a:close/>
                  <a:moveTo>
                    <a:pt x="3130" y="0"/>
                  </a:moveTo>
                  <a:lnTo>
                    <a:pt x="2893" y="59"/>
                  </a:lnTo>
                  <a:lnTo>
                    <a:pt x="2598" y="177"/>
                  </a:lnTo>
                  <a:lnTo>
                    <a:pt x="2362" y="295"/>
                  </a:lnTo>
                  <a:lnTo>
                    <a:pt x="2067" y="473"/>
                  </a:lnTo>
                  <a:lnTo>
                    <a:pt x="1890" y="709"/>
                  </a:lnTo>
                  <a:lnTo>
                    <a:pt x="1654" y="945"/>
                  </a:lnTo>
                  <a:lnTo>
                    <a:pt x="1476" y="1240"/>
                  </a:lnTo>
                  <a:lnTo>
                    <a:pt x="1299" y="1594"/>
                  </a:lnTo>
                  <a:lnTo>
                    <a:pt x="0" y="4310"/>
                  </a:lnTo>
                  <a:lnTo>
                    <a:pt x="5904" y="7085"/>
                  </a:lnTo>
                  <a:lnTo>
                    <a:pt x="6790" y="5196"/>
                  </a:lnTo>
                  <a:lnTo>
                    <a:pt x="4665" y="4251"/>
                  </a:lnTo>
                  <a:lnTo>
                    <a:pt x="4665" y="4192"/>
                  </a:lnTo>
                  <a:lnTo>
                    <a:pt x="7321" y="4074"/>
                  </a:lnTo>
                  <a:lnTo>
                    <a:pt x="8266" y="2067"/>
                  </a:lnTo>
                  <a:lnTo>
                    <a:pt x="5373" y="2303"/>
                  </a:lnTo>
                  <a:lnTo>
                    <a:pt x="5373" y="1949"/>
                  </a:lnTo>
                  <a:lnTo>
                    <a:pt x="5373" y="1594"/>
                  </a:lnTo>
                  <a:lnTo>
                    <a:pt x="5255" y="1299"/>
                  </a:lnTo>
                  <a:lnTo>
                    <a:pt x="5137" y="1004"/>
                  </a:lnTo>
                  <a:lnTo>
                    <a:pt x="4960" y="768"/>
                  </a:lnTo>
                  <a:lnTo>
                    <a:pt x="4783" y="532"/>
                  </a:lnTo>
                  <a:lnTo>
                    <a:pt x="4546" y="354"/>
                  </a:lnTo>
                  <a:lnTo>
                    <a:pt x="4251" y="236"/>
                  </a:lnTo>
                  <a:lnTo>
                    <a:pt x="3956" y="118"/>
                  </a:lnTo>
                  <a:lnTo>
                    <a:pt x="3720" y="59"/>
                  </a:lnTo>
                  <a:lnTo>
                    <a:pt x="34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9" name="Google Shape;519;p8"/>
            <p:cNvSpPr/>
            <p:nvPr/>
          </p:nvSpPr>
          <p:spPr>
            <a:xfrm>
              <a:off x="3897075" y="1875950"/>
              <a:ext cx="188950" cy="162400"/>
            </a:xfrm>
            <a:custGeom>
              <a:avLst/>
              <a:gdLst/>
              <a:ahLst/>
              <a:cxnLst/>
              <a:rect l="l" t="t" r="r" b="b"/>
              <a:pathLst>
                <a:path w="7558" h="6496" extrusionOk="0">
                  <a:moveTo>
                    <a:pt x="2775" y="1"/>
                  </a:moveTo>
                  <a:lnTo>
                    <a:pt x="0" y="4724"/>
                  </a:lnTo>
                  <a:lnTo>
                    <a:pt x="1417" y="5551"/>
                  </a:lnTo>
                  <a:lnTo>
                    <a:pt x="2303" y="4075"/>
                  </a:lnTo>
                  <a:lnTo>
                    <a:pt x="6495" y="6495"/>
                  </a:lnTo>
                  <a:lnTo>
                    <a:pt x="7557" y="4724"/>
                  </a:lnTo>
                  <a:lnTo>
                    <a:pt x="3307" y="2304"/>
                  </a:lnTo>
                  <a:lnTo>
                    <a:pt x="4192" y="769"/>
                  </a:lnTo>
                  <a:lnTo>
                    <a:pt x="277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0" name="Google Shape;520;p8"/>
            <p:cNvSpPr/>
            <p:nvPr/>
          </p:nvSpPr>
          <p:spPr>
            <a:xfrm>
              <a:off x="3985625" y="1751975"/>
              <a:ext cx="162375" cy="187475"/>
            </a:xfrm>
            <a:custGeom>
              <a:avLst/>
              <a:gdLst/>
              <a:ahLst/>
              <a:cxnLst/>
              <a:rect l="l" t="t" r="r" b="b"/>
              <a:pathLst>
                <a:path w="6495" h="7499" extrusionOk="0">
                  <a:moveTo>
                    <a:pt x="2598" y="1"/>
                  </a:moveTo>
                  <a:lnTo>
                    <a:pt x="1" y="3779"/>
                  </a:lnTo>
                  <a:lnTo>
                    <a:pt x="5314" y="7499"/>
                  </a:lnTo>
                  <a:lnTo>
                    <a:pt x="6495" y="5787"/>
                  </a:lnTo>
                  <a:lnTo>
                    <a:pt x="4488" y="4429"/>
                  </a:lnTo>
                  <a:lnTo>
                    <a:pt x="5550" y="2894"/>
                  </a:lnTo>
                  <a:lnTo>
                    <a:pt x="4311" y="2008"/>
                  </a:lnTo>
                  <a:lnTo>
                    <a:pt x="3248" y="3543"/>
                  </a:lnTo>
                  <a:lnTo>
                    <a:pt x="2480" y="3012"/>
                  </a:lnTo>
                  <a:lnTo>
                    <a:pt x="3956" y="886"/>
                  </a:lnTo>
                  <a:lnTo>
                    <a:pt x="25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1" name="Google Shape;521;p8"/>
            <p:cNvSpPr/>
            <p:nvPr/>
          </p:nvSpPr>
          <p:spPr>
            <a:xfrm>
              <a:off x="4103700" y="1626525"/>
              <a:ext cx="168300" cy="169750"/>
            </a:xfrm>
            <a:custGeom>
              <a:avLst/>
              <a:gdLst/>
              <a:ahLst/>
              <a:cxnLst/>
              <a:rect l="l" t="t" r="r" b="b"/>
              <a:pathLst>
                <a:path w="6732" h="6790" extrusionOk="0">
                  <a:moveTo>
                    <a:pt x="3425" y="2008"/>
                  </a:moveTo>
                  <a:lnTo>
                    <a:pt x="3661" y="2126"/>
                  </a:lnTo>
                  <a:lnTo>
                    <a:pt x="3956" y="2244"/>
                  </a:lnTo>
                  <a:lnTo>
                    <a:pt x="4193" y="2421"/>
                  </a:lnTo>
                  <a:lnTo>
                    <a:pt x="4429" y="2657"/>
                  </a:lnTo>
                  <a:lnTo>
                    <a:pt x="4606" y="2893"/>
                  </a:lnTo>
                  <a:lnTo>
                    <a:pt x="4724" y="3129"/>
                  </a:lnTo>
                  <a:lnTo>
                    <a:pt x="4783" y="3366"/>
                  </a:lnTo>
                  <a:lnTo>
                    <a:pt x="4783" y="3602"/>
                  </a:lnTo>
                  <a:lnTo>
                    <a:pt x="4724" y="3838"/>
                  </a:lnTo>
                  <a:lnTo>
                    <a:pt x="4665" y="4074"/>
                  </a:lnTo>
                  <a:lnTo>
                    <a:pt x="4488" y="4310"/>
                  </a:lnTo>
                  <a:lnTo>
                    <a:pt x="4252" y="4546"/>
                  </a:lnTo>
                  <a:lnTo>
                    <a:pt x="4075" y="4664"/>
                  </a:lnTo>
                  <a:lnTo>
                    <a:pt x="3838" y="4783"/>
                  </a:lnTo>
                  <a:lnTo>
                    <a:pt x="3307" y="4783"/>
                  </a:lnTo>
                  <a:lnTo>
                    <a:pt x="3071" y="4664"/>
                  </a:lnTo>
                  <a:lnTo>
                    <a:pt x="2776" y="4546"/>
                  </a:lnTo>
                  <a:lnTo>
                    <a:pt x="2540" y="4369"/>
                  </a:lnTo>
                  <a:lnTo>
                    <a:pt x="2303" y="4133"/>
                  </a:lnTo>
                  <a:lnTo>
                    <a:pt x="2126" y="3897"/>
                  </a:lnTo>
                  <a:lnTo>
                    <a:pt x="2008" y="3661"/>
                  </a:lnTo>
                  <a:lnTo>
                    <a:pt x="1949" y="3425"/>
                  </a:lnTo>
                  <a:lnTo>
                    <a:pt x="1949" y="3189"/>
                  </a:lnTo>
                  <a:lnTo>
                    <a:pt x="2008" y="2952"/>
                  </a:lnTo>
                  <a:lnTo>
                    <a:pt x="2067" y="2716"/>
                  </a:lnTo>
                  <a:lnTo>
                    <a:pt x="2244" y="2421"/>
                  </a:lnTo>
                  <a:lnTo>
                    <a:pt x="2480" y="2244"/>
                  </a:lnTo>
                  <a:lnTo>
                    <a:pt x="2717" y="2126"/>
                  </a:lnTo>
                  <a:lnTo>
                    <a:pt x="2953" y="2008"/>
                  </a:lnTo>
                  <a:close/>
                  <a:moveTo>
                    <a:pt x="3484" y="0"/>
                  </a:moveTo>
                  <a:lnTo>
                    <a:pt x="3071" y="59"/>
                  </a:lnTo>
                  <a:lnTo>
                    <a:pt x="2658" y="118"/>
                  </a:lnTo>
                  <a:lnTo>
                    <a:pt x="2244" y="237"/>
                  </a:lnTo>
                  <a:lnTo>
                    <a:pt x="1831" y="414"/>
                  </a:lnTo>
                  <a:lnTo>
                    <a:pt x="1477" y="650"/>
                  </a:lnTo>
                  <a:lnTo>
                    <a:pt x="1123" y="886"/>
                  </a:lnTo>
                  <a:lnTo>
                    <a:pt x="827" y="1240"/>
                  </a:lnTo>
                  <a:lnTo>
                    <a:pt x="532" y="1594"/>
                  </a:lnTo>
                  <a:lnTo>
                    <a:pt x="355" y="1949"/>
                  </a:lnTo>
                  <a:lnTo>
                    <a:pt x="178" y="2362"/>
                  </a:lnTo>
                  <a:lnTo>
                    <a:pt x="60" y="2775"/>
                  </a:lnTo>
                  <a:lnTo>
                    <a:pt x="1" y="3248"/>
                  </a:lnTo>
                  <a:lnTo>
                    <a:pt x="1" y="3661"/>
                  </a:lnTo>
                  <a:lnTo>
                    <a:pt x="60" y="4074"/>
                  </a:lnTo>
                  <a:lnTo>
                    <a:pt x="178" y="4487"/>
                  </a:lnTo>
                  <a:lnTo>
                    <a:pt x="355" y="4901"/>
                  </a:lnTo>
                  <a:lnTo>
                    <a:pt x="591" y="5255"/>
                  </a:lnTo>
                  <a:lnTo>
                    <a:pt x="827" y="5609"/>
                  </a:lnTo>
                  <a:lnTo>
                    <a:pt x="1182" y="5963"/>
                  </a:lnTo>
                  <a:lnTo>
                    <a:pt x="1595" y="6259"/>
                  </a:lnTo>
                  <a:lnTo>
                    <a:pt x="1949" y="6436"/>
                  </a:lnTo>
                  <a:lnTo>
                    <a:pt x="2362" y="6613"/>
                  </a:lnTo>
                  <a:lnTo>
                    <a:pt x="2776" y="6731"/>
                  </a:lnTo>
                  <a:lnTo>
                    <a:pt x="3248" y="6790"/>
                  </a:lnTo>
                  <a:lnTo>
                    <a:pt x="3661" y="6790"/>
                  </a:lnTo>
                  <a:lnTo>
                    <a:pt x="4075" y="6672"/>
                  </a:lnTo>
                  <a:lnTo>
                    <a:pt x="4488" y="6554"/>
                  </a:lnTo>
                  <a:lnTo>
                    <a:pt x="4901" y="6377"/>
                  </a:lnTo>
                  <a:lnTo>
                    <a:pt x="5255" y="6140"/>
                  </a:lnTo>
                  <a:lnTo>
                    <a:pt x="5610" y="5904"/>
                  </a:lnTo>
                  <a:lnTo>
                    <a:pt x="5905" y="5550"/>
                  </a:lnTo>
                  <a:lnTo>
                    <a:pt x="6200" y="5196"/>
                  </a:lnTo>
                  <a:lnTo>
                    <a:pt x="6436" y="4842"/>
                  </a:lnTo>
                  <a:lnTo>
                    <a:pt x="6554" y="4428"/>
                  </a:lnTo>
                  <a:lnTo>
                    <a:pt x="6672" y="4015"/>
                  </a:lnTo>
                  <a:lnTo>
                    <a:pt x="6731" y="3602"/>
                  </a:lnTo>
                  <a:lnTo>
                    <a:pt x="6731" y="3129"/>
                  </a:lnTo>
                  <a:lnTo>
                    <a:pt x="6672" y="2716"/>
                  </a:lnTo>
                  <a:lnTo>
                    <a:pt x="6554" y="2303"/>
                  </a:lnTo>
                  <a:lnTo>
                    <a:pt x="6377" y="1890"/>
                  </a:lnTo>
                  <a:lnTo>
                    <a:pt x="6141" y="1535"/>
                  </a:lnTo>
                  <a:lnTo>
                    <a:pt x="5905" y="1181"/>
                  </a:lnTo>
                  <a:lnTo>
                    <a:pt x="5551" y="827"/>
                  </a:lnTo>
                  <a:lnTo>
                    <a:pt x="5196" y="591"/>
                  </a:lnTo>
                  <a:lnTo>
                    <a:pt x="4783" y="355"/>
                  </a:lnTo>
                  <a:lnTo>
                    <a:pt x="4370" y="178"/>
                  </a:lnTo>
                  <a:lnTo>
                    <a:pt x="3956" y="59"/>
                  </a:lnTo>
                  <a:lnTo>
                    <a:pt x="34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2" name="Google Shape;522;p8"/>
            <p:cNvSpPr/>
            <p:nvPr/>
          </p:nvSpPr>
          <p:spPr>
            <a:xfrm>
              <a:off x="4209975" y="1530575"/>
              <a:ext cx="186000" cy="153525"/>
            </a:xfrm>
            <a:custGeom>
              <a:avLst/>
              <a:gdLst/>
              <a:ahLst/>
              <a:cxnLst/>
              <a:rect l="l" t="t" r="r" b="b"/>
              <a:pathLst>
                <a:path w="7440" h="6141" extrusionOk="0">
                  <a:moveTo>
                    <a:pt x="1477" y="1"/>
                  </a:moveTo>
                  <a:lnTo>
                    <a:pt x="1" y="1477"/>
                  </a:lnTo>
                  <a:lnTo>
                    <a:pt x="4547" y="6141"/>
                  </a:lnTo>
                  <a:lnTo>
                    <a:pt x="7440" y="3307"/>
                  </a:lnTo>
                  <a:lnTo>
                    <a:pt x="6318" y="2185"/>
                  </a:lnTo>
                  <a:lnTo>
                    <a:pt x="4901" y="3602"/>
                  </a:lnTo>
                  <a:lnTo>
                    <a:pt x="14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3" name="Google Shape;523;p8"/>
            <p:cNvSpPr/>
            <p:nvPr/>
          </p:nvSpPr>
          <p:spPr>
            <a:xfrm>
              <a:off x="4307400" y="1440550"/>
              <a:ext cx="144675" cy="156475"/>
            </a:xfrm>
            <a:custGeom>
              <a:avLst/>
              <a:gdLst/>
              <a:ahLst/>
              <a:cxnLst/>
              <a:rect l="l" t="t" r="r" b="b"/>
              <a:pathLst>
                <a:path w="5787" h="6259" extrusionOk="0">
                  <a:moveTo>
                    <a:pt x="1535" y="0"/>
                  </a:moveTo>
                  <a:lnTo>
                    <a:pt x="0" y="1358"/>
                  </a:lnTo>
                  <a:lnTo>
                    <a:pt x="4251" y="6259"/>
                  </a:lnTo>
                  <a:lnTo>
                    <a:pt x="5786" y="4960"/>
                  </a:lnTo>
                  <a:lnTo>
                    <a:pt x="15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4" name="Google Shape;524;p8"/>
            <p:cNvSpPr/>
            <p:nvPr/>
          </p:nvSpPr>
          <p:spPr>
            <a:xfrm>
              <a:off x="4406275" y="1346075"/>
              <a:ext cx="168300" cy="168300"/>
            </a:xfrm>
            <a:custGeom>
              <a:avLst/>
              <a:gdLst/>
              <a:ahLst/>
              <a:cxnLst/>
              <a:rect l="l" t="t" r="r" b="b"/>
              <a:pathLst>
                <a:path w="6732" h="6732" extrusionOk="0">
                  <a:moveTo>
                    <a:pt x="3484" y="1949"/>
                  </a:moveTo>
                  <a:lnTo>
                    <a:pt x="3720" y="2067"/>
                  </a:lnTo>
                  <a:lnTo>
                    <a:pt x="3956" y="2185"/>
                  </a:lnTo>
                  <a:lnTo>
                    <a:pt x="4193" y="2363"/>
                  </a:lnTo>
                  <a:lnTo>
                    <a:pt x="4429" y="2599"/>
                  </a:lnTo>
                  <a:lnTo>
                    <a:pt x="4547" y="2894"/>
                  </a:lnTo>
                  <a:lnTo>
                    <a:pt x="4665" y="3130"/>
                  </a:lnTo>
                  <a:lnTo>
                    <a:pt x="4724" y="3425"/>
                  </a:lnTo>
                  <a:lnTo>
                    <a:pt x="4783" y="3661"/>
                  </a:lnTo>
                  <a:lnTo>
                    <a:pt x="4724" y="3898"/>
                  </a:lnTo>
                  <a:lnTo>
                    <a:pt x="4606" y="4134"/>
                  </a:lnTo>
                  <a:lnTo>
                    <a:pt x="4429" y="4370"/>
                  </a:lnTo>
                  <a:lnTo>
                    <a:pt x="4252" y="4547"/>
                  </a:lnTo>
                  <a:lnTo>
                    <a:pt x="3956" y="4665"/>
                  </a:lnTo>
                  <a:lnTo>
                    <a:pt x="3720" y="4783"/>
                  </a:lnTo>
                  <a:lnTo>
                    <a:pt x="3248" y="4783"/>
                  </a:lnTo>
                  <a:lnTo>
                    <a:pt x="3012" y="4665"/>
                  </a:lnTo>
                  <a:lnTo>
                    <a:pt x="2776" y="4547"/>
                  </a:lnTo>
                  <a:lnTo>
                    <a:pt x="2540" y="4370"/>
                  </a:lnTo>
                  <a:lnTo>
                    <a:pt x="2362" y="4134"/>
                  </a:lnTo>
                  <a:lnTo>
                    <a:pt x="2185" y="3838"/>
                  </a:lnTo>
                  <a:lnTo>
                    <a:pt x="2067" y="3602"/>
                  </a:lnTo>
                  <a:lnTo>
                    <a:pt x="2008" y="3307"/>
                  </a:lnTo>
                  <a:lnTo>
                    <a:pt x="2008" y="3071"/>
                  </a:lnTo>
                  <a:lnTo>
                    <a:pt x="2008" y="2835"/>
                  </a:lnTo>
                  <a:lnTo>
                    <a:pt x="2126" y="2599"/>
                  </a:lnTo>
                  <a:lnTo>
                    <a:pt x="2303" y="2363"/>
                  </a:lnTo>
                  <a:lnTo>
                    <a:pt x="2540" y="2185"/>
                  </a:lnTo>
                  <a:lnTo>
                    <a:pt x="2776" y="2067"/>
                  </a:lnTo>
                  <a:lnTo>
                    <a:pt x="3012" y="1949"/>
                  </a:lnTo>
                  <a:close/>
                  <a:moveTo>
                    <a:pt x="3012" y="1"/>
                  </a:moveTo>
                  <a:lnTo>
                    <a:pt x="2599" y="119"/>
                  </a:lnTo>
                  <a:lnTo>
                    <a:pt x="2185" y="237"/>
                  </a:lnTo>
                  <a:lnTo>
                    <a:pt x="1772" y="414"/>
                  </a:lnTo>
                  <a:lnTo>
                    <a:pt x="1418" y="650"/>
                  </a:lnTo>
                  <a:lnTo>
                    <a:pt x="1064" y="946"/>
                  </a:lnTo>
                  <a:lnTo>
                    <a:pt x="768" y="1300"/>
                  </a:lnTo>
                  <a:lnTo>
                    <a:pt x="473" y="1654"/>
                  </a:lnTo>
                  <a:lnTo>
                    <a:pt x="296" y="2008"/>
                  </a:lnTo>
                  <a:lnTo>
                    <a:pt x="119" y="2422"/>
                  </a:lnTo>
                  <a:lnTo>
                    <a:pt x="60" y="2835"/>
                  </a:lnTo>
                  <a:lnTo>
                    <a:pt x="1" y="3248"/>
                  </a:lnTo>
                  <a:lnTo>
                    <a:pt x="1" y="3720"/>
                  </a:lnTo>
                  <a:lnTo>
                    <a:pt x="60" y="4134"/>
                  </a:lnTo>
                  <a:lnTo>
                    <a:pt x="237" y="4547"/>
                  </a:lnTo>
                  <a:lnTo>
                    <a:pt x="414" y="4960"/>
                  </a:lnTo>
                  <a:lnTo>
                    <a:pt x="650" y="5374"/>
                  </a:lnTo>
                  <a:lnTo>
                    <a:pt x="945" y="5728"/>
                  </a:lnTo>
                  <a:lnTo>
                    <a:pt x="1300" y="6023"/>
                  </a:lnTo>
                  <a:lnTo>
                    <a:pt x="1654" y="6259"/>
                  </a:lnTo>
                  <a:lnTo>
                    <a:pt x="2067" y="6495"/>
                  </a:lnTo>
                  <a:lnTo>
                    <a:pt x="2481" y="6613"/>
                  </a:lnTo>
                  <a:lnTo>
                    <a:pt x="2894" y="6731"/>
                  </a:lnTo>
                  <a:lnTo>
                    <a:pt x="3720" y="6731"/>
                  </a:lnTo>
                  <a:lnTo>
                    <a:pt x="4193" y="6613"/>
                  </a:lnTo>
                  <a:lnTo>
                    <a:pt x="4606" y="6495"/>
                  </a:lnTo>
                  <a:lnTo>
                    <a:pt x="4960" y="6318"/>
                  </a:lnTo>
                  <a:lnTo>
                    <a:pt x="5373" y="6082"/>
                  </a:lnTo>
                  <a:lnTo>
                    <a:pt x="5728" y="5787"/>
                  </a:lnTo>
                  <a:lnTo>
                    <a:pt x="6023" y="5492"/>
                  </a:lnTo>
                  <a:lnTo>
                    <a:pt x="6259" y="5137"/>
                  </a:lnTo>
                  <a:lnTo>
                    <a:pt x="6436" y="4724"/>
                  </a:lnTo>
                  <a:lnTo>
                    <a:pt x="6613" y="4311"/>
                  </a:lnTo>
                  <a:lnTo>
                    <a:pt x="6731" y="3898"/>
                  </a:lnTo>
                  <a:lnTo>
                    <a:pt x="6731" y="3484"/>
                  </a:lnTo>
                  <a:lnTo>
                    <a:pt x="6731" y="3071"/>
                  </a:lnTo>
                  <a:lnTo>
                    <a:pt x="6672" y="2599"/>
                  </a:lnTo>
                  <a:lnTo>
                    <a:pt x="6495" y="2185"/>
                  </a:lnTo>
                  <a:lnTo>
                    <a:pt x="6318" y="1772"/>
                  </a:lnTo>
                  <a:lnTo>
                    <a:pt x="6082" y="1418"/>
                  </a:lnTo>
                  <a:lnTo>
                    <a:pt x="5787" y="1005"/>
                  </a:lnTo>
                  <a:lnTo>
                    <a:pt x="5432" y="709"/>
                  </a:lnTo>
                  <a:lnTo>
                    <a:pt x="5078" y="473"/>
                  </a:lnTo>
                  <a:lnTo>
                    <a:pt x="4724" y="296"/>
                  </a:lnTo>
                  <a:lnTo>
                    <a:pt x="4311" y="119"/>
                  </a:lnTo>
                  <a:lnTo>
                    <a:pt x="389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25" name="Google Shape;525;p8"/>
          <p:cNvGrpSpPr/>
          <p:nvPr/>
        </p:nvGrpSpPr>
        <p:grpSpPr>
          <a:xfrm>
            <a:off x="887039" y="4242015"/>
            <a:ext cx="599510" cy="352226"/>
            <a:chOff x="-1861775" y="1644025"/>
            <a:chExt cx="1612018" cy="947100"/>
          </a:xfrm>
        </p:grpSpPr>
        <p:sp>
          <p:nvSpPr>
            <p:cNvPr id="526" name="Google Shape;526;p8"/>
            <p:cNvSpPr/>
            <p:nvPr/>
          </p:nvSpPr>
          <p:spPr>
            <a:xfrm>
              <a:off x="-1861775" y="1879738"/>
              <a:ext cx="105300" cy="4758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7" name="Google Shape;527;p8"/>
            <p:cNvSpPr/>
            <p:nvPr/>
          </p:nvSpPr>
          <p:spPr>
            <a:xfrm>
              <a:off x="-1693475" y="1748150"/>
              <a:ext cx="105300" cy="7389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8" name="Google Shape;528;p8"/>
            <p:cNvSpPr/>
            <p:nvPr/>
          </p:nvSpPr>
          <p:spPr>
            <a:xfrm>
              <a:off x="-1525175" y="1644025"/>
              <a:ext cx="105300" cy="9471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9" name="Google Shape;529;p8"/>
            <p:cNvSpPr/>
            <p:nvPr/>
          </p:nvSpPr>
          <p:spPr>
            <a:xfrm>
              <a:off x="-1356875" y="1748150"/>
              <a:ext cx="105300" cy="7389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0" name="Google Shape;530;p8"/>
            <p:cNvSpPr/>
            <p:nvPr/>
          </p:nvSpPr>
          <p:spPr>
            <a:xfrm>
              <a:off x="-1188575" y="1879738"/>
              <a:ext cx="105300" cy="4758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1" name="Google Shape;531;p8"/>
            <p:cNvSpPr/>
            <p:nvPr/>
          </p:nvSpPr>
          <p:spPr>
            <a:xfrm>
              <a:off x="-1028257" y="1879738"/>
              <a:ext cx="105300" cy="4758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2" name="Google Shape;532;p8"/>
            <p:cNvSpPr/>
            <p:nvPr/>
          </p:nvSpPr>
          <p:spPr>
            <a:xfrm>
              <a:off x="-859957" y="1748150"/>
              <a:ext cx="105300" cy="7389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3" name="Google Shape;533;p8"/>
            <p:cNvSpPr/>
            <p:nvPr/>
          </p:nvSpPr>
          <p:spPr>
            <a:xfrm>
              <a:off x="-691657" y="1644025"/>
              <a:ext cx="105300" cy="9471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4" name="Google Shape;534;p8"/>
            <p:cNvSpPr/>
            <p:nvPr/>
          </p:nvSpPr>
          <p:spPr>
            <a:xfrm>
              <a:off x="-523357" y="1748150"/>
              <a:ext cx="105300" cy="7389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5" name="Google Shape;535;p8"/>
            <p:cNvSpPr/>
            <p:nvPr/>
          </p:nvSpPr>
          <p:spPr>
            <a:xfrm>
              <a:off x="-355057" y="1879738"/>
              <a:ext cx="105300" cy="4758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36" name="Google Shape;536;p8"/>
          <p:cNvGrpSpPr/>
          <p:nvPr/>
        </p:nvGrpSpPr>
        <p:grpSpPr>
          <a:xfrm>
            <a:off x="2815130" y="-1143046"/>
            <a:ext cx="1834255" cy="1834975"/>
            <a:chOff x="3684525" y="1008100"/>
            <a:chExt cx="3697350" cy="3698800"/>
          </a:xfrm>
        </p:grpSpPr>
        <p:sp>
          <p:nvSpPr>
            <p:cNvPr id="537" name="Google Shape;537;p8"/>
            <p:cNvSpPr/>
            <p:nvPr/>
          </p:nvSpPr>
          <p:spPr>
            <a:xfrm>
              <a:off x="4642450" y="1210300"/>
              <a:ext cx="180075" cy="199275"/>
            </a:xfrm>
            <a:custGeom>
              <a:avLst/>
              <a:gdLst/>
              <a:ahLst/>
              <a:cxnLst/>
              <a:rect l="l" t="t" r="r" b="b"/>
              <a:pathLst>
                <a:path w="7203" h="7971" extrusionOk="0">
                  <a:moveTo>
                    <a:pt x="2067" y="2480"/>
                  </a:moveTo>
                  <a:lnTo>
                    <a:pt x="3424" y="3779"/>
                  </a:lnTo>
                  <a:lnTo>
                    <a:pt x="2362" y="4369"/>
                  </a:lnTo>
                  <a:lnTo>
                    <a:pt x="2067" y="2480"/>
                  </a:lnTo>
                  <a:close/>
                  <a:moveTo>
                    <a:pt x="2067" y="0"/>
                  </a:moveTo>
                  <a:lnTo>
                    <a:pt x="0" y="1122"/>
                  </a:lnTo>
                  <a:lnTo>
                    <a:pt x="945" y="7971"/>
                  </a:lnTo>
                  <a:lnTo>
                    <a:pt x="2834" y="6967"/>
                  </a:lnTo>
                  <a:lnTo>
                    <a:pt x="2657" y="5963"/>
                  </a:lnTo>
                  <a:lnTo>
                    <a:pt x="4546" y="4901"/>
                  </a:lnTo>
                  <a:lnTo>
                    <a:pt x="5314" y="5668"/>
                  </a:lnTo>
                  <a:lnTo>
                    <a:pt x="7203" y="4605"/>
                  </a:lnTo>
                  <a:lnTo>
                    <a:pt x="206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8" name="Google Shape;538;p8"/>
            <p:cNvSpPr/>
            <p:nvPr/>
          </p:nvSpPr>
          <p:spPr>
            <a:xfrm>
              <a:off x="4778225" y="1114350"/>
              <a:ext cx="174200" cy="187475"/>
            </a:xfrm>
            <a:custGeom>
              <a:avLst/>
              <a:gdLst/>
              <a:ahLst/>
              <a:cxnLst/>
              <a:rect l="l" t="t" r="r" b="b"/>
              <a:pathLst>
                <a:path w="6968" h="7499" extrusionOk="0">
                  <a:moveTo>
                    <a:pt x="5373" y="1"/>
                  </a:moveTo>
                  <a:lnTo>
                    <a:pt x="3484" y="768"/>
                  </a:lnTo>
                  <a:lnTo>
                    <a:pt x="4842" y="4193"/>
                  </a:lnTo>
                  <a:lnTo>
                    <a:pt x="4960" y="4547"/>
                  </a:lnTo>
                  <a:lnTo>
                    <a:pt x="4901" y="4901"/>
                  </a:lnTo>
                  <a:lnTo>
                    <a:pt x="4842" y="5078"/>
                  </a:lnTo>
                  <a:lnTo>
                    <a:pt x="4724" y="5196"/>
                  </a:lnTo>
                  <a:lnTo>
                    <a:pt x="4606" y="5314"/>
                  </a:lnTo>
                  <a:lnTo>
                    <a:pt x="4370" y="5432"/>
                  </a:lnTo>
                  <a:lnTo>
                    <a:pt x="4193" y="5491"/>
                  </a:lnTo>
                  <a:lnTo>
                    <a:pt x="3838" y="5491"/>
                  </a:lnTo>
                  <a:lnTo>
                    <a:pt x="3720" y="5432"/>
                  </a:lnTo>
                  <a:lnTo>
                    <a:pt x="3425" y="5196"/>
                  </a:lnTo>
                  <a:lnTo>
                    <a:pt x="3248" y="4842"/>
                  </a:lnTo>
                  <a:lnTo>
                    <a:pt x="1890" y="1418"/>
                  </a:lnTo>
                  <a:lnTo>
                    <a:pt x="1" y="2185"/>
                  </a:lnTo>
                  <a:lnTo>
                    <a:pt x="1359" y="5550"/>
                  </a:lnTo>
                  <a:lnTo>
                    <a:pt x="1536" y="5964"/>
                  </a:lnTo>
                  <a:lnTo>
                    <a:pt x="1772" y="6318"/>
                  </a:lnTo>
                  <a:lnTo>
                    <a:pt x="2008" y="6672"/>
                  </a:lnTo>
                  <a:lnTo>
                    <a:pt x="2303" y="6908"/>
                  </a:lnTo>
                  <a:lnTo>
                    <a:pt x="2598" y="7145"/>
                  </a:lnTo>
                  <a:lnTo>
                    <a:pt x="2894" y="7263"/>
                  </a:lnTo>
                  <a:lnTo>
                    <a:pt x="3248" y="7381"/>
                  </a:lnTo>
                  <a:lnTo>
                    <a:pt x="3602" y="7440"/>
                  </a:lnTo>
                  <a:lnTo>
                    <a:pt x="3956" y="7499"/>
                  </a:lnTo>
                  <a:lnTo>
                    <a:pt x="4311" y="7440"/>
                  </a:lnTo>
                  <a:lnTo>
                    <a:pt x="4665" y="7381"/>
                  </a:lnTo>
                  <a:lnTo>
                    <a:pt x="5078" y="7204"/>
                  </a:lnTo>
                  <a:lnTo>
                    <a:pt x="5432" y="7026"/>
                  </a:lnTo>
                  <a:lnTo>
                    <a:pt x="5787" y="6849"/>
                  </a:lnTo>
                  <a:lnTo>
                    <a:pt x="6082" y="6613"/>
                  </a:lnTo>
                  <a:lnTo>
                    <a:pt x="6318" y="6377"/>
                  </a:lnTo>
                  <a:lnTo>
                    <a:pt x="6554" y="6082"/>
                  </a:lnTo>
                  <a:lnTo>
                    <a:pt x="6731" y="5728"/>
                  </a:lnTo>
                  <a:lnTo>
                    <a:pt x="6849" y="5432"/>
                  </a:lnTo>
                  <a:lnTo>
                    <a:pt x="6967" y="5019"/>
                  </a:lnTo>
                  <a:lnTo>
                    <a:pt x="6967" y="4665"/>
                  </a:lnTo>
                  <a:lnTo>
                    <a:pt x="6967" y="4252"/>
                  </a:lnTo>
                  <a:lnTo>
                    <a:pt x="6849" y="3838"/>
                  </a:lnTo>
                  <a:lnTo>
                    <a:pt x="6731" y="3425"/>
                  </a:lnTo>
                  <a:lnTo>
                    <a:pt x="53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9" name="Google Shape;539;p8"/>
            <p:cNvSpPr/>
            <p:nvPr/>
          </p:nvSpPr>
          <p:spPr>
            <a:xfrm>
              <a:off x="4955350" y="1077450"/>
              <a:ext cx="172725" cy="178625"/>
            </a:xfrm>
            <a:custGeom>
              <a:avLst/>
              <a:gdLst/>
              <a:ahLst/>
              <a:cxnLst/>
              <a:rect l="l" t="t" r="r" b="b"/>
              <a:pathLst>
                <a:path w="6909" h="7145" extrusionOk="0">
                  <a:moveTo>
                    <a:pt x="3543" y="1831"/>
                  </a:moveTo>
                  <a:lnTo>
                    <a:pt x="3838" y="1890"/>
                  </a:lnTo>
                  <a:lnTo>
                    <a:pt x="4074" y="1949"/>
                  </a:lnTo>
                  <a:lnTo>
                    <a:pt x="4310" y="2126"/>
                  </a:lnTo>
                  <a:lnTo>
                    <a:pt x="4487" y="2362"/>
                  </a:lnTo>
                  <a:lnTo>
                    <a:pt x="4665" y="2599"/>
                  </a:lnTo>
                  <a:lnTo>
                    <a:pt x="4783" y="2894"/>
                  </a:lnTo>
                  <a:lnTo>
                    <a:pt x="4842" y="3248"/>
                  </a:lnTo>
                  <a:lnTo>
                    <a:pt x="4842" y="3543"/>
                  </a:lnTo>
                  <a:lnTo>
                    <a:pt x="4783" y="3779"/>
                  </a:lnTo>
                  <a:lnTo>
                    <a:pt x="4665" y="4075"/>
                  </a:lnTo>
                  <a:lnTo>
                    <a:pt x="4487" y="4252"/>
                  </a:lnTo>
                  <a:lnTo>
                    <a:pt x="4310" y="4429"/>
                  </a:lnTo>
                  <a:lnTo>
                    <a:pt x="4015" y="4606"/>
                  </a:lnTo>
                  <a:lnTo>
                    <a:pt x="3720" y="4724"/>
                  </a:lnTo>
                  <a:lnTo>
                    <a:pt x="3248" y="4842"/>
                  </a:lnTo>
                  <a:lnTo>
                    <a:pt x="2480" y="2067"/>
                  </a:lnTo>
                  <a:lnTo>
                    <a:pt x="2952" y="1890"/>
                  </a:lnTo>
                  <a:lnTo>
                    <a:pt x="3248" y="1831"/>
                  </a:lnTo>
                  <a:close/>
                  <a:moveTo>
                    <a:pt x="3543" y="1"/>
                  </a:moveTo>
                  <a:lnTo>
                    <a:pt x="3071" y="60"/>
                  </a:lnTo>
                  <a:lnTo>
                    <a:pt x="2598" y="119"/>
                  </a:lnTo>
                  <a:lnTo>
                    <a:pt x="0" y="886"/>
                  </a:lnTo>
                  <a:lnTo>
                    <a:pt x="1772" y="7145"/>
                  </a:lnTo>
                  <a:lnTo>
                    <a:pt x="4428" y="6436"/>
                  </a:lnTo>
                  <a:lnTo>
                    <a:pt x="4842" y="6259"/>
                  </a:lnTo>
                  <a:lnTo>
                    <a:pt x="5314" y="6023"/>
                  </a:lnTo>
                  <a:lnTo>
                    <a:pt x="5668" y="5787"/>
                  </a:lnTo>
                  <a:lnTo>
                    <a:pt x="6022" y="5491"/>
                  </a:lnTo>
                  <a:lnTo>
                    <a:pt x="6318" y="5196"/>
                  </a:lnTo>
                  <a:lnTo>
                    <a:pt x="6495" y="4842"/>
                  </a:lnTo>
                  <a:lnTo>
                    <a:pt x="6672" y="4488"/>
                  </a:lnTo>
                  <a:lnTo>
                    <a:pt x="6849" y="4075"/>
                  </a:lnTo>
                  <a:lnTo>
                    <a:pt x="6908" y="3661"/>
                  </a:lnTo>
                  <a:lnTo>
                    <a:pt x="6908" y="3189"/>
                  </a:lnTo>
                  <a:lnTo>
                    <a:pt x="6849" y="2776"/>
                  </a:lnTo>
                  <a:lnTo>
                    <a:pt x="6790" y="2362"/>
                  </a:lnTo>
                  <a:lnTo>
                    <a:pt x="6613" y="1890"/>
                  </a:lnTo>
                  <a:lnTo>
                    <a:pt x="6436" y="1536"/>
                  </a:lnTo>
                  <a:lnTo>
                    <a:pt x="6200" y="1182"/>
                  </a:lnTo>
                  <a:lnTo>
                    <a:pt x="5904" y="827"/>
                  </a:lnTo>
                  <a:lnTo>
                    <a:pt x="5609" y="591"/>
                  </a:lnTo>
                  <a:lnTo>
                    <a:pt x="5255" y="355"/>
                  </a:lnTo>
                  <a:lnTo>
                    <a:pt x="4842" y="178"/>
                  </a:lnTo>
                  <a:lnTo>
                    <a:pt x="4428" y="60"/>
                  </a:lnTo>
                  <a:lnTo>
                    <a:pt x="40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0" name="Google Shape;540;p8"/>
            <p:cNvSpPr/>
            <p:nvPr/>
          </p:nvSpPr>
          <p:spPr>
            <a:xfrm>
              <a:off x="5139850" y="1040550"/>
              <a:ext cx="82675" cy="169775"/>
            </a:xfrm>
            <a:custGeom>
              <a:avLst/>
              <a:gdLst/>
              <a:ahLst/>
              <a:cxnLst/>
              <a:rect l="l" t="t" r="r" b="b"/>
              <a:pathLst>
                <a:path w="3307" h="6791" extrusionOk="0">
                  <a:moveTo>
                    <a:pt x="2008" y="1"/>
                  </a:moveTo>
                  <a:lnTo>
                    <a:pt x="0" y="414"/>
                  </a:lnTo>
                  <a:lnTo>
                    <a:pt x="1299" y="6790"/>
                  </a:lnTo>
                  <a:lnTo>
                    <a:pt x="3307" y="6377"/>
                  </a:lnTo>
                  <a:lnTo>
                    <a:pt x="200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1" name="Google Shape;541;p8"/>
            <p:cNvSpPr/>
            <p:nvPr/>
          </p:nvSpPr>
          <p:spPr>
            <a:xfrm>
              <a:off x="5237250" y="1018425"/>
              <a:ext cx="168300" cy="168275"/>
            </a:xfrm>
            <a:custGeom>
              <a:avLst/>
              <a:gdLst/>
              <a:ahLst/>
              <a:cxnLst/>
              <a:rect l="l" t="t" r="r" b="b"/>
              <a:pathLst>
                <a:path w="6732" h="6731" extrusionOk="0">
                  <a:moveTo>
                    <a:pt x="3484" y="1890"/>
                  </a:moveTo>
                  <a:lnTo>
                    <a:pt x="3720" y="1949"/>
                  </a:lnTo>
                  <a:lnTo>
                    <a:pt x="3957" y="2067"/>
                  </a:lnTo>
                  <a:lnTo>
                    <a:pt x="4193" y="2185"/>
                  </a:lnTo>
                  <a:lnTo>
                    <a:pt x="4370" y="2362"/>
                  </a:lnTo>
                  <a:lnTo>
                    <a:pt x="4488" y="2598"/>
                  </a:lnTo>
                  <a:lnTo>
                    <a:pt x="4606" y="2893"/>
                  </a:lnTo>
                  <a:lnTo>
                    <a:pt x="4665" y="3188"/>
                  </a:lnTo>
                  <a:lnTo>
                    <a:pt x="4665" y="3543"/>
                  </a:lnTo>
                  <a:lnTo>
                    <a:pt x="4606" y="3779"/>
                  </a:lnTo>
                  <a:lnTo>
                    <a:pt x="4547" y="4074"/>
                  </a:lnTo>
                  <a:lnTo>
                    <a:pt x="4429" y="4310"/>
                  </a:lnTo>
                  <a:lnTo>
                    <a:pt x="4252" y="4487"/>
                  </a:lnTo>
                  <a:lnTo>
                    <a:pt x="4075" y="4605"/>
                  </a:lnTo>
                  <a:lnTo>
                    <a:pt x="3839" y="4723"/>
                  </a:lnTo>
                  <a:lnTo>
                    <a:pt x="3543" y="4782"/>
                  </a:lnTo>
                  <a:lnTo>
                    <a:pt x="3012" y="4782"/>
                  </a:lnTo>
                  <a:lnTo>
                    <a:pt x="2776" y="4664"/>
                  </a:lnTo>
                  <a:lnTo>
                    <a:pt x="2540" y="4546"/>
                  </a:lnTo>
                  <a:lnTo>
                    <a:pt x="2363" y="4310"/>
                  </a:lnTo>
                  <a:lnTo>
                    <a:pt x="2244" y="4074"/>
                  </a:lnTo>
                  <a:lnTo>
                    <a:pt x="2185" y="3838"/>
                  </a:lnTo>
                  <a:lnTo>
                    <a:pt x="2126" y="3484"/>
                  </a:lnTo>
                  <a:lnTo>
                    <a:pt x="2067" y="3188"/>
                  </a:lnTo>
                  <a:lnTo>
                    <a:pt x="2126" y="2893"/>
                  </a:lnTo>
                  <a:lnTo>
                    <a:pt x="2185" y="2657"/>
                  </a:lnTo>
                  <a:lnTo>
                    <a:pt x="2303" y="2421"/>
                  </a:lnTo>
                  <a:lnTo>
                    <a:pt x="2481" y="2244"/>
                  </a:lnTo>
                  <a:lnTo>
                    <a:pt x="2658" y="2067"/>
                  </a:lnTo>
                  <a:lnTo>
                    <a:pt x="2894" y="1949"/>
                  </a:lnTo>
                  <a:lnTo>
                    <a:pt x="3189" y="1890"/>
                  </a:lnTo>
                  <a:close/>
                  <a:moveTo>
                    <a:pt x="3425" y="0"/>
                  </a:moveTo>
                  <a:lnTo>
                    <a:pt x="2953" y="59"/>
                  </a:lnTo>
                  <a:lnTo>
                    <a:pt x="2540" y="118"/>
                  </a:lnTo>
                  <a:lnTo>
                    <a:pt x="2126" y="236"/>
                  </a:lnTo>
                  <a:lnTo>
                    <a:pt x="1713" y="414"/>
                  </a:lnTo>
                  <a:lnTo>
                    <a:pt x="1359" y="650"/>
                  </a:lnTo>
                  <a:lnTo>
                    <a:pt x="1005" y="945"/>
                  </a:lnTo>
                  <a:lnTo>
                    <a:pt x="709" y="1240"/>
                  </a:lnTo>
                  <a:lnTo>
                    <a:pt x="473" y="1594"/>
                  </a:lnTo>
                  <a:lnTo>
                    <a:pt x="296" y="2008"/>
                  </a:lnTo>
                  <a:lnTo>
                    <a:pt x="119" y="2421"/>
                  </a:lnTo>
                  <a:lnTo>
                    <a:pt x="60" y="2834"/>
                  </a:lnTo>
                  <a:lnTo>
                    <a:pt x="1" y="3306"/>
                  </a:lnTo>
                  <a:lnTo>
                    <a:pt x="60" y="3779"/>
                  </a:lnTo>
                  <a:lnTo>
                    <a:pt x="119" y="4192"/>
                  </a:lnTo>
                  <a:lnTo>
                    <a:pt x="237" y="4664"/>
                  </a:lnTo>
                  <a:lnTo>
                    <a:pt x="473" y="5019"/>
                  </a:lnTo>
                  <a:lnTo>
                    <a:pt x="709" y="5432"/>
                  </a:lnTo>
                  <a:lnTo>
                    <a:pt x="1005" y="5727"/>
                  </a:lnTo>
                  <a:lnTo>
                    <a:pt x="1300" y="6022"/>
                  </a:lnTo>
                  <a:lnTo>
                    <a:pt x="1654" y="6258"/>
                  </a:lnTo>
                  <a:lnTo>
                    <a:pt x="2067" y="6436"/>
                  </a:lnTo>
                  <a:lnTo>
                    <a:pt x="2481" y="6613"/>
                  </a:lnTo>
                  <a:lnTo>
                    <a:pt x="2894" y="6672"/>
                  </a:lnTo>
                  <a:lnTo>
                    <a:pt x="3307" y="6731"/>
                  </a:lnTo>
                  <a:lnTo>
                    <a:pt x="3779" y="6672"/>
                  </a:lnTo>
                  <a:lnTo>
                    <a:pt x="4193" y="6613"/>
                  </a:lnTo>
                  <a:lnTo>
                    <a:pt x="4606" y="6495"/>
                  </a:lnTo>
                  <a:lnTo>
                    <a:pt x="5019" y="6317"/>
                  </a:lnTo>
                  <a:lnTo>
                    <a:pt x="5374" y="6081"/>
                  </a:lnTo>
                  <a:lnTo>
                    <a:pt x="5728" y="5786"/>
                  </a:lnTo>
                  <a:lnTo>
                    <a:pt x="6023" y="5491"/>
                  </a:lnTo>
                  <a:lnTo>
                    <a:pt x="6259" y="5137"/>
                  </a:lnTo>
                  <a:lnTo>
                    <a:pt x="6436" y="4723"/>
                  </a:lnTo>
                  <a:lnTo>
                    <a:pt x="6613" y="4310"/>
                  </a:lnTo>
                  <a:lnTo>
                    <a:pt x="6672" y="3897"/>
                  </a:lnTo>
                  <a:lnTo>
                    <a:pt x="6731" y="3425"/>
                  </a:lnTo>
                  <a:lnTo>
                    <a:pt x="6672" y="2952"/>
                  </a:lnTo>
                  <a:lnTo>
                    <a:pt x="6613" y="2480"/>
                  </a:lnTo>
                  <a:lnTo>
                    <a:pt x="6495" y="2067"/>
                  </a:lnTo>
                  <a:lnTo>
                    <a:pt x="6259" y="1653"/>
                  </a:lnTo>
                  <a:lnTo>
                    <a:pt x="6023" y="1299"/>
                  </a:lnTo>
                  <a:lnTo>
                    <a:pt x="5787" y="945"/>
                  </a:lnTo>
                  <a:lnTo>
                    <a:pt x="5433" y="709"/>
                  </a:lnTo>
                  <a:lnTo>
                    <a:pt x="5078" y="473"/>
                  </a:lnTo>
                  <a:lnTo>
                    <a:pt x="4724" y="236"/>
                  </a:lnTo>
                  <a:lnTo>
                    <a:pt x="4311" y="118"/>
                  </a:lnTo>
                  <a:lnTo>
                    <a:pt x="3839" y="59"/>
                  </a:lnTo>
                  <a:lnTo>
                    <a:pt x="34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2" name="Google Shape;542;p8"/>
            <p:cNvSpPr/>
            <p:nvPr/>
          </p:nvSpPr>
          <p:spPr>
            <a:xfrm>
              <a:off x="5488175" y="1008100"/>
              <a:ext cx="112200" cy="165325"/>
            </a:xfrm>
            <a:custGeom>
              <a:avLst/>
              <a:gdLst/>
              <a:ahLst/>
              <a:cxnLst/>
              <a:rect l="l" t="t" r="r" b="b"/>
              <a:pathLst>
                <a:path w="4488" h="6613" extrusionOk="0">
                  <a:moveTo>
                    <a:pt x="119" y="0"/>
                  </a:moveTo>
                  <a:lnTo>
                    <a:pt x="1" y="6494"/>
                  </a:lnTo>
                  <a:lnTo>
                    <a:pt x="4370" y="6612"/>
                  </a:lnTo>
                  <a:lnTo>
                    <a:pt x="4370" y="4959"/>
                  </a:lnTo>
                  <a:lnTo>
                    <a:pt x="2067" y="4900"/>
                  </a:lnTo>
                  <a:lnTo>
                    <a:pt x="2126" y="4015"/>
                  </a:lnTo>
                  <a:lnTo>
                    <a:pt x="4133" y="4015"/>
                  </a:lnTo>
                  <a:lnTo>
                    <a:pt x="4133" y="2480"/>
                  </a:lnTo>
                  <a:lnTo>
                    <a:pt x="2126" y="2480"/>
                  </a:lnTo>
                  <a:lnTo>
                    <a:pt x="2126" y="1653"/>
                  </a:lnTo>
                  <a:lnTo>
                    <a:pt x="4429" y="1712"/>
                  </a:lnTo>
                  <a:lnTo>
                    <a:pt x="4488" y="59"/>
                  </a:lnTo>
                  <a:lnTo>
                    <a:pt x="1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3" name="Google Shape;543;p8"/>
            <p:cNvSpPr/>
            <p:nvPr/>
          </p:nvSpPr>
          <p:spPr>
            <a:xfrm>
              <a:off x="5623975" y="1009575"/>
              <a:ext cx="171225" cy="178600"/>
            </a:xfrm>
            <a:custGeom>
              <a:avLst/>
              <a:gdLst/>
              <a:ahLst/>
              <a:cxnLst/>
              <a:rect l="l" t="t" r="r" b="b"/>
              <a:pathLst>
                <a:path w="6849" h="7144" extrusionOk="0">
                  <a:moveTo>
                    <a:pt x="650" y="0"/>
                  </a:moveTo>
                  <a:lnTo>
                    <a:pt x="0" y="6494"/>
                  </a:lnTo>
                  <a:lnTo>
                    <a:pt x="2008" y="6730"/>
                  </a:lnTo>
                  <a:lnTo>
                    <a:pt x="2362" y="3424"/>
                  </a:lnTo>
                  <a:lnTo>
                    <a:pt x="4192" y="6908"/>
                  </a:lnTo>
                  <a:lnTo>
                    <a:pt x="6199" y="7144"/>
                  </a:lnTo>
                  <a:lnTo>
                    <a:pt x="6849" y="649"/>
                  </a:lnTo>
                  <a:lnTo>
                    <a:pt x="4782" y="413"/>
                  </a:lnTo>
                  <a:lnTo>
                    <a:pt x="4487" y="3779"/>
                  </a:lnTo>
                  <a:lnTo>
                    <a:pt x="2657" y="236"/>
                  </a:lnTo>
                  <a:lnTo>
                    <a:pt x="6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4" name="Google Shape;544;p8"/>
            <p:cNvSpPr/>
            <p:nvPr/>
          </p:nvSpPr>
          <p:spPr>
            <a:xfrm>
              <a:off x="5818800" y="1044975"/>
              <a:ext cx="162375" cy="166825"/>
            </a:xfrm>
            <a:custGeom>
              <a:avLst/>
              <a:gdLst/>
              <a:ahLst/>
              <a:cxnLst/>
              <a:rect l="l" t="t" r="r" b="b"/>
              <a:pathLst>
                <a:path w="6495" h="6673" extrusionOk="0">
                  <a:moveTo>
                    <a:pt x="3011" y="1"/>
                  </a:moveTo>
                  <a:lnTo>
                    <a:pt x="2598" y="60"/>
                  </a:lnTo>
                  <a:lnTo>
                    <a:pt x="2185" y="119"/>
                  </a:lnTo>
                  <a:lnTo>
                    <a:pt x="1772" y="296"/>
                  </a:lnTo>
                  <a:lnTo>
                    <a:pt x="1417" y="473"/>
                  </a:lnTo>
                  <a:lnTo>
                    <a:pt x="1122" y="768"/>
                  </a:lnTo>
                  <a:lnTo>
                    <a:pt x="827" y="1064"/>
                  </a:lnTo>
                  <a:lnTo>
                    <a:pt x="532" y="1418"/>
                  </a:lnTo>
                  <a:lnTo>
                    <a:pt x="355" y="1772"/>
                  </a:lnTo>
                  <a:lnTo>
                    <a:pt x="178" y="2185"/>
                  </a:lnTo>
                  <a:lnTo>
                    <a:pt x="59" y="2658"/>
                  </a:lnTo>
                  <a:lnTo>
                    <a:pt x="0" y="3130"/>
                  </a:lnTo>
                  <a:lnTo>
                    <a:pt x="0" y="3602"/>
                  </a:lnTo>
                  <a:lnTo>
                    <a:pt x="0" y="4016"/>
                  </a:lnTo>
                  <a:lnTo>
                    <a:pt x="119" y="4429"/>
                  </a:lnTo>
                  <a:lnTo>
                    <a:pt x="237" y="4842"/>
                  </a:lnTo>
                  <a:lnTo>
                    <a:pt x="473" y="5196"/>
                  </a:lnTo>
                  <a:lnTo>
                    <a:pt x="709" y="5492"/>
                  </a:lnTo>
                  <a:lnTo>
                    <a:pt x="1004" y="5787"/>
                  </a:lnTo>
                  <a:lnTo>
                    <a:pt x="1358" y="6082"/>
                  </a:lnTo>
                  <a:lnTo>
                    <a:pt x="1713" y="6318"/>
                  </a:lnTo>
                  <a:lnTo>
                    <a:pt x="2185" y="6436"/>
                  </a:lnTo>
                  <a:lnTo>
                    <a:pt x="2657" y="6613"/>
                  </a:lnTo>
                  <a:lnTo>
                    <a:pt x="3189" y="6672"/>
                  </a:lnTo>
                  <a:lnTo>
                    <a:pt x="3661" y="6672"/>
                  </a:lnTo>
                  <a:lnTo>
                    <a:pt x="4133" y="6613"/>
                  </a:lnTo>
                  <a:lnTo>
                    <a:pt x="4605" y="6436"/>
                  </a:lnTo>
                  <a:lnTo>
                    <a:pt x="4960" y="6259"/>
                  </a:lnTo>
                  <a:lnTo>
                    <a:pt x="5373" y="6023"/>
                  </a:lnTo>
                  <a:lnTo>
                    <a:pt x="5668" y="5787"/>
                  </a:lnTo>
                  <a:lnTo>
                    <a:pt x="5963" y="5492"/>
                  </a:lnTo>
                  <a:lnTo>
                    <a:pt x="6436" y="3484"/>
                  </a:lnTo>
                  <a:lnTo>
                    <a:pt x="3130" y="2776"/>
                  </a:lnTo>
                  <a:lnTo>
                    <a:pt x="2834" y="4193"/>
                  </a:lnTo>
                  <a:lnTo>
                    <a:pt x="4428" y="4547"/>
                  </a:lnTo>
                  <a:lnTo>
                    <a:pt x="4192" y="4724"/>
                  </a:lnTo>
                  <a:lnTo>
                    <a:pt x="3897" y="4842"/>
                  </a:lnTo>
                  <a:lnTo>
                    <a:pt x="3543" y="4901"/>
                  </a:lnTo>
                  <a:lnTo>
                    <a:pt x="3189" y="4901"/>
                  </a:lnTo>
                  <a:lnTo>
                    <a:pt x="2893" y="4783"/>
                  </a:lnTo>
                  <a:lnTo>
                    <a:pt x="2598" y="4665"/>
                  </a:lnTo>
                  <a:lnTo>
                    <a:pt x="2362" y="4488"/>
                  </a:lnTo>
                  <a:lnTo>
                    <a:pt x="2185" y="4252"/>
                  </a:lnTo>
                  <a:lnTo>
                    <a:pt x="2126" y="4016"/>
                  </a:lnTo>
                  <a:lnTo>
                    <a:pt x="2067" y="3779"/>
                  </a:lnTo>
                  <a:lnTo>
                    <a:pt x="2067" y="3425"/>
                  </a:lnTo>
                  <a:lnTo>
                    <a:pt x="2067" y="3071"/>
                  </a:lnTo>
                  <a:lnTo>
                    <a:pt x="2185" y="2776"/>
                  </a:lnTo>
                  <a:lnTo>
                    <a:pt x="2303" y="2540"/>
                  </a:lnTo>
                  <a:lnTo>
                    <a:pt x="2421" y="2304"/>
                  </a:lnTo>
                  <a:lnTo>
                    <a:pt x="2598" y="2126"/>
                  </a:lnTo>
                  <a:lnTo>
                    <a:pt x="2834" y="2008"/>
                  </a:lnTo>
                  <a:lnTo>
                    <a:pt x="3070" y="1949"/>
                  </a:lnTo>
                  <a:lnTo>
                    <a:pt x="3307" y="1890"/>
                  </a:lnTo>
                  <a:lnTo>
                    <a:pt x="3602" y="1949"/>
                  </a:lnTo>
                  <a:lnTo>
                    <a:pt x="3897" y="2008"/>
                  </a:lnTo>
                  <a:lnTo>
                    <a:pt x="4074" y="2126"/>
                  </a:lnTo>
                  <a:lnTo>
                    <a:pt x="4251" y="2304"/>
                  </a:lnTo>
                  <a:lnTo>
                    <a:pt x="4369" y="2540"/>
                  </a:lnTo>
                  <a:lnTo>
                    <a:pt x="6495" y="2953"/>
                  </a:lnTo>
                  <a:lnTo>
                    <a:pt x="6495" y="2422"/>
                  </a:lnTo>
                  <a:lnTo>
                    <a:pt x="6377" y="1949"/>
                  </a:lnTo>
                  <a:lnTo>
                    <a:pt x="6200" y="1536"/>
                  </a:lnTo>
                  <a:lnTo>
                    <a:pt x="5904" y="1123"/>
                  </a:lnTo>
                  <a:lnTo>
                    <a:pt x="5550" y="768"/>
                  </a:lnTo>
                  <a:lnTo>
                    <a:pt x="5078" y="473"/>
                  </a:lnTo>
                  <a:lnTo>
                    <a:pt x="4546" y="237"/>
                  </a:lnTo>
                  <a:lnTo>
                    <a:pt x="3956" y="119"/>
                  </a:lnTo>
                  <a:lnTo>
                    <a:pt x="34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5" name="Google Shape;545;p8"/>
            <p:cNvSpPr/>
            <p:nvPr/>
          </p:nvSpPr>
          <p:spPr>
            <a:xfrm>
              <a:off x="5984100" y="1075975"/>
              <a:ext cx="95975" cy="171250"/>
            </a:xfrm>
            <a:custGeom>
              <a:avLst/>
              <a:gdLst/>
              <a:ahLst/>
              <a:cxnLst/>
              <a:rect l="l" t="t" r="r" b="b"/>
              <a:pathLst>
                <a:path w="3839" h="6850" extrusionOk="0">
                  <a:moveTo>
                    <a:pt x="1831" y="1"/>
                  </a:moveTo>
                  <a:lnTo>
                    <a:pt x="1" y="6259"/>
                  </a:lnTo>
                  <a:lnTo>
                    <a:pt x="1949" y="6849"/>
                  </a:lnTo>
                  <a:lnTo>
                    <a:pt x="3838" y="591"/>
                  </a:lnTo>
                  <a:lnTo>
                    <a:pt x="18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6" name="Google Shape;546;p8"/>
            <p:cNvSpPr/>
            <p:nvPr/>
          </p:nvSpPr>
          <p:spPr>
            <a:xfrm>
              <a:off x="6062325" y="1102550"/>
              <a:ext cx="205200" cy="208150"/>
            </a:xfrm>
            <a:custGeom>
              <a:avLst/>
              <a:gdLst/>
              <a:ahLst/>
              <a:cxnLst/>
              <a:rect l="l" t="t" r="r" b="b"/>
              <a:pathLst>
                <a:path w="8208" h="8326" extrusionOk="0">
                  <a:moveTo>
                    <a:pt x="2362" y="1"/>
                  </a:moveTo>
                  <a:lnTo>
                    <a:pt x="1" y="6082"/>
                  </a:lnTo>
                  <a:lnTo>
                    <a:pt x="1949" y="6790"/>
                  </a:lnTo>
                  <a:lnTo>
                    <a:pt x="3130" y="3779"/>
                  </a:lnTo>
                  <a:lnTo>
                    <a:pt x="3957" y="7617"/>
                  </a:lnTo>
                  <a:lnTo>
                    <a:pt x="5846" y="8325"/>
                  </a:lnTo>
                  <a:lnTo>
                    <a:pt x="8207" y="2244"/>
                  </a:lnTo>
                  <a:lnTo>
                    <a:pt x="6259" y="1476"/>
                  </a:lnTo>
                  <a:lnTo>
                    <a:pt x="5078" y="4606"/>
                  </a:lnTo>
                  <a:lnTo>
                    <a:pt x="4252" y="709"/>
                  </a:lnTo>
                  <a:lnTo>
                    <a:pt x="23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7" name="Google Shape;547;p8"/>
            <p:cNvSpPr/>
            <p:nvPr/>
          </p:nvSpPr>
          <p:spPr>
            <a:xfrm>
              <a:off x="6236500" y="1177825"/>
              <a:ext cx="169775" cy="194850"/>
            </a:xfrm>
            <a:custGeom>
              <a:avLst/>
              <a:gdLst/>
              <a:ahLst/>
              <a:cxnLst/>
              <a:rect l="l" t="t" r="r" b="b"/>
              <a:pathLst>
                <a:path w="6791" h="7794" extrusionOk="0">
                  <a:moveTo>
                    <a:pt x="2893" y="0"/>
                  </a:moveTo>
                  <a:lnTo>
                    <a:pt x="1" y="5845"/>
                  </a:lnTo>
                  <a:lnTo>
                    <a:pt x="3897" y="7794"/>
                  </a:lnTo>
                  <a:lnTo>
                    <a:pt x="4606" y="6318"/>
                  </a:lnTo>
                  <a:lnTo>
                    <a:pt x="2539" y="5314"/>
                  </a:lnTo>
                  <a:lnTo>
                    <a:pt x="2953" y="4487"/>
                  </a:lnTo>
                  <a:lnTo>
                    <a:pt x="4783" y="5373"/>
                  </a:lnTo>
                  <a:lnTo>
                    <a:pt x="5432" y="4015"/>
                  </a:lnTo>
                  <a:lnTo>
                    <a:pt x="3661" y="3071"/>
                  </a:lnTo>
                  <a:lnTo>
                    <a:pt x="4015" y="2362"/>
                  </a:lnTo>
                  <a:lnTo>
                    <a:pt x="6082" y="3366"/>
                  </a:lnTo>
                  <a:lnTo>
                    <a:pt x="6790" y="1949"/>
                  </a:lnTo>
                  <a:lnTo>
                    <a:pt x="28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8" name="Google Shape;548;p8"/>
            <p:cNvSpPr/>
            <p:nvPr/>
          </p:nvSpPr>
          <p:spPr>
            <a:xfrm>
              <a:off x="6356050" y="1245725"/>
              <a:ext cx="177150" cy="194850"/>
            </a:xfrm>
            <a:custGeom>
              <a:avLst/>
              <a:gdLst/>
              <a:ahLst/>
              <a:cxnLst/>
              <a:rect l="l" t="t" r="r" b="b"/>
              <a:pathLst>
                <a:path w="7086" h="7794" extrusionOk="0">
                  <a:moveTo>
                    <a:pt x="3366" y="0"/>
                  </a:moveTo>
                  <a:lnTo>
                    <a:pt x="1" y="5550"/>
                  </a:lnTo>
                  <a:lnTo>
                    <a:pt x="3779" y="7793"/>
                  </a:lnTo>
                  <a:lnTo>
                    <a:pt x="4606" y="6436"/>
                  </a:lnTo>
                  <a:lnTo>
                    <a:pt x="2598" y="5255"/>
                  </a:lnTo>
                  <a:lnTo>
                    <a:pt x="3071" y="4428"/>
                  </a:lnTo>
                  <a:lnTo>
                    <a:pt x="4842" y="5491"/>
                  </a:lnTo>
                  <a:lnTo>
                    <a:pt x="5609" y="4192"/>
                  </a:lnTo>
                  <a:lnTo>
                    <a:pt x="3897" y="3129"/>
                  </a:lnTo>
                  <a:lnTo>
                    <a:pt x="4311" y="2421"/>
                  </a:lnTo>
                  <a:lnTo>
                    <a:pt x="6259" y="3602"/>
                  </a:lnTo>
                  <a:lnTo>
                    <a:pt x="7085" y="2244"/>
                  </a:lnTo>
                  <a:lnTo>
                    <a:pt x="33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9" name="Google Shape;549;p8"/>
            <p:cNvSpPr/>
            <p:nvPr/>
          </p:nvSpPr>
          <p:spPr>
            <a:xfrm>
              <a:off x="6472650" y="1323950"/>
              <a:ext cx="186000" cy="212550"/>
            </a:xfrm>
            <a:custGeom>
              <a:avLst/>
              <a:gdLst/>
              <a:ahLst/>
              <a:cxnLst/>
              <a:rect l="l" t="t" r="r" b="b"/>
              <a:pathLst>
                <a:path w="7440" h="8502" extrusionOk="0">
                  <a:moveTo>
                    <a:pt x="4488" y="2598"/>
                  </a:moveTo>
                  <a:lnTo>
                    <a:pt x="5137" y="3070"/>
                  </a:lnTo>
                  <a:lnTo>
                    <a:pt x="5314" y="3248"/>
                  </a:lnTo>
                  <a:lnTo>
                    <a:pt x="5373" y="3425"/>
                  </a:lnTo>
                  <a:lnTo>
                    <a:pt x="5373" y="3661"/>
                  </a:lnTo>
                  <a:lnTo>
                    <a:pt x="5255" y="3838"/>
                  </a:lnTo>
                  <a:lnTo>
                    <a:pt x="5078" y="4015"/>
                  </a:lnTo>
                  <a:lnTo>
                    <a:pt x="4901" y="4133"/>
                  </a:lnTo>
                  <a:lnTo>
                    <a:pt x="4724" y="4074"/>
                  </a:lnTo>
                  <a:lnTo>
                    <a:pt x="4488" y="3956"/>
                  </a:lnTo>
                  <a:lnTo>
                    <a:pt x="3838" y="3484"/>
                  </a:lnTo>
                  <a:lnTo>
                    <a:pt x="4488" y="2598"/>
                  </a:lnTo>
                  <a:close/>
                  <a:moveTo>
                    <a:pt x="3838" y="0"/>
                  </a:moveTo>
                  <a:lnTo>
                    <a:pt x="1" y="5255"/>
                  </a:lnTo>
                  <a:lnTo>
                    <a:pt x="1654" y="6495"/>
                  </a:lnTo>
                  <a:lnTo>
                    <a:pt x="3012" y="4605"/>
                  </a:lnTo>
                  <a:lnTo>
                    <a:pt x="2658" y="7203"/>
                  </a:lnTo>
                  <a:lnTo>
                    <a:pt x="4429" y="8502"/>
                  </a:lnTo>
                  <a:lnTo>
                    <a:pt x="4783" y="5668"/>
                  </a:lnTo>
                  <a:lnTo>
                    <a:pt x="5137" y="5727"/>
                  </a:lnTo>
                  <a:lnTo>
                    <a:pt x="5432" y="5786"/>
                  </a:lnTo>
                  <a:lnTo>
                    <a:pt x="5728" y="5786"/>
                  </a:lnTo>
                  <a:lnTo>
                    <a:pt x="6023" y="5668"/>
                  </a:lnTo>
                  <a:lnTo>
                    <a:pt x="6318" y="5550"/>
                  </a:lnTo>
                  <a:lnTo>
                    <a:pt x="6613" y="5432"/>
                  </a:lnTo>
                  <a:lnTo>
                    <a:pt x="6849" y="5196"/>
                  </a:lnTo>
                  <a:lnTo>
                    <a:pt x="7027" y="4960"/>
                  </a:lnTo>
                  <a:lnTo>
                    <a:pt x="7204" y="4723"/>
                  </a:lnTo>
                  <a:lnTo>
                    <a:pt x="7322" y="4487"/>
                  </a:lnTo>
                  <a:lnTo>
                    <a:pt x="7381" y="4192"/>
                  </a:lnTo>
                  <a:lnTo>
                    <a:pt x="7440" y="3897"/>
                  </a:lnTo>
                  <a:lnTo>
                    <a:pt x="7440" y="3661"/>
                  </a:lnTo>
                  <a:lnTo>
                    <a:pt x="7440" y="3366"/>
                  </a:lnTo>
                  <a:lnTo>
                    <a:pt x="7322" y="3070"/>
                  </a:lnTo>
                  <a:lnTo>
                    <a:pt x="7204" y="2834"/>
                  </a:lnTo>
                  <a:lnTo>
                    <a:pt x="7027" y="2539"/>
                  </a:lnTo>
                  <a:lnTo>
                    <a:pt x="6849" y="2244"/>
                  </a:lnTo>
                  <a:lnTo>
                    <a:pt x="6554" y="2008"/>
                  </a:lnTo>
                  <a:lnTo>
                    <a:pt x="6259" y="1772"/>
                  </a:lnTo>
                  <a:lnTo>
                    <a:pt x="38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0" name="Google Shape;550;p8"/>
            <p:cNvSpPr/>
            <p:nvPr/>
          </p:nvSpPr>
          <p:spPr>
            <a:xfrm>
              <a:off x="6639450" y="1464175"/>
              <a:ext cx="186000" cy="153525"/>
            </a:xfrm>
            <a:custGeom>
              <a:avLst/>
              <a:gdLst/>
              <a:ahLst/>
              <a:cxnLst/>
              <a:rect l="l" t="t" r="r" b="b"/>
              <a:pathLst>
                <a:path w="7440" h="6141" extrusionOk="0">
                  <a:moveTo>
                    <a:pt x="4782" y="2598"/>
                  </a:moveTo>
                  <a:lnTo>
                    <a:pt x="5255" y="3011"/>
                  </a:lnTo>
                  <a:lnTo>
                    <a:pt x="5432" y="3188"/>
                  </a:lnTo>
                  <a:lnTo>
                    <a:pt x="5491" y="3424"/>
                  </a:lnTo>
                  <a:lnTo>
                    <a:pt x="5432" y="3661"/>
                  </a:lnTo>
                  <a:lnTo>
                    <a:pt x="5314" y="3838"/>
                  </a:lnTo>
                  <a:lnTo>
                    <a:pt x="5078" y="4015"/>
                  </a:lnTo>
                  <a:lnTo>
                    <a:pt x="4841" y="4074"/>
                  </a:lnTo>
                  <a:lnTo>
                    <a:pt x="4664" y="4015"/>
                  </a:lnTo>
                  <a:lnTo>
                    <a:pt x="4428" y="3838"/>
                  </a:lnTo>
                  <a:lnTo>
                    <a:pt x="4015" y="3483"/>
                  </a:lnTo>
                  <a:lnTo>
                    <a:pt x="4782" y="2598"/>
                  </a:lnTo>
                  <a:close/>
                  <a:moveTo>
                    <a:pt x="4428" y="0"/>
                  </a:moveTo>
                  <a:lnTo>
                    <a:pt x="0" y="4782"/>
                  </a:lnTo>
                  <a:lnTo>
                    <a:pt x="1476" y="6140"/>
                  </a:lnTo>
                  <a:lnTo>
                    <a:pt x="2893" y="4664"/>
                  </a:lnTo>
                  <a:lnTo>
                    <a:pt x="3484" y="5196"/>
                  </a:lnTo>
                  <a:lnTo>
                    <a:pt x="3779" y="5432"/>
                  </a:lnTo>
                  <a:lnTo>
                    <a:pt x="4074" y="5609"/>
                  </a:lnTo>
                  <a:lnTo>
                    <a:pt x="4369" y="5786"/>
                  </a:lnTo>
                  <a:lnTo>
                    <a:pt x="4664" y="5904"/>
                  </a:lnTo>
                  <a:lnTo>
                    <a:pt x="4960" y="5963"/>
                  </a:lnTo>
                  <a:lnTo>
                    <a:pt x="5550" y="5963"/>
                  </a:lnTo>
                  <a:lnTo>
                    <a:pt x="5845" y="5904"/>
                  </a:lnTo>
                  <a:lnTo>
                    <a:pt x="6081" y="5786"/>
                  </a:lnTo>
                  <a:lnTo>
                    <a:pt x="6317" y="5668"/>
                  </a:lnTo>
                  <a:lnTo>
                    <a:pt x="6554" y="5491"/>
                  </a:lnTo>
                  <a:lnTo>
                    <a:pt x="6790" y="5255"/>
                  </a:lnTo>
                  <a:lnTo>
                    <a:pt x="7085" y="4900"/>
                  </a:lnTo>
                  <a:lnTo>
                    <a:pt x="7321" y="4487"/>
                  </a:lnTo>
                  <a:lnTo>
                    <a:pt x="7439" y="4074"/>
                  </a:lnTo>
                  <a:lnTo>
                    <a:pt x="7439" y="3661"/>
                  </a:lnTo>
                  <a:lnTo>
                    <a:pt x="7380" y="3188"/>
                  </a:lnTo>
                  <a:lnTo>
                    <a:pt x="7203" y="2775"/>
                  </a:lnTo>
                  <a:lnTo>
                    <a:pt x="6908" y="2362"/>
                  </a:lnTo>
                  <a:lnTo>
                    <a:pt x="6495" y="1948"/>
                  </a:lnTo>
                  <a:lnTo>
                    <a:pt x="44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1" name="Google Shape;551;p8"/>
            <p:cNvSpPr/>
            <p:nvPr/>
          </p:nvSpPr>
          <p:spPr>
            <a:xfrm>
              <a:off x="6782625" y="1611750"/>
              <a:ext cx="168275" cy="168300"/>
            </a:xfrm>
            <a:custGeom>
              <a:avLst/>
              <a:gdLst/>
              <a:ahLst/>
              <a:cxnLst/>
              <a:rect l="l" t="t" r="r" b="b"/>
              <a:pathLst>
                <a:path w="6731" h="6732" extrusionOk="0">
                  <a:moveTo>
                    <a:pt x="3542" y="1949"/>
                  </a:moveTo>
                  <a:lnTo>
                    <a:pt x="3779" y="2008"/>
                  </a:lnTo>
                  <a:lnTo>
                    <a:pt x="4015" y="2067"/>
                  </a:lnTo>
                  <a:lnTo>
                    <a:pt x="4251" y="2185"/>
                  </a:lnTo>
                  <a:lnTo>
                    <a:pt x="4428" y="2422"/>
                  </a:lnTo>
                  <a:lnTo>
                    <a:pt x="4605" y="2658"/>
                  </a:lnTo>
                  <a:lnTo>
                    <a:pt x="4723" y="2894"/>
                  </a:lnTo>
                  <a:lnTo>
                    <a:pt x="4782" y="3130"/>
                  </a:lnTo>
                  <a:lnTo>
                    <a:pt x="4782" y="3366"/>
                  </a:lnTo>
                  <a:lnTo>
                    <a:pt x="4723" y="3602"/>
                  </a:lnTo>
                  <a:lnTo>
                    <a:pt x="4605" y="3898"/>
                  </a:lnTo>
                  <a:lnTo>
                    <a:pt x="4428" y="4075"/>
                  </a:lnTo>
                  <a:lnTo>
                    <a:pt x="4192" y="4311"/>
                  </a:lnTo>
                  <a:lnTo>
                    <a:pt x="3956" y="4547"/>
                  </a:lnTo>
                  <a:lnTo>
                    <a:pt x="3720" y="4665"/>
                  </a:lnTo>
                  <a:lnTo>
                    <a:pt x="3424" y="4724"/>
                  </a:lnTo>
                  <a:lnTo>
                    <a:pt x="3188" y="4783"/>
                  </a:lnTo>
                  <a:lnTo>
                    <a:pt x="2952" y="4724"/>
                  </a:lnTo>
                  <a:lnTo>
                    <a:pt x="2716" y="4665"/>
                  </a:lnTo>
                  <a:lnTo>
                    <a:pt x="2480" y="4547"/>
                  </a:lnTo>
                  <a:lnTo>
                    <a:pt x="2244" y="4311"/>
                  </a:lnTo>
                  <a:lnTo>
                    <a:pt x="2125" y="4075"/>
                  </a:lnTo>
                  <a:lnTo>
                    <a:pt x="2007" y="3839"/>
                  </a:lnTo>
                  <a:lnTo>
                    <a:pt x="1948" y="3602"/>
                  </a:lnTo>
                  <a:lnTo>
                    <a:pt x="1948" y="3366"/>
                  </a:lnTo>
                  <a:lnTo>
                    <a:pt x="2007" y="3071"/>
                  </a:lnTo>
                  <a:lnTo>
                    <a:pt x="2125" y="2835"/>
                  </a:lnTo>
                  <a:lnTo>
                    <a:pt x="2303" y="2658"/>
                  </a:lnTo>
                  <a:lnTo>
                    <a:pt x="2539" y="2422"/>
                  </a:lnTo>
                  <a:lnTo>
                    <a:pt x="2775" y="2185"/>
                  </a:lnTo>
                  <a:lnTo>
                    <a:pt x="3011" y="2067"/>
                  </a:lnTo>
                  <a:lnTo>
                    <a:pt x="3306" y="2008"/>
                  </a:lnTo>
                  <a:lnTo>
                    <a:pt x="3542" y="1949"/>
                  </a:lnTo>
                  <a:close/>
                  <a:moveTo>
                    <a:pt x="3188" y="1"/>
                  </a:moveTo>
                  <a:lnTo>
                    <a:pt x="2716" y="60"/>
                  </a:lnTo>
                  <a:lnTo>
                    <a:pt x="2303" y="178"/>
                  </a:lnTo>
                  <a:lnTo>
                    <a:pt x="1889" y="296"/>
                  </a:lnTo>
                  <a:lnTo>
                    <a:pt x="1535" y="532"/>
                  </a:lnTo>
                  <a:lnTo>
                    <a:pt x="1122" y="828"/>
                  </a:lnTo>
                  <a:lnTo>
                    <a:pt x="827" y="1182"/>
                  </a:lnTo>
                  <a:lnTo>
                    <a:pt x="531" y="1536"/>
                  </a:lnTo>
                  <a:lnTo>
                    <a:pt x="295" y="1890"/>
                  </a:lnTo>
                  <a:lnTo>
                    <a:pt x="177" y="2304"/>
                  </a:lnTo>
                  <a:lnTo>
                    <a:pt x="59" y="2717"/>
                  </a:lnTo>
                  <a:lnTo>
                    <a:pt x="0" y="3130"/>
                  </a:lnTo>
                  <a:lnTo>
                    <a:pt x="0" y="3602"/>
                  </a:lnTo>
                  <a:lnTo>
                    <a:pt x="59" y="4016"/>
                  </a:lnTo>
                  <a:lnTo>
                    <a:pt x="177" y="4429"/>
                  </a:lnTo>
                  <a:lnTo>
                    <a:pt x="354" y="4842"/>
                  </a:lnTo>
                  <a:lnTo>
                    <a:pt x="531" y="5196"/>
                  </a:lnTo>
                  <a:lnTo>
                    <a:pt x="827" y="5551"/>
                  </a:lnTo>
                  <a:lnTo>
                    <a:pt x="1122" y="5905"/>
                  </a:lnTo>
                  <a:lnTo>
                    <a:pt x="1476" y="6141"/>
                  </a:lnTo>
                  <a:lnTo>
                    <a:pt x="1889" y="6377"/>
                  </a:lnTo>
                  <a:lnTo>
                    <a:pt x="2244" y="6554"/>
                  </a:lnTo>
                  <a:lnTo>
                    <a:pt x="2657" y="6672"/>
                  </a:lnTo>
                  <a:lnTo>
                    <a:pt x="3129" y="6731"/>
                  </a:lnTo>
                  <a:lnTo>
                    <a:pt x="3542" y="6731"/>
                  </a:lnTo>
                  <a:lnTo>
                    <a:pt x="3956" y="6672"/>
                  </a:lnTo>
                  <a:lnTo>
                    <a:pt x="4369" y="6554"/>
                  </a:lnTo>
                  <a:lnTo>
                    <a:pt x="4782" y="6377"/>
                  </a:lnTo>
                  <a:lnTo>
                    <a:pt x="5196" y="6200"/>
                  </a:lnTo>
                  <a:lnTo>
                    <a:pt x="5550" y="5905"/>
                  </a:lnTo>
                  <a:lnTo>
                    <a:pt x="5904" y="5551"/>
                  </a:lnTo>
                  <a:lnTo>
                    <a:pt x="6199" y="5196"/>
                  </a:lnTo>
                  <a:lnTo>
                    <a:pt x="6376" y="4842"/>
                  </a:lnTo>
                  <a:lnTo>
                    <a:pt x="6553" y="4429"/>
                  </a:lnTo>
                  <a:lnTo>
                    <a:pt x="6672" y="4016"/>
                  </a:lnTo>
                  <a:lnTo>
                    <a:pt x="6731" y="3602"/>
                  </a:lnTo>
                  <a:lnTo>
                    <a:pt x="6731" y="3130"/>
                  </a:lnTo>
                  <a:lnTo>
                    <a:pt x="6672" y="2717"/>
                  </a:lnTo>
                  <a:lnTo>
                    <a:pt x="6553" y="2304"/>
                  </a:lnTo>
                  <a:lnTo>
                    <a:pt x="6376" y="1890"/>
                  </a:lnTo>
                  <a:lnTo>
                    <a:pt x="6140" y="1536"/>
                  </a:lnTo>
                  <a:lnTo>
                    <a:pt x="5904" y="1182"/>
                  </a:lnTo>
                  <a:lnTo>
                    <a:pt x="5550" y="828"/>
                  </a:lnTo>
                  <a:lnTo>
                    <a:pt x="5196" y="591"/>
                  </a:lnTo>
                  <a:lnTo>
                    <a:pt x="4841" y="355"/>
                  </a:lnTo>
                  <a:lnTo>
                    <a:pt x="4428" y="178"/>
                  </a:lnTo>
                  <a:lnTo>
                    <a:pt x="4015" y="60"/>
                  </a:lnTo>
                  <a:lnTo>
                    <a:pt x="360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2" name="Google Shape;552;p8"/>
            <p:cNvSpPr/>
            <p:nvPr/>
          </p:nvSpPr>
          <p:spPr>
            <a:xfrm>
              <a:off x="6874125" y="1740175"/>
              <a:ext cx="191900" cy="206650"/>
            </a:xfrm>
            <a:custGeom>
              <a:avLst/>
              <a:gdLst/>
              <a:ahLst/>
              <a:cxnLst/>
              <a:rect l="l" t="t" r="r" b="b"/>
              <a:pathLst>
                <a:path w="7676" h="8266" extrusionOk="0">
                  <a:moveTo>
                    <a:pt x="5137" y="2657"/>
                  </a:moveTo>
                  <a:lnTo>
                    <a:pt x="5609" y="3307"/>
                  </a:lnTo>
                  <a:lnTo>
                    <a:pt x="5727" y="3543"/>
                  </a:lnTo>
                  <a:lnTo>
                    <a:pt x="5727" y="3720"/>
                  </a:lnTo>
                  <a:lnTo>
                    <a:pt x="5668" y="3956"/>
                  </a:lnTo>
                  <a:lnTo>
                    <a:pt x="5491" y="4074"/>
                  </a:lnTo>
                  <a:lnTo>
                    <a:pt x="5255" y="4192"/>
                  </a:lnTo>
                  <a:lnTo>
                    <a:pt x="5078" y="4192"/>
                  </a:lnTo>
                  <a:lnTo>
                    <a:pt x="4842" y="4133"/>
                  </a:lnTo>
                  <a:lnTo>
                    <a:pt x="4665" y="3956"/>
                  </a:lnTo>
                  <a:lnTo>
                    <a:pt x="4192" y="3248"/>
                  </a:lnTo>
                  <a:lnTo>
                    <a:pt x="5137" y="2657"/>
                  </a:lnTo>
                  <a:close/>
                  <a:moveTo>
                    <a:pt x="5314" y="0"/>
                  </a:moveTo>
                  <a:lnTo>
                    <a:pt x="1" y="3720"/>
                  </a:lnTo>
                  <a:lnTo>
                    <a:pt x="1181" y="5373"/>
                  </a:lnTo>
                  <a:lnTo>
                    <a:pt x="3130" y="4074"/>
                  </a:lnTo>
                  <a:lnTo>
                    <a:pt x="1890" y="6436"/>
                  </a:lnTo>
                  <a:lnTo>
                    <a:pt x="3189" y="8266"/>
                  </a:lnTo>
                  <a:lnTo>
                    <a:pt x="4428" y="5668"/>
                  </a:lnTo>
                  <a:lnTo>
                    <a:pt x="4724" y="5845"/>
                  </a:lnTo>
                  <a:lnTo>
                    <a:pt x="5019" y="5963"/>
                  </a:lnTo>
                  <a:lnTo>
                    <a:pt x="5314" y="6081"/>
                  </a:lnTo>
                  <a:lnTo>
                    <a:pt x="5904" y="6081"/>
                  </a:lnTo>
                  <a:lnTo>
                    <a:pt x="6200" y="5963"/>
                  </a:lnTo>
                  <a:lnTo>
                    <a:pt x="6495" y="5904"/>
                  </a:lnTo>
                  <a:lnTo>
                    <a:pt x="6790" y="5727"/>
                  </a:lnTo>
                  <a:lnTo>
                    <a:pt x="7026" y="5550"/>
                  </a:lnTo>
                  <a:lnTo>
                    <a:pt x="7203" y="5314"/>
                  </a:lnTo>
                  <a:lnTo>
                    <a:pt x="7380" y="5078"/>
                  </a:lnTo>
                  <a:lnTo>
                    <a:pt x="7498" y="4842"/>
                  </a:lnTo>
                  <a:lnTo>
                    <a:pt x="7617" y="4605"/>
                  </a:lnTo>
                  <a:lnTo>
                    <a:pt x="7676" y="4310"/>
                  </a:lnTo>
                  <a:lnTo>
                    <a:pt x="7676" y="4015"/>
                  </a:lnTo>
                  <a:lnTo>
                    <a:pt x="7617" y="3720"/>
                  </a:lnTo>
                  <a:lnTo>
                    <a:pt x="7558" y="3425"/>
                  </a:lnTo>
                  <a:lnTo>
                    <a:pt x="7439" y="3070"/>
                  </a:lnTo>
                  <a:lnTo>
                    <a:pt x="7321" y="2775"/>
                  </a:lnTo>
                  <a:lnTo>
                    <a:pt x="7085" y="2480"/>
                  </a:lnTo>
                  <a:lnTo>
                    <a:pt x="53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3" name="Google Shape;553;p8"/>
            <p:cNvSpPr/>
            <p:nvPr/>
          </p:nvSpPr>
          <p:spPr>
            <a:xfrm>
              <a:off x="6983350" y="1877450"/>
              <a:ext cx="187475" cy="162375"/>
            </a:xfrm>
            <a:custGeom>
              <a:avLst/>
              <a:gdLst/>
              <a:ahLst/>
              <a:cxnLst/>
              <a:rect l="l" t="t" r="r" b="b"/>
              <a:pathLst>
                <a:path w="7499" h="6495" extrusionOk="0">
                  <a:moveTo>
                    <a:pt x="4783" y="0"/>
                  </a:moveTo>
                  <a:lnTo>
                    <a:pt x="3366" y="768"/>
                  </a:lnTo>
                  <a:lnTo>
                    <a:pt x="4251" y="2244"/>
                  </a:lnTo>
                  <a:lnTo>
                    <a:pt x="0" y="4723"/>
                  </a:lnTo>
                  <a:lnTo>
                    <a:pt x="1004" y="6494"/>
                  </a:lnTo>
                  <a:lnTo>
                    <a:pt x="5255" y="4015"/>
                  </a:lnTo>
                  <a:lnTo>
                    <a:pt x="6081" y="5550"/>
                  </a:lnTo>
                  <a:lnTo>
                    <a:pt x="7498" y="4723"/>
                  </a:lnTo>
                  <a:lnTo>
                    <a:pt x="47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4" name="Google Shape;554;p8"/>
            <p:cNvSpPr/>
            <p:nvPr/>
          </p:nvSpPr>
          <p:spPr>
            <a:xfrm>
              <a:off x="7039425" y="2028000"/>
              <a:ext cx="196350" cy="129900"/>
            </a:xfrm>
            <a:custGeom>
              <a:avLst/>
              <a:gdLst/>
              <a:ahLst/>
              <a:cxnLst/>
              <a:rect l="l" t="t" r="r" b="b"/>
              <a:pathLst>
                <a:path w="7854" h="5196" extrusionOk="0">
                  <a:moveTo>
                    <a:pt x="5905" y="0"/>
                  </a:moveTo>
                  <a:lnTo>
                    <a:pt x="1" y="2716"/>
                  </a:lnTo>
                  <a:lnTo>
                    <a:pt x="827" y="4605"/>
                  </a:lnTo>
                  <a:lnTo>
                    <a:pt x="3071" y="3542"/>
                  </a:lnTo>
                  <a:lnTo>
                    <a:pt x="3838" y="5195"/>
                  </a:lnTo>
                  <a:lnTo>
                    <a:pt x="5255" y="4546"/>
                  </a:lnTo>
                  <a:lnTo>
                    <a:pt x="4488" y="2893"/>
                  </a:lnTo>
                  <a:lnTo>
                    <a:pt x="5314" y="2539"/>
                  </a:lnTo>
                  <a:lnTo>
                    <a:pt x="6377" y="4841"/>
                  </a:lnTo>
                  <a:lnTo>
                    <a:pt x="7853" y="4133"/>
                  </a:lnTo>
                  <a:lnTo>
                    <a:pt x="59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5" name="Google Shape;555;p8"/>
            <p:cNvSpPr/>
            <p:nvPr/>
          </p:nvSpPr>
          <p:spPr>
            <a:xfrm>
              <a:off x="7117650" y="2185925"/>
              <a:ext cx="168300" cy="168275"/>
            </a:xfrm>
            <a:custGeom>
              <a:avLst/>
              <a:gdLst/>
              <a:ahLst/>
              <a:cxnLst/>
              <a:rect l="l" t="t" r="r" b="b"/>
              <a:pathLst>
                <a:path w="6732" h="6731" extrusionOk="0">
                  <a:moveTo>
                    <a:pt x="3780" y="2067"/>
                  </a:moveTo>
                  <a:lnTo>
                    <a:pt x="4075" y="2126"/>
                  </a:lnTo>
                  <a:lnTo>
                    <a:pt x="4252" y="2244"/>
                  </a:lnTo>
                  <a:lnTo>
                    <a:pt x="4488" y="2421"/>
                  </a:lnTo>
                  <a:lnTo>
                    <a:pt x="4606" y="2598"/>
                  </a:lnTo>
                  <a:lnTo>
                    <a:pt x="4724" y="2893"/>
                  </a:lnTo>
                  <a:lnTo>
                    <a:pt x="4783" y="3188"/>
                  </a:lnTo>
                  <a:lnTo>
                    <a:pt x="4842" y="3424"/>
                  </a:lnTo>
                  <a:lnTo>
                    <a:pt x="4783" y="3661"/>
                  </a:lnTo>
                  <a:lnTo>
                    <a:pt x="4665" y="3897"/>
                  </a:lnTo>
                  <a:lnTo>
                    <a:pt x="4547" y="4133"/>
                  </a:lnTo>
                  <a:lnTo>
                    <a:pt x="4311" y="4310"/>
                  </a:lnTo>
                  <a:lnTo>
                    <a:pt x="4075" y="4428"/>
                  </a:lnTo>
                  <a:lnTo>
                    <a:pt x="3780" y="4546"/>
                  </a:lnTo>
                  <a:lnTo>
                    <a:pt x="3484" y="4664"/>
                  </a:lnTo>
                  <a:lnTo>
                    <a:pt x="2953" y="4664"/>
                  </a:lnTo>
                  <a:lnTo>
                    <a:pt x="2658" y="4605"/>
                  </a:lnTo>
                  <a:lnTo>
                    <a:pt x="2481" y="4487"/>
                  </a:lnTo>
                  <a:lnTo>
                    <a:pt x="2244" y="4310"/>
                  </a:lnTo>
                  <a:lnTo>
                    <a:pt x="2126" y="4133"/>
                  </a:lnTo>
                  <a:lnTo>
                    <a:pt x="2008" y="3838"/>
                  </a:lnTo>
                  <a:lnTo>
                    <a:pt x="1949" y="3543"/>
                  </a:lnTo>
                  <a:lnTo>
                    <a:pt x="1890" y="3306"/>
                  </a:lnTo>
                  <a:lnTo>
                    <a:pt x="1949" y="3070"/>
                  </a:lnTo>
                  <a:lnTo>
                    <a:pt x="2067" y="2834"/>
                  </a:lnTo>
                  <a:lnTo>
                    <a:pt x="2185" y="2598"/>
                  </a:lnTo>
                  <a:lnTo>
                    <a:pt x="2422" y="2421"/>
                  </a:lnTo>
                  <a:lnTo>
                    <a:pt x="2658" y="2303"/>
                  </a:lnTo>
                  <a:lnTo>
                    <a:pt x="2953" y="2185"/>
                  </a:lnTo>
                  <a:lnTo>
                    <a:pt x="3248" y="2067"/>
                  </a:lnTo>
                  <a:close/>
                  <a:moveTo>
                    <a:pt x="3130" y="0"/>
                  </a:moveTo>
                  <a:lnTo>
                    <a:pt x="2717" y="59"/>
                  </a:lnTo>
                  <a:lnTo>
                    <a:pt x="2244" y="177"/>
                  </a:lnTo>
                  <a:lnTo>
                    <a:pt x="1831" y="354"/>
                  </a:lnTo>
                  <a:lnTo>
                    <a:pt x="1418" y="591"/>
                  </a:lnTo>
                  <a:lnTo>
                    <a:pt x="1064" y="886"/>
                  </a:lnTo>
                  <a:lnTo>
                    <a:pt x="768" y="1181"/>
                  </a:lnTo>
                  <a:lnTo>
                    <a:pt x="532" y="1535"/>
                  </a:lnTo>
                  <a:lnTo>
                    <a:pt x="296" y="1949"/>
                  </a:lnTo>
                  <a:lnTo>
                    <a:pt x="178" y="2303"/>
                  </a:lnTo>
                  <a:lnTo>
                    <a:pt x="60" y="2716"/>
                  </a:lnTo>
                  <a:lnTo>
                    <a:pt x="1" y="3188"/>
                  </a:lnTo>
                  <a:lnTo>
                    <a:pt x="1" y="3602"/>
                  </a:lnTo>
                  <a:lnTo>
                    <a:pt x="60" y="4074"/>
                  </a:lnTo>
                  <a:lnTo>
                    <a:pt x="178" y="4487"/>
                  </a:lnTo>
                  <a:lnTo>
                    <a:pt x="355" y="4900"/>
                  </a:lnTo>
                  <a:lnTo>
                    <a:pt x="591" y="5255"/>
                  </a:lnTo>
                  <a:lnTo>
                    <a:pt x="887" y="5609"/>
                  </a:lnTo>
                  <a:lnTo>
                    <a:pt x="1182" y="5904"/>
                  </a:lnTo>
                  <a:lnTo>
                    <a:pt x="1536" y="6199"/>
                  </a:lnTo>
                  <a:lnTo>
                    <a:pt x="1890" y="6376"/>
                  </a:lnTo>
                  <a:lnTo>
                    <a:pt x="2304" y="6554"/>
                  </a:lnTo>
                  <a:lnTo>
                    <a:pt x="2717" y="6672"/>
                  </a:lnTo>
                  <a:lnTo>
                    <a:pt x="3130" y="6731"/>
                  </a:lnTo>
                  <a:lnTo>
                    <a:pt x="3602" y="6731"/>
                  </a:lnTo>
                  <a:lnTo>
                    <a:pt x="4016" y="6672"/>
                  </a:lnTo>
                  <a:lnTo>
                    <a:pt x="4488" y="6495"/>
                  </a:lnTo>
                  <a:lnTo>
                    <a:pt x="4901" y="6317"/>
                  </a:lnTo>
                  <a:lnTo>
                    <a:pt x="5315" y="6140"/>
                  </a:lnTo>
                  <a:lnTo>
                    <a:pt x="5669" y="5845"/>
                  </a:lnTo>
                  <a:lnTo>
                    <a:pt x="5964" y="5550"/>
                  </a:lnTo>
                  <a:lnTo>
                    <a:pt x="6200" y="5196"/>
                  </a:lnTo>
                  <a:lnTo>
                    <a:pt x="6436" y="4782"/>
                  </a:lnTo>
                  <a:lnTo>
                    <a:pt x="6554" y="4428"/>
                  </a:lnTo>
                  <a:lnTo>
                    <a:pt x="6672" y="4015"/>
                  </a:lnTo>
                  <a:lnTo>
                    <a:pt x="6731" y="3543"/>
                  </a:lnTo>
                  <a:lnTo>
                    <a:pt x="6731" y="3129"/>
                  </a:lnTo>
                  <a:lnTo>
                    <a:pt x="6613" y="2716"/>
                  </a:lnTo>
                  <a:lnTo>
                    <a:pt x="6495" y="2244"/>
                  </a:lnTo>
                  <a:lnTo>
                    <a:pt x="6318" y="1830"/>
                  </a:lnTo>
                  <a:lnTo>
                    <a:pt x="6141" y="1476"/>
                  </a:lnTo>
                  <a:lnTo>
                    <a:pt x="5846" y="1122"/>
                  </a:lnTo>
                  <a:lnTo>
                    <a:pt x="5551" y="827"/>
                  </a:lnTo>
                  <a:lnTo>
                    <a:pt x="5196" y="532"/>
                  </a:lnTo>
                  <a:lnTo>
                    <a:pt x="4842" y="295"/>
                  </a:lnTo>
                  <a:lnTo>
                    <a:pt x="4429" y="177"/>
                  </a:lnTo>
                  <a:lnTo>
                    <a:pt x="4016" y="59"/>
                  </a:lnTo>
                  <a:lnTo>
                    <a:pt x="36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6" name="Google Shape;556;p8"/>
            <p:cNvSpPr/>
            <p:nvPr/>
          </p:nvSpPr>
          <p:spPr>
            <a:xfrm>
              <a:off x="7157525" y="2361550"/>
              <a:ext cx="171225" cy="137300"/>
            </a:xfrm>
            <a:custGeom>
              <a:avLst/>
              <a:gdLst/>
              <a:ahLst/>
              <a:cxnLst/>
              <a:rect l="l" t="t" r="r" b="b"/>
              <a:pathLst>
                <a:path w="6849" h="5492" extrusionOk="0">
                  <a:moveTo>
                    <a:pt x="6317" y="1"/>
                  </a:moveTo>
                  <a:lnTo>
                    <a:pt x="0" y="1595"/>
                  </a:lnTo>
                  <a:lnTo>
                    <a:pt x="1004" y="5492"/>
                  </a:lnTo>
                  <a:lnTo>
                    <a:pt x="2480" y="5078"/>
                  </a:lnTo>
                  <a:lnTo>
                    <a:pt x="2007" y="3189"/>
                  </a:lnTo>
                  <a:lnTo>
                    <a:pt x="6849" y="2008"/>
                  </a:lnTo>
                  <a:lnTo>
                    <a:pt x="63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7" name="Google Shape;557;p8"/>
            <p:cNvSpPr/>
            <p:nvPr/>
          </p:nvSpPr>
          <p:spPr>
            <a:xfrm>
              <a:off x="7187025" y="2492925"/>
              <a:ext cx="169775" cy="79725"/>
            </a:xfrm>
            <a:custGeom>
              <a:avLst/>
              <a:gdLst/>
              <a:ahLst/>
              <a:cxnLst/>
              <a:rect l="l" t="t" r="r" b="b"/>
              <a:pathLst>
                <a:path w="6791" h="3189" extrusionOk="0">
                  <a:moveTo>
                    <a:pt x="6377" y="0"/>
                  </a:moveTo>
                  <a:lnTo>
                    <a:pt x="1" y="1181"/>
                  </a:lnTo>
                  <a:lnTo>
                    <a:pt x="355" y="3188"/>
                  </a:lnTo>
                  <a:lnTo>
                    <a:pt x="6790" y="2008"/>
                  </a:lnTo>
                  <a:lnTo>
                    <a:pt x="63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8" name="Google Shape;558;p8"/>
            <p:cNvSpPr/>
            <p:nvPr/>
          </p:nvSpPr>
          <p:spPr>
            <a:xfrm>
              <a:off x="7207700" y="2588850"/>
              <a:ext cx="168275" cy="168300"/>
            </a:xfrm>
            <a:custGeom>
              <a:avLst/>
              <a:gdLst/>
              <a:ahLst/>
              <a:cxnLst/>
              <a:rect l="l" t="t" r="r" b="b"/>
              <a:pathLst>
                <a:path w="6731" h="6732" extrusionOk="0">
                  <a:moveTo>
                    <a:pt x="3543" y="2067"/>
                  </a:moveTo>
                  <a:lnTo>
                    <a:pt x="3838" y="2126"/>
                  </a:lnTo>
                  <a:lnTo>
                    <a:pt x="4133" y="2185"/>
                  </a:lnTo>
                  <a:lnTo>
                    <a:pt x="4369" y="2303"/>
                  </a:lnTo>
                  <a:lnTo>
                    <a:pt x="4546" y="2481"/>
                  </a:lnTo>
                  <a:lnTo>
                    <a:pt x="4664" y="2717"/>
                  </a:lnTo>
                  <a:lnTo>
                    <a:pt x="4783" y="2953"/>
                  </a:lnTo>
                  <a:lnTo>
                    <a:pt x="4842" y="3248"/>
                  </a:lnTo>
                  <a:lnTo>
                    <a:pt x="4842" y="3543"/>
                  </a:lnTo>
                  <a:lnTo>
                    <a:pt x="4783" y="3779"/>
                  </a:lnTo>
                  <a:lnTo>
                    <a:pt x="4664" y="4016"/>
                  </a:lnTo>
                  <a:lnTo>
                    <a:pt x="4546" y="4193"/>
                  </a:lnTo>
                  <a:lnTo>
                    <a:pt x="4310" y="4370"/>
                  </a:lnTo>
                  <a:lnTo>
                    <a:pt x="4074" y="4488"/>
                  </a:lnTo>
                  <a:lnTo>
                    <a:pt x="3838" y="4606"/>
                  </a:lnTo>
                  <a:lnTo>
                    <a:pt x="3484" y="4665"/>
                  </a:lnTo>
                  <a:lnTo>
                    <a:pt x="3189" y="4665"/>
                  </a:lnTo>
                  <a:lnTo>
                    <a:pt x="2893" y="4606"/>
                  </a:lnTo>
                  <a:lnTo>
                    <a:pt x="2657" y="4547"/>
                  </a:lnTo>
                  <a:lnTo>
                    <a:pt x="2421" y="4429"/>
                  </a:lnTo>
                  <a:lnTo>
                    <a:pt x="2244" y="4252"/>
                  </a:lnTo>
                  <a:lnTo>
                    <a:pt x="2067" y="4075"/>
                  </a:lnTo>
                  <a:lnTo>
                    <a:pt x="2008" y="3779"/>
                  </a:lnTo>
                  <a:lnTo>
                    <a:pt x="1949" y="3543"/>
                  </a:lnTo>
                  <a:lnTo>
                    <a:pt x="1949" y="3248"/>
                  </a:lnTo>
                  <a:lnTo>
                    <a:pt x="2008" y="2953"/>
                  </a:lnTo>
                  <a:lnTo>
                    <a:pt x="2067" y="2717"/>
                  </a:lnTo>
                  <a:lnTo>
                    <a:pt x="2244" y="2540"/>
                  </a:lnTo>
                  <a:lnTo>
                    <a:pt x="2421" y="2362"/>
                  </a:lnTo>
                  <a:lnTo>
                    <a:pt x="2657" y="2244"/>
                  </a:lnTo>
                  <a:lnTo>
                    <a:pt x="2952" y="2185"/>
                  </a:lnTo>
                  <a:lnTo>
                    <a:pt x="3248" y="2126"/>
                  </a:lnTo>
                  <a:lnTo>
                    <a:pt x="3543" y="2067"/>
                  </a:lnTo>
                  <a:close/>
                  <a:moveTo>
                    <a:pt x="3484" y="1"/>
                  </a:moveTo>
                  <a:lnTo>
                    <a:pt x="3011" y="60"/>
                  </a:lnTo>
                  <a:lnTo>
                    <a:pt x="2598" y="119"/>
                  </a:lnTo>
                  <a:lnTo>
                    <a:pt x="2126" y="237"/>
                  </a:lnTo>
                  <a:lnTo>
                    <a:pt x="1713" y="414"/>
                  </a:lnTo>
                  <a:lnTo>
                    <a:pt x="1358" y="650"/>
                  </a:lnTo>
                  <a:lnTo>
                    <a:pt x="1004" y="946"/>
                  </a:lnTo>
                  <a:lnTo>
                    <a:pt x="768" y="1241"/>
                  </a:lnTo>
                  <a:lnTo>
                    <a:pt x="473" y="1595"/>
                  </a:lnTo>
                  <a:lnTo>
                    <a:pt x="296" y="2008"/>
                  </a:lnTo>
                  <a:lnTo>
                    <a:pt x="178" y="2421"/>
                  </a:lnTo>
                  <a:lnTo>
                    <a:pt x="59" y="2835"/>
                  </a:lnTo>
                  <a:lnTo>
                    <a:pt x="0" y="3248"/>
                  </a:lnTo>
                  <a:lnTo>
                    <a:pt x="59" y="3720"/>
                  </a:lnTo>
                  <a:lnTo>
                    <a:pt x="118" y="4193"/>
                  </a:lnTo>
                  <a:lnTo>
                    <a:pt x="237" y="4606"/>
                  </a:lnTo>
                  <a:lnTo>
                    <a:pt x="414" y="4960"/>
                  </a:lnTo>
                  <a:lnTo>
                    <a:pt x="650" y="5373"/>
                  </a:lnTo>
                  <a:lnTo>
                    <a:pt x="945" y="5669"/>
                  </a:lnTo>
                  <a:lnTo>
                    <a:pt x="1240" y="5964"/>
                  </a:lnTo>
                  <a:lnTo>
                    <a:pt x="1594" y="6259"/>
                  </a:lnTo>
                  <a:lnTo>
                    <a:pt x="1949" y="6436"/>
                  </a:lnTo>
                  <a:lnTo>
                    <a:pt x="2362" y="6613"/>
                  </a:lnTo>
                  <a:lnTo>
                    <a:pt x="2834" y="6672"/>
                  </a:lnTo>
                  <a:lnTo>
                    <a:pt x="3248" y="6731"/>
                  </a:lnTo>
                  <a:lnTo>
                    <a:pt x="3720" y="6672"/>
                  </a:lnTo>
                  <a:lnTo>
                    <a:pt x="4192" y="6613"/>
                  </a:lnTo>
                  <a:lnTo>
                    <a:pt x="4605" y="6495"/>
                  </a:lnTo>
                  <a:lnTo>
                    <a:pt x="5019" y="6318"/>
                  </a:lnTo>
                  <a:lnTo>
                    <a:pt x="5373" y="6082"/>
                  </a:lnTo>
                  <a:lnTo>
                    <a:pt x="5727" y="5787"/>
                  </a:lnTo>
                  <a:lnTo>
                    <a:pt x="6022" y="5492"/>
                  </a:lnTo>
                  <a:lnTo>
                    <a:pt x="6259" y="5137"/>
                  </a:lnTo>
                  <a:lnTo>
                    <a:pt x="6436" y="4724"/>
                  </a:lnTo>
                  <a:lnTo>
                    <a:pt x="6613" y="4370"/>
                  </a:lnTo>
                  <a:lnTo>
                    <a:pt x="6672" y="3897"/>
                  </a:lnTo>
                  <a:lnTo>
                    <a:pt x="6731" y="3484"/>
                  </a:lnTo>
                  <a:lnTo>
                    <a:pt x="6731" y="3012"/>
                  </a:lnTo>
                  <a:lnTo>
                    <a:pt x="6613" y="2599"/>
                  </a:lnTo>
                  <a:lnTo>
                    <a:pt x="6495" y="2185"/>
                  </a:lnTo>
                  <a:lnTo>
                    <a:pt x="6318" y="1772"/>
                  </a:lnTo>
                  <a:lnTo>
                    <a:pt x="6081" y="1418"/>
                  </a:lnTo>
                  <a:lnTo>
                    <a:pt x="5845" y="1064"/>
                  </a:lnTo>
                  <a:lnTo>
                    <a:pt x="5550" y="768"/>
                  </a:lnTo>
                  <a:lnTo>
                    <a:pt x="5196" y="532"/>
                  </a:lnTo>
                  <a:lnTo>
                    <a:pt x="4783" y="296"/>
                  </a:lnTo>
                  <a:lnTo>
                    <a:pt x="4369" y="119"/>
                  </a:lnTo>
                  <a:lnTo>
                    <a:pt x="3956" y="60"/>
                  </a:lnTo>
                  <a:lnTo>
                    <a:pt x="34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9" name="Google Shape;559;p8"/>
            <p:cNvSpPr/>
            <p:nvPr/>
          </p:nvSpPr>
          <p:spPr>
            <a:xfrm>
              <a:off x="7215075" y="2826500"/>
              <a:ext cx="166800" cy="178600"/>
            </a:xfrm>
            <a:custGeom>
              <a:avLst/>
              <a:gdLst/>
              <a:ahLst/>
              <a:cxnLst/>
              <a:rect l="l" t="t" r="r" b="b"/>
              <a:pathLst>
                <a:path w="6672" h="7144" extrusionOk="0">
                  <a:moveTo>
                    <a:pt x="2657" y="3070"/>
                  </a:moveTo>
                  <a:lnTo>
                    <a:pt x="4488" y="3720"/>
                  </a:lnTo>
                  <a:lnTo>
                    <a:pt x="2657" y="4251"/>
                  </a:lnTo>
                  <a:lnTo>
                    <a:pt x="2657" y="3070"/>
                  </a:lnTo>
                  <a:close/>
                  <a:moveTo>
                    <a:pt x="237" y="0"/>
                  </a:moveTo>
                  <a:lnTo>
                    <a:pt x="178" y="2185"/>
                  </a:lnTo>
                  <a:lnTo>
                    <a:pt x="1181" y="2539"/>
                  </a:lnTo>
                  <a:lnTo>
                    <a:pt x="1063" y="4664"/>
                  </a:lnTo>
                  <a:lnTo>
                    <a:pt x="119" y="4959"/>
                  </a:lnTo>
                  <a:lnTo>
                    <a:pt x="1" y="7144"/>
                  </a:lnTo>
                  <a:lnTo>
                    <a:pt x="1" y="7144"/>
                  </a:lnTo>
                  <a:lnTo>
                    <a:pt x="6613" y="4959"/>
                  </a:lnTo>
                  <a:lnTo>
                    <a:pt x="6672" y="2598"/>
                  </a:lnTo>
                  <a:lnTo>
                    <a:pt x="2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0" name="Google Shape;560;p8"/>
            <p:cNvSpPr/>
            <p:nvPr/>
          </p:nvSpPr>
          <p:spPr>
            <a:xfrm>
              <a:off x="7200325" y="3030175"/>
              <a:ext cx="174175" cy="156475"/>
            </a:xfrm>
            <a:custGeom>
              <a:avLst/>
              <a:gdLst/>
              <a:ahLst/>
              <a:cxnLst/>
              <a:rect l="l" t="t" r="r" b="b"/>
              <a:pathLst>
                <a:path w="6967" h="6259" extrusionOk="0">
                  <a:moveTo>
                    <a:pt x="2480" y="1"/>
                  </a:moveTo>
                  <a:lnTo>
                    <a:pt x="2067" y="60"/>
                  </a:lnTo>
                  <a:lnTo>
                    <a:pt x="1712" y="178"/>
                  </a:lnTo>
                  <a:lnTo>
                    <a:pt x="1358" y="355"/>
                  </a:lnTo>
                  <a:lnTo>
                    <a:pt x="1063" y="532"/>
                  </a:lnTo>
                  <a:lnTo>
                    <a:pt x="827" y="768"/>
                  </a:lnTo>
                  <a:lnTo>
                    <a:pt x="591" y="1063"/>
                  </a:lnTo>
                  <a:lnTo>
                    <a:pt x="413" y="1358"/>
                  </a:lnTo>
                  <a:lnTo>
                    <a:pt x="236" y="1713"/>
                  </a:lnTo>
                  <a:lnTo>
                    <a:pt x="118" y="2067"/>
                  </a:lnTo>
                  <a:lnTo>
                    <a:pt x="59" y="2480"/>
                  </a:lnTo>
                  <a:lnTo>
                    <a:pt x="0" y="2834"/>
                  </a:lnTo>
                  <a:lnTo>
                    <a:pt x="59" y="3248"/>
                  </a:lnTo>
                  <a:lnTo>
                    <a:pt x="59" y="3602"/>
                  </a:lnTo>
                  <a:lnTo>
                    <a:pt x="177" y="4015"/>
                  </a:lnTo>
                  <a:lnTo>
                    <a:pt x="295" y="4310"/>
                  </a:lnTo>
                  <a:lnTo>
                    <a:pt x="532" y="4665"/>
                  </a:lnTo>
                  <a:lnTo>
                    <a:pt x="709" y="4901"/>
                  </a:lnTo>
                  <a:lnTo>
                    <a:pt x="1004" y="5196"/>
                  </a:lnTo>
                  <a:lnTo>
                    <a:pt x="1358" y="5373"/>
                  </a:lnTo>
                  <a:lnTo>
                    <a:pt x="1712" y="5550"/>
                  </a:lnTo>
                  <a:lnTo>
                    <a:pt x="2067" y="5668"/>
                  </a:lnTo>
                  <a:lnTo>
                    <a:pt x="2539" y="5786"/>
                  </a:lnTo>
                  <a:lnTo>
                    <a:pt x="6199" y="6259"/>
                  </a:lnTo>
                  <a:lnTo>
                    <a:pt x="6435" y="4251"/>
                  </a:lnTo>
                  <a:lnTo>
                    <a:pt x="2834" y="3779"/>
                  </a:lnTo>
                  <a:lnTo>
                    <a:pt x="2421" y="3661"/>
                  </a:lnTo>
                  <a:lnTo>
                    <a:pt x="2126" y="3425"/>
                  </a:lnTo>
                  <a:lnTo>
                    <a:pt x="2067" y="3307"/>
                  </a:lnTo>
                  <a:lnTo>
                    <a:pt x="2008" y="3130"/>
                  </a:lnTo>
                  <a:lnTo>
                    <a:pt x="1948" y="2953"/>
                  </a:lnTo>
                  <a:lnTo>
                    <a:pt x="1948" y="2775"/>
                  </a:lnTo>
                  <a:lnTo>
                    <a:pt x="2008" y="2539"/>
                  </a:lnTo>
                  <a:lnTo>
                    <a:pt x="2067" y="2421"/>
                  </a:lnTo>
                  <a:lnTo>
                    <a:pt x="2185" y="2244"/>
                  </a:lnTo>
                  <a:lnTo>
                    <a:pt x="2303" y="2185"/>
                  </a:lnTo>
                  <a:lnTo>
                    <a:pt x="2657" y="2067"/>
                  </a:lnTo>
                  <a:lnTo>
                    <a:pt x="3070" y="2067"/>
                  </a:lnTo>
                  <a:lnTo>
                    <a:pt x="6672" y="2598"/>
                  </a:lnTo>
                  <a:lnTo>
                    <a:pt x="6967" y="591"/>
                  </a:lnTo>
                  <a:lnTo>
                    <a:pt x="3306" y="60"/>
                  </a:lnTo>
                  <a:lnTo>
                    <a:pt x="28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1" name="Google Shape;561;p8"/>
            <p:cNvSpPr/>
            <p:nvPr/>
          </p:nvSpPr>
          <p:spPr>
            <a:xfrm>
              <a:off x="7167850" y="3192525"/>
              <a:ext cx="178625" cy="171250"/>
            </a:xfrm>
            <a:custGeom>
              <a:avLst/>
              <a:gdLst/>
              <a:ahLst/>
              <a:cxnLst/>
              <a:rect l="l" t="t" r="r" b="b"/>
              <a:pathLst>
                <a:path w="7145" h="6850" extrusionOk="0">
                  <a:moveTo>
                    <a:pt x="2067" y="2421"/>
                  </a:moveTo>
                  <a:lnTo>
                    <a:pt x="4901" y="3130"/>
                  </a:lnTo>
                  <a:lnTo>
                    <a:pt x="4783" y="3602"/>
                  </a:lnTo>
                  <a:lnTo>
                    <a:pt x="4664" y="3957"/>
                  </a:lnTo>
                  <a:lnTo>
                    <a:pt x="4546" y="4193"/>
                  </a:lnTo>
                  <a:lnTo>
                    <a:pt x="4369" y="4429"/>
                  </a:lnTo>
                  <a:lnTo>
                    <a:pt x="4133" y="4606"/>
                  </a:lnTo>
                  <a:lnTo>
                    <a:pt x="3897" y="4724"/>
                  </a:lnTo>
                  <a:lnTo>
                    <a:pt x="3661" y="4783"/>
                  </a:lnTo>
                  <a:lnTo>
                    <a:pt x="3307" y="4783"/>
                  </a:lnTo>
                  <a:lnTo>
                    <a:pt x="3011" y="4724"/>
                  </a:lnTo>
                  <a:lnTo>
                    <a:pt x="2716" y="4606"/>
                  </a:lnTo>
                  <a:lnTo>
                    <a:pt x="2421" y="4488"/>
                  </a:lnTo>
                  <a:lnTo>
                    <a:pt x="2244" y="4311"/>
                  </a:lnTo>
                  <a:lnTo>
                    <a:pt x="2067" y="4075"/>
                  </a:lnTo>
                  <a:lnTo>
                    <a:pt x="1949" y="3838"/>
                  </a:lnTo>
                  <a:lnTo>
                    <a:pt x="1890" y="3543"/>
                  </a:lnTo>
                  <a:lnTo>
                    <a:pt x="1890" y="3248"/>
                  </a:lnTo>
                  <a:lnTo>
                    <a:pt x="1949" y="2894"/>
                  </a:lnTo>
                  <a:lnTo>
                    <a:pt x="2067" y="2421"/>
                  </a:lnTo>
                  <a:close/>
                  <a:moveTo>
                    <a:pt x="827" y="1"/>
                  </a:moveTo>
                  <a:lnTo>
                    <a:pt x="118" y="2658"/>
                  </a:lnTo>
                  <a:lnTo>
                    <a:pt x="59" y="3130"/>
                  </a:lnTo>
                  <a:lnTo>
                    <a:pt x="0" y="3602"/>
                  </a:lnTo>
                  <a:lnTo>
                    <a:pt x="59" y="4075"/>
                  </a:lnTo>
                  <a:lnTo>
                    <a:pt x="118" y="4488"/>
                  </a:lnTo>
                  <a:lnTo>
                    <a:pt x="296" y="4901"/>
                  </a:lnTo>
                  <a:lnTo>
                    <a:pt x="473" y="5255"/>
                  </a:lnTo>
                  <a:lnTo>
                    <a:pt x="709" y="5610"/>
                  </a:lnTo>
                  <a:lnTo>
                    <a:pt x="1004" y="5905"/>
                  </a:lnTo>
                  <a:lnTo>
                    <a:pt x="1299" y="6200"/>
                  </a:lnTo>
                  <a:lnTo>
                    <a:pt x="1653" y="6436"/>
                  </a:lnTo>
                  <a:lnTo>
                    <a:pt x="2067" y="6613"/>
                  </a:lnTo>
                  <a:lnTo>
                    <a:pt x="2480" y="6731"/>
                  </a:lnTo>
                  <a:lnTo>
                    <a:pt x="2952" y="6849"/>
                  </a:lnTo>
                  <a:lnTo>
                    <a:pt x="3838" y="6849"/>
                  </a:lnTo>
                  <a:lnTo>
                    <a:pt x="4251" y="6731"/>
                  </a:lnTo>
                  <a:lnTo>
                    <a:pt x="4605" y="6613"/>
                  </a:lnTo>
                  <a:lnTo>
                    <a:pt x="5019" y="6377"/>
                  </a:lnTo>
                  <a:lnTo>
                    <a:pt x="5314" y="6141"/>
                  </a:lnTo>
                  <a:lnTo>
                    <a:pt x="5668" y="5846"/>
                  </a:lnTo>
                  <a:lnTo>
                    <a:pt x="5904" y="5492"/>
                  </a:lnTo>
                  <a:lnTo>
                    <a:pt x="6140" y="5137"/>
                  </a:lnTo>
                  <a:lnTo>
                    <a:pt x="6318" y="4724"/>
                  </a:lnTo>
                  <a:lnTo>
                    <a:pt x="6495" y="4252"/>
                  </a:lnTo>
                  <a:lnTo>
                    <a:pt x="7144" y="1595"/>
                  </a:lnTo>
                  <a:lnTo>
                    <a:pt x="8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2" name="Google Shape;562;p8"/>
            <p:cNvSpPr/>
            <p:nvPr/>
          </p:nvSpPr>
          <p:spPr>
            <a:xfrm>
              <a:off x="7125050" y="3365225"/>
              <a:ext cx="171225" cy="100400"/>
            </a:xfrm>
            <a:custGeom>
              <a:avLst/>
              <a:gdLst/>
              <a:ahLst/>
              <a:cxnLst/>
              <a:rect l="l" t="t" r="r" b="b"/>
              <a:pathLst>
                <a:path w="6849" h="4016" extrusionOk="0">
                  <a:moveTo>
                    <a:pt x="650" y="0"/>
                  </a:moveTo>
                  <a:lnTo>
                    <a:pt x="0" y="1949"/>
                  </a:lnTo>
                  <a:lnTo>
                    <a:pt x="6199" y="4015"/>
                  </a:lnTo>
                  <a:lnTo>
                    <a:pt x="6849" y="2067"/>
                  </a:lnTo>
                  <a:lnTo>
                    <a:pt x="6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3" name="Google Shape;563;p8"/>
            <p:cNvSpPr/>
            <p:nvPr/>
          </p:nvSpPr>
          <p:spPr>
            <a:xfrm>
              <a:off x="7077800" y="3464125"/>
              <a:ext cx="168300" cy="168275"/>
            </a:xfrm>
            <a:custGeom>
              <a:avLst/>
              <a:gdLst/>
              <a:ahLst/>
              <a:cxnLst/>
              <a:rect l="l" t="t" r="r" b="b"/>
              <a:pathLst>
                <a:path w="6732" h="6731" extrusionOk="0">
                  <a:moveTo>
                    <a:pt x="3248" y="2066"/>
                  </a:moveTo>
                  <a:lnTo>
                    <a:pt x="3543" y="2125"/>
                  </a:lnTo>
                  <a:lnTo>
                    <a:pt x="3838" y="2185"/>
                  </a:lnTo>
                  <a:lnTo>
                    <a:pt x="4134" y="2362"/>
                  </a:lnTo>
                  <a:lnTo>
                    <a:pt x="4370" y="2539"/>
                  </a:lnTo>
                  <a:lnTo>
                    <a:pt x="4547" y="2716"/>
                  </a:lnTo>
                  <a:lnTo>
                    <a:pt x="4724" y="2952"/>
                  </a:lnTo>
                  <a:lnTo>
                    <a:pt x="4783" y="3188"/>
                  </a:lnTo>
                  <a:lnTo>
                    <a:pt x="4783" y="3424"/>
                  </a:lnTo>
                  <a:lnTo>
                    <a:pt x="4783" y="3661"/>
                  </a:lnTo>
                  <a:lnTo>
                    <a:pt x="4665" y="3956"/>
                  </a:lnTo>
                  <a:lnTo>
                    <a:pt x="4547" y="4192"/>
                  </a:lnTo>
                  <a:lnTo>
                    <a:pt x="4370" y="4428"/>
                  </a:lnTo>
                  <a:lnTo>
                    <a:pt x="4193" y="4546"/>
                  </a:lnTo>
                  <a:lnTo>
                    <a:pt x="3957" y="4664"/>
                  </a:lnTo>
                  <a:lnTo>
                    <a:pt x="3720" y="4723"/>
                  </a:lnTo>
                  <a:lnTo>
                    <a:pt x="3425" y="4723"/>
                  </a:lnTo>
                  <a:lnTo>
                    <a:pt x="3130" y="4664"/>
                  </a:lnTo>
                  <a:lnTo>
                    <a:pt x="2835" y="4546"/>
                  </a:lnTo>
                  <a:lnTo>
                    <a:pt x="2540" y="4428"/>
                  </a:lnTo>
                  <a:lnTo>
                    <a:pt x="2362" y="4251"/>
                  </a:lnTo>
                  <a:lnTo>
                    <a:pt x="2126" y="4074"/>
                  </a:lnTo>
                  <a:lnTo>
                    <a:pt x="2008" y="3838"/>
                  </a:lnTo>
                  <a:lnTo>
                    <a:pt x="1949" y="3601"/>
                  </a:lnTo>
                  <a:lnTo>
                    <a:pt x="1890" y="3365"/>
                  </a:lnTo>
                  <a:lnTo>
                    <a:pt x="1949" y="3070"/>
                  </a:lnTo>
                  <a:lnTo>
                    <a:pt x="2008" y="2834"/>
                  </a:lnTo>
                  <a:lnTo>
                    <a:pt x="2126" y="2539"/>
                  </a:lnTo>
                  <a:lnTo>
                    <a:pt x="2303" y="2362"/>
                  </a:lnTo>
                  <a:lnTo>
                    <a:pt x="2540" y="2185"/>
                  </a:lnTo>
                  <a:lnTo>
                    <a:pt x="2776" y="2066"/>
                  </a:lnTo>
                  <a:close/>
                  <a:moveTo>
                    <a:pt x="2894" y="0"/>
                  </a:moveTo>
                  <a:lnTo>
                    <a:pt x="2481" y="118"/>
                  </a:lnTo>
                  <a:lnTo>
                    <a:pt x="2067" y="236"/>
                  </a:lnTo>
                  <a:lnTo>
                    <a:pt x="1654" y="413"/>
                  </a:lnTo>
                  <a:lnTo>
                    <a:pt x="1300" y="709"/>
                  </a:lnTo>
                  <a:lnTo>
                    <a:pt x="1005" y="945"/>
                  </a:lnTo>
                  <a:lnTo>
                    <a:pt x="709" y="1299"/>
                  </a:lnTo>
                  <a:lnTo>
                    <a:pt x="473" y="1653"/>
                  </a:lnTo>
                  <a:lnTo>
                    <a:pt x="237" y="2066"/>
                  </a:lnTo>
                  <a:lnTo>
                    <a:pt x="119" y="2480"/>
                  </a:lnTo>
                  <a:lnTo>
                    <a:pt x="1" y="2893"/>
                  </a:lnTo>
                  <a:lnTo>
                    <a:pt x="1" y="3365"/>
                  </a:lnTo>
                  <a:lnTo>
                    <a:pt x="1" y="3779"/>
                  </a:lnTo>
                  <a:lnTo>
                    <a:pt x="60" y="4192"/>
                  </a:lnTo>
                  <a:lnTo>
                    <a:pt x="237" y="4605"/>
                  </a:lnTo>
                  <a:lnTo>
                    <a:pt x="414" y="5018"/>
                  </a:lnTo>
                  <a:lnTo>
                    <a:pt x="650" y="5373"/>
                  </a:lnTo>
                  <a:lnTo>
                    <a:pt x="887" y="5727"/>
                  </a:lnTo>
                  <a:lnTo>
                    <a:pt x="1241" y="6022"/>
                  </a:lnTo>
                  <a:lnTo>
                    <a:pt x="1595" y="6258"/>
                  </a:lnTo>
                  <a:lnTo>
                    <a:pt x="2067" y="6435"/>
                  </a:lnTo>
                  <a:lnTo>
                    <a:pt x="2481" y="6612"/>
                  </a:lnTo>
                  <a:lnTo>
                    <a:pt x="2894" y="6731"/>
                  </a:lnTo>
                  <a:lnTo>
                    <a:pt x="3779" y="6731"/>
                  </a:lnTo>
                  <a:lnTo>
                    <a:pt x="4252" y="6612"/>
                  </a:lnTo>
                  <a:lnTo>
                    <a:pt x="4606" y="6494"/>
                  </a:lnTo>
                  <a:lnTo>
                    <a:pt x="5019" y="6317"/>
                  </a:lnTo>
                  <a:lnTo>
                    <a:pt x="5374" y="6081"/>
                  </a:lnTo>
                  <a:lnTo>
                    <a:pt x="5669" y="5786"/>
                  </a:lnTo>
                  <a:lnTo>
                    <a:pt x="5964" y="5432"/>
                  </a:lnTo>
                  <a:lnTo>
                    <a:pt x="6200" y="5077"/>
                  </a:lnTo>
                  <a:lnTo>
                    <a:pt x="6436" y="4664"/>
                  </a:lnTo>
                  <a:lnTo>
                    <a:pt x="6554" y="4251"/>
                  </a:lnTo>
                  <a:lnTo>
                    <a:pt x="6672" y="3838"/>
                  </a:lnTo>
                  <a:lnTo>
                    <a:pt x="6731" y="3424"/>
                  </a:lnTo>
                  <a:lnTo>
                    <a:pt x="6672" y="2952"/>
                  </a:lnTo>
                  <a:lnTo>
                    <a:pt x="6613" y="2539"/>
                  </a:lnTo>
                  <a:lnTo>
                    <a:pt x="6495" y="2125"/>
                  </a:lnTo>
                  <a:lnTo>
                    <a:pt x="6318" y="1771"/>
                  </a:lnTo>
                  <a:lnTo>
                    <a:pt x="6082" y="1358"/>
                  </a:lnTo>
                  <a:lnTo>
                    <a:pt x="5787" y="1063"/>
                  </a:lnTo>
                  <a:lnTo>
                    <a:pt x="5433" y="768"/>
                  </a:lnTo>
                  <a:lnTo>
                    <a:pt x="5078" y="472"/>
                  </a:lnTo>
                  <a:lnTo>
                    <a:pt x="4665" y="295"/>
                  </a:lnTo>
                  <a:lnTo>
                    <a:pt x="4193" y="118"/>
                  </a:lnTo>
                  <a:lnTo>
                    <a:pt x="3779" y="59"/>
                  </a:lnTo>
                  <a:lnTo>
                    <a:pt x="33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4" name="Google Shape;564;p8"/>
            <p:cNvSpPr/>
            <p:nvPr/>
          </p:nvSpPr>
          <p:spPr>
            <a:xfrm>
              <a:off x="6964150" y="3658950"/>
              <a:ext cx="194875" cy="175650"/>
            </a:xfrm>
            <a:custGeom>
              <a:avLst/>
              <a:gdLst/>
              <a:ahLst/>
              <a:cxnLst/>
              <a:rect l="l" t="t" r="r" b="b"/>
              <a:pathLst>
                <a:path w="7795" h="7026" extrusionOk="0">
                  <a:moveTo>
                    <a:pt x="2185" y="0"/>
                  </a:moveTo>
                  <a:lnTo>
                    <a:pt x="1" y="3720"/>
                  </a:lnTo>
                  <a:lnTo>
                    <a:pt x="1359" y="4546"/>
                  </a:lnTo>
                  <a:lnTo>
                    <a:pt x="2540" y="2598"/>
                  </a:lnTo>
                  <a:lnTo>
                    <a:pt x="3366" y="3011"/>
                  </a:lnTo>
                  <a:lnTo>
                    <a:pt x="2303" y="4782"/>
                  </a:lnTo>
                  <a:lnTo>
                    <a:pt x="3661" y="5550"/>
                  </a:lnTo>
                  <a:lnTo>
                    <a:pt x="4665" y="3838"/>
                  </a:lnTo>
                  <a:lnTo>
                    <a:pt x="5373" y="4192"/>
                  </a:lnTo>
                  <a:lnTo>
                    <a:pt x="4193" y="6199"/>
                  </a:lnTo>
                  <a:lnTo>
                    <a:pt x="5610" y="7026"/>
                  </a:lnTo>
                  <a:lnTo>
                    <a:pt x="7794" y="3247"/>
                  </a:lnTo>
                  <a:lnTo>
                    <a:pt x="218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5" name="Google Shape;565;p8"/>
            <p:cNvSpPr/>
            <p:nvPr/>
          </p:nvSpPr>
          <p:spPr>
            <a:xfrm>
              <a:off x="6859375" y="3775550"/>
              <a:ext cx="222900" cy="221425"/>
            </a:xfrm>
            <a:custGeom>
              <a:avLst/>
              <a:gdLst/>
              <a:ahLst/>
              <a:cxnLst/>
              <a:rect l="l" t="t" r="r" b="b"/>
              <a:pathLst>
                <a:path w="8916" h="8857" extrusionOk="0">
                  <a:moveTo>
                    <a:pt x="3602" y="0"/>
                  </a:moveTo>
                  <a:lnTo>
                    <a:pt x="2421" y="1653"/>
                  </a:lnTo>
                  <a:lnTo>
                    <a:pt x="5077" y="3543"/>
                  </a:lnTo>
                  <a:lnTo>
                    <a:pt x="5077" y="3543"/>
                  </a:lnTo>
                  <a:lnTo>
                    <a:pt x="1181" y="3425"/>
                  </a:lnTo>
                  <a:lnTo>
                    <a:pt x="0" y="5078"/>
                  </a:lnTo>
                  <a:lnTo>
                    <a:pt x="5255" y="8856"/>
                  </a:lnTo>
                  <a:lnTo>
                    <a:pt x="6494" y="7203"/>
                  </a:lnTo>
                  <a:lnTo>
                    <a:pt x="3779" y="5255"/>
                  </a:lnTo>
                  <a:lnTo>
                    <a:pt x="7734" y="5432"/>
                  </a:lnTo>
                  <a:lnTo>
                    <a:pt x="8915" y="3779"/>
                  </a:lnTo>
                  <a:lnTo>
                    <a:pt x="36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6" name="Google Shape;566;p8"/>
            <p:cNvSpPr/>
            <p:nvPr/>
          </p:nvSpPr>
          <p:spPr>
            <a:xfrm>
              <a:off x="6764900" y="3952675"/>
              <a:ext cx="169775" cy="169750"/>
            </a:xfrm>
            <a:custGeom>
              <a:avLst/>
              <a:gdLst/>
              <a:ahLst/>
              <a:cxnLst/>
              <a:rect l="l" t="t" r="r" b="b"/>
              <a:pathLst>
                <a:path w="6791" h="6790" extrusionOk="0">
                  <a:moveTo>
                    <a:pt x="3189" y="0"/>
                  </a:moveTo>
                  <a:lnTo>
                    <a:pt x="2775" y="59"/>
                  </a:lnTo>
                  <a:lnTo>
                    <a:pt x="2362" y="177"/>
                  </a:lnTo>
                  <a:lnTo>
                    <a:pt x="2008" y="354"/>
                  </a:lnTo>
                  <a:lnTo>
                    <a:pt x="1595" y="590"/>
                  </a:lnTo>
                  <a:lnTo>
                    <a:pt x="1240" y="886"/>
                  </a:lnTo>
                  <a:lnTo>
                    <a:pt x="886" y="1181"/>
                  </a:lnTo>
                  <a:lnTo>
                    <a:pt x="532" y="1653"/>
                  </a:lnTo>
                  <a:lnTo>
                    <a:pt x="296" y="2066"/>
                  </a:lnTo>
                  <a:lnTo>
                    <a:pt x="119" y="2539"/>
                  </a:lnTo>
                  <a:lnTo>
                    <a:pt x="1" y="2952"/>
                  </a:lnTo>
                  <a:lnTo>
                    <a:pt x="1" y="3424"/>
                  </a:lnTo>
                  <a:lnTo>
                    <a:pt x="1" y="3838"/>
                  </a:lnTo>
                  <a:lnTo>
                    <a:pt x="60" y="4251"/>
                  </a:lnTo>
                  <a:lnTo>
                    <a:pt x="178" y="4664"/>
                  </a:lnTo>
                  <a:lnTo>
                    <a:pt x="1713" y="6022"/>
                  </a:lnTo>
                  <a:lnTo>
                    <a:pt x="3897" y="3542"/>
                  </a:lnTo>
                  <a:lnTo>
                    <a:pt x="2834" y="2598"/>
                  </a:lnTo>
                  <a:lnTo>
                    <a:pt x="1772" y="3779"/>
                  </a:lnTo>
                  <a:lnTo>
                    <a:pt x="1713" y="3483"/>
                  </a:lnTo>
                  <a:lnTo>
                    <a:pt x="1772" y="3129"/>
                  </a:lnTo>
                  <a:lnTo>
                    <a:pt x="1890" y="2834"/>
                  </a:lnTo>
                  <a:lnTo>
                    <a:pt x="2067" y="2598"/>
                  </a:lnTo>
                  <a:lnTo>
                    <a:pt x="2362" y="2303"/>
                  </a:lnTo>
                  <a:lnTo>
                    <a:pt x="2598" y="2125"/>
                  </a:lnTo>
                  <a:lnTo>
                    <a:pt x="2834" y="2066"/>
                  </a:lnTo>
                  <a:lnTo>
                    <a:pt x="3130" y="2007"/>
                  </a:lnTo>
                  <a:lnTo>
                    <a:pt x="3366" y="2007"/>
                  </a:lnTo>
                  <a:lnTo>
                    <a:pt x="3661" y="2125"/>
                  </a:lnTo>
                  <a:lnTo>
                    <a:pt x="3897" y="2244"/>
                  </a:lnTo>
                  <a:lnTo>
                    <a:pt x="4192" y="2480"/>
                  </a:lnTo>
                  <a:lnTo>
                    <a:pt x="4429" y="2716"/>
                  </a:lnTo>
                  <a:lnTo>
                    <a:pt x="4606" y="2952"/>
                  </a:lnTo>
                  <a:lnTo>
                    <a:pt x="4724" y="3188"/>
                  </a:lnTo>
                  <a:lnTo>
                    <a:pt x="4783" y="3424"/>
                  </a:lnTo>
                  <a:lnTo>
                    <a:pt x="4783" y="3660"/>
                  </a:lnTo>
                  <a:lnTo>
                    <a:pt x="4724" y="3897"/>
                  </a:lnTo>
                  <a:lnTo>
                    <a:pt x="4606" y="4133"/>
                  </a:lnTo>
                  <a:lnTo>
                    <a:pt x="4429" y="4369"/>
                  </a:lnTo>
                  <a:lnTo>
                    <a:pt x="4251" y="4546"/>
                  </a:lnTo>
                  <a:lnTo>
                    <a:pt x="4015" y="4664"/>
                  </a:lnTo>
                  <a:lnTo>
                    <a:pt x="3779" y="4723"/>
                  </a:lnTo>
                  <a:lnTo>
                    <a:pt x="3543" y="4723"/>
                  </a:lnTo>
                  <a:lnTo>
                    <a:pt x="2126" y="6376"/>
                  </a:lnTo>
                  <a:lnTo>
                    <a:pt x="2539" y="6612"/>
                  </a:lnTo>
                  <a:lnTo>
                    <a:pt x="3012" y="6730"/>
                  </a:lnTo>
                  <a:lnTo>
                    <a:pt x="3484" y="6790"/>
                  </a:lnTo>
                  <a:lnTo>
                    <a:pt x="4015" y="6730"/>
                  </a:lnTo>
                  <a:lnTo>
                    <a:pt x="4488" y="6612"/>
                  </a:lnTo>
                  <a:lnTo>
                    <a:pt x="4960" y="6376"/>
                  </a:lnTo>
                  <a:lnTo>
                    <a:pt x="5432" y="6022"/>
                  </a:lnTo>
                  <a:lnTo>
                    <a:pt x="5845" y="5609"/>
                  </a:lnTo>
                  <a:lnTo>
                    <a:pt x="6141" y="5255"/>
                  </a:lnTo>
                  <a:lnTo>
                    <a:pt x="6377" y="4841"/>
                  </a:lnTo>
                  <a:lnTo>
                    <a:pt x="6554" y="4428"/>
                  </a:lnTo>
                  <a:lnTo>
                    <a:pt x="6731" y="4015"/>
                  </a:lnTo>
                  <a:lnTo>
                    <a:pt x="6790" y="3601"/>
                  </a:lnTo>
                  <a:lnTo>
                    <a:pt x="6790" y="3188"/>
                  </a:lnTo>
                  <a:lnTo>
                    <a:pt x="6731" y="2775"/>
                  </a:lnTo>
                  <a:lnTo>
                    <a:pt x="6613" y="2421"/>
                  </a:lnTo>
                  <a:lnTo>
                    <a:pt x="6436" y="2007"/>
                  </a:lnTo>
                  <a:lnTo>
                    <a:pt x="6200" y="1653"/>
                  </a:lnTo>
                  <a:lnTo>
                    <a:pt x="5905" y="1299"/>
                  </a:lnTo>
                  <a:lnTo>
                    <a:pt x="5550" y="945"/>
                  </a:lnTo>
                  <a:lnTo>
                    <a:pt x="5196" y="649"/>
                  </a:lnTo>
                  <a:lnTo>
                    <a:pt x="4842" y="413"/>
                  </a:lnTo>
                  <a:lnTo>
                    <a:pt x="4429" y="236"/>
                  </a:lnTo>
                  <a:lnTo>
                    <a:pt x="4015" y="118"/>
                  </a:lnTo>
                  <a:lnTo>
                    <a:pt x="36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7" name="Google Shape;567;p8"/>
            <p:cNvSpPr/>
            <p:nvPr/>
          </p:nvSpPr>
          <p:spPr>
            <a:xfrm>
              <a:off x="6680775" y="4057450"/>
              <a:ext cx="149100" cy="153525"/>
            </a:xfrm>
            <a:custGeom>
              <a:avLst/>
              <a:gdLst/>
              <a:ahLst/>
              <a:cxnLst/>
              <a:rect l="l" t="t" r="r" b="b"/>
              <a:pathLst>
                <a:path w="5964" h="6141" extrusionOk="0">
                  <a:moveTo>
                    <a:pt x="1476" y="1"/>
                  </a:moveTo>
                  <a:lnTo>
                    <a:pt x="0" y="1418"/>
                  </a:lnTo>
                  <a:lnTo>
                    <a:pt x="4487" y="6141"/>
                  </a:lnTo>
                  <a:lnTo>
                    <a:pt x="5963" y="4724"/>
                  </a:lnTo>
                  <a:lnTo>
                    <a:pt x="147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8" name="Google Shape;568;p8"/>
            <p:cNvSpPr/>
            <p:nvPr/>
          </p:nvSpPr>
          <p:spPr>
            <a:xfrm>
              <a:off x="6537600" y="4115025"/>
              <a:ext cx="224375" cy="225850"/>
            </a:xfrm>
            <a:custGeom>
              <a:avLst/>
              <a:gdLst/>
              <a:ahLst/>
              <a:cxnLst/>
              <a:rect l="l" t="t" r="r" b="b"/>
              <a:pathLst>
                <a:path w="8975" h="9034" extrusionOk="0">
                  <a:moveTo>
                    <a:pt x="4842" y="0"/>
                  </a:moveTo>
                  <a:lnTo>
                    <a:pt x="3248" y="1299"/>
                  </a:lnTo>
                  <a:lnTo>
                    <a:pt x="5373" y="3838"/>
                  </a:lnTo>
                  <a:lnTo>
                    <a:pt x="1595" y="2657"/>
                  </a:lnTo>
                  <a:lnTo>
                    <a:pt x="1" y="3956"/>
                  </a:lnTo>
                  <a:lnTo>
                    <a:pt x="4133" y="9033"/>
                  </a:lnTo>
                  <a:lnTo>
                    <a:pt x="5727" y="7734"/>
                  </a:lnTo>
                  <a:lnTo>
                    <a:pt x="3602" y="5137"/>
                  </a:lnTo>
                  <a:lnTo>
                    <a:pt x="7380" y="6318"/>
                  </a:lnTo>
                  <a:lnTo>
                    <a:pt x="8975" y="5078"/>
                  </a:lnTo>
                  <a:lnTo>
                    <a:pt x="48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9" name="Google Shape;569;p8"/>
            <p:cNvSpPr/>
            <p:nvPr/>
          </p:nvSpPr>
          <p:spPr>
            <a:xfrm>
              <a:off x="6422475" y="4230150"/>
              <a:ext cx="181575" cy="196325"/>
            </a:xfrm>
            <a:custGeom>
              <a:avLst/>
              <a:gdLst/>
              <a:ahLst/>
              <a:cxnLst/>
              <a:rect l="l" t="t" r="r" b="b"/>
              <a:pathLst>
                <a:path w="7263" h="7853" extrusionOk="0">
                  <a:moveTo>
                    <a:pt x="3602" y="0"/>
                  </a:moveTo>
                  <a:lnTo>
                    <a:pt x="0" y="2421"/>
                  </a:lnTo>
                  <a:lnTo>
                    <a:pt x="886" y="3779"/>
                  </a:lnTo>
                  <a:lnTo>
                    <a:pt x="2834" y="2539"/>
                  </a:lnTo>
                  <a:lnTo>
                    <a:pt x="3366" y="3307"/>
                  </a:lnTo>
                  <a:lnTo>
                    <a:pt x="1654" y="4428"/>
                  </a:lnTo>
                  <a:lnTo>
                    <a:pt x="2539" y="5668"/>
                  </a:lnTo>
                  <a:lnTo>
                    <a:pt x="4192" y="4546"/>
                  </a:lnTo>
                  <a:lnTo>
                    <a:pt x="4665" y="5196"/>
                  </a:lnTo>
                  <a:lnTo>
                    <a:pt x="2716" y="6495"/>
                  </a:lnTo>
                  <a:lnTo>
                    <a:pt x="3661" y="7853"/>
                  </a:lnTo>
                  <a:lnTo>
                    <a:pt x="7262" y="5432"/>
                  </a:lnTo>
                  <a:lnTo>
                    <a:pt x="36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0" name="Google Shape;570;p8"/>
            <p:cNvSpPr/>
            <p:nvPr/>
          </p:nvSpPr>
          <p:spPr>
            <a:xfrm>
              <a:off x="6304400" y="4305425"/>
              <a:ext cx="174175" cy="194850"/>
            </a:xfrm>
            <a:custGeom>
              <a:avLst/>
              <a:gdLst/>
              <a:ahLst/>
              <a:cxnLst/>
              <a:rect l="l" t="t" r="r" b="b"/>
              <a:pathLst>
                <a:path w="6967" h="7794" extrusionOk="0">
                  <a:moveTo>
                    <a:pt x="3838" y="0"/>
                  </a:moveTo>
                  <a:lnTo>
                    <a:pt x="0" y="2126"/>
                  </a:lnTo>
                  <a:lnTo>
                    <a:pt x="827" y="3543"/>
                  </a:lnTo>
                  <a:lnTo>
                    <a:pt x="2834" y="2421"/>
                  </a:lnTo>
                  <a:lnTo>
                    <a:pt x="3248" y="3188"/>
                  </a:lnTo>
                  <a:lnTo>
                    <a:pt x="1476" y="4192"/>
                  </a:lnTo>
                  <a:lnTo>
                    <a:pt x="2244" y="5550"/>
                  </a:lnTo>
                  <a:lnTo>
                    <a:pt x="4015" y="4546"/>
                  </a:lnTo>
                  <a:lnTo>
                    <a:pt x="4428" y="5255"/>
                  </a:lnTo>
                  <a:lnTo>
                    <a:pt x="2421" y="6377"/>
                  </a:lnTo>
                  <a:lnTo>
                    <a:pt x="3188" y="7794"/>
                  </a:lnTo>
                  <a:lnTo>
                    <a:pt x="6967" y="5668"/>
                  </a:lnTo>
                  <a:lnTo>
                    <a:pt x="38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1" name="Google Shape;571;p8"/>
            <p:cNvSpPr/>
            <p:nvPr/>
          </p:nvSpPr>
          <p:spPr>
            <a:xfrm>
              <a:off x="6155325" y="4370375"/>
              <a:ext cx="191900" cy="187475"/>
            </a:xfrm>
            <a:custGeom>
              <a:avLst/>
              <a:gdLst/>
              <a:ahLst/>
              <a:cxnLst/>
              <a:rect l="l" t="t" r="r" b="b"/>
              <a:pathLst>
                <a:path w="7676" h="7499" extrusionOk="0">
                  <a:moveTo>
                    <a:pt x="4664" y="4192"/>
                  </a:moveTo>
                  <a:lnTo>
                    <a:pt x="5137" y="5196"/>
                  </a:lnTo>
                  <a:lnTo>
                    <a:pt x="4369" y="5550"/>
                  </a:lnTo>
                  <a:lnTo>
                    <a:pt x="4133" y="5609"/>
                  </a:lnTo>
                  <a:lnTo>
                    <a:pt x="3956" y="5609"/>
                  </a:lnTo>
                  <a:lnTo>
                    <a:pt x="3779" y="5491"/>
                  </a:lnTo>
                  <a:lnTo>
                    <a:pt x="3602" y="5255"/>
                  </a:lnTo>
                  <a:lnTo>
                    <a:pt x="3543" y="5018"/>
                  </a:lnTo>
                  <a:lnTo>
                    <a:pt x="3602" y="4841"/>
                  </a:lnTo>
                  <a:lnTo>
                    <a:pt x="3720" y="4664"/>
                  </a:lnTo>
                  <a:lnTo>
                    <a:pt x="3956" y="4546"/>
                  </a:lnTo>
                  <a:lnTo>
                    <a:pt x="4664" y="4192"/>
                  </a:lnTo>
                  <a:close/>
                  <a:moveTo>
                    <a:pt x="5019" y="0"/>
                  </a:moveTo>
                  <a:lnTo>
                    <a:pt x="3189" y="827"/>
                  </a:lnTo>
                  <a:lnTo>
                    <a:pt x="4133" y="2952"/>
                  </a:lnTo>
                  <a:lnTo>
                    <a:pt x="2067" y="1358"/>
                  </a:lnTo>
                  <a:lnTo>
                    <a:pt x="0" y="2244"/>
                  </a:lnTo>
                  <a:lnTo>
                    <a:pt x="2303" y="3956"/>
                  </a:lnTo>
                  <a:lnTo>
                    <a:pt x="2067" y="4192"/>
                  </a:lnTo>
                  <a:lnTo>
                    <a:pt x="1890" y="4487"/>
                  </a:lnTo>
                  <a:lnTo>
                    <a:pt x="1713" y="4723"/>
                  </a:lnTo>
                  <a:lnTo>
                    <a:pt x="1653" y="5018"/>
                  </a:lnTo>
                  <a:lnTo>
                    <a:pt x="1594" y="5373"/>
                  </a:lnTo>
                  <a:lnTo>
                    <a:pt x="1594" y="5668"/>
                  </a:lnTo>
                  <a:lnTo>
                    <a:pt x="1653" y="5963"/>
                  </a:lnTo>
                  <a:lnTo>
                    <a:pt x="1772" y="6258"/>
                  </a:lnTo>
                  <a:lnTo>
                    <a:pt x="1949" y="6494"/>
                  </a:lnTo>
                  <a:lnTo>
                    <a:pt x="2067" y="6731"/>
                  </a:lnTo>
                  <a:lnTo>
                    <a:pt x="2303" y="6967"/>
                  </a:lnTo>
                  <a:lnTo>
                    <a:pt x="2480" y="7144"/>
                  </a:lnTo>
                  <a:lnTo>
                    <a:pt x="2716" y="7262"/>
                  </a:lnTo>
                  <a:lnTo>
                    <a:pt x="3011" y="7380"/>
                  </a:lnTo>
                  <a:lnTo>
                    <a:pt x="3248" y="7439"/>
                  </a:lnTo>
                  <a:lnTo>
                    <a:pt x="3602" y="7498"/>
                  </a:lnTo>
                  <a:lnTo>
                    <a:pt x="3897" y="7498"/>
                  </a:lnTo>
                  <a:lnTo>
                    <a:pt x="4251" y="7439"/>
                  </a:lnTo>
                  <a:lnTo>
                    <a:pt x="4546" y="7321"/>
                  </a:lnTo>
                  <a:lnTo>
                    <a:pt x="4901" y="7203"/>
                  </a:lnTo>
                  <a:lnTo>
                    <a:pt x="7675" y="5963"/>
                  </a:lnTo>
                  <a:lnTo>
                    <a:pt x="50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2" name="Google Shape;572;p8"/>
            <p:cNvSpPr/>
            <p:nvPr/>
          </p:nvSpPr>
          <p:spPr>
            <a:xfrm>
              <a:off x="5988525" y="4451550"/>
              <a:ext cx="146150" cy="180075"/>
            </a:xfrm>
            <a:custGeom>
              <a:avLst/>
              <a:gdLst/>
              <a:ahLst/>
              <a:cxnLst/>
              <a:rect l="l" t="t" r="r" b="b"/>
              <a:pathLst>
                <a:path w="5846" h="7203" extrusionOk="0">
                  <a:moveTo>
                    <a:pt x="3071" y="4133"/>
                  </a:moveTo>
                  <a:lnTo>
                    <a:pt x="3425" y="5255"/>
                  </a:lnTo>
                  <a:lnTo>
                    <a:pt x="2894" y="5432"/>
                  </a:lnTo>
                  <a:lnTo>
                    <a:pt x="2599" y="5491"/>
                  </a:lnTo>
                  <a:lnTo>
                    <a:pt x="2363" y="5432"/>
                  </a:lnTo>
                  <a:lnTo>
                    <a:pt x="2244" y="5255"/>
                  </a:lnTo>
                  <a:lnTo>
                    <a:pt x="2126" y="5019"/>
                  </a:lnTo>
                  <a:lnTo>
                    <a:pt x="2067" y="4782"/>
                  </a:lnTo>
                  <a:lnTo>
                    <a:pt x="2126" y="4546"/>
                  </a:lnTo>
                  <a:lnTo>
                    <a:pt x="2303" y="4369"/>
                  </a:lnTo>
                  <a:lnTo>
                    <a:pt x="2540" y="4251"/>
                  </a:lnTo>
                  <a:lnTo>
                    <a:pt x="3071" y="4133"/>
                  </a:lnTo>
                  <a:close/>
                  <a:moveTo>
                    <a:pt x="3957" y="0"/>
                  </a:moveTo>
                  <a:lnTo>
                    <a:pt x="2008" y="591"/>
                  </a:lnTo>
                  <a:lnTo>
                    <a:pt x="2599" y="2539"/>
                  </a:lnTo>
                  <a:lnTo>
                    <a:pt x="1831" y="2775"/>
                  </a:lnTo>
                  <a:lnTo>
                    <a:pt x="1477" y="2952"/>
                  </a:lnTo>
                  <a:lnTo>
                    <a:pt x="1182" y="3070"/>
                  </a:lnTo>
                  <a:lnTo>
                    <a:pt x="887" y="3247"/>
                  </a:lnTo>
                  <a:lnTo>
                    <a:pt x="650" y="3484"/>
                  </a:lnTo>
                  <a:lnTo>
                    <a:pt x="414" y="3720"/>
                  </a:lnTo>
                  <a:lnTo>
                    <a:pt x="296" y="3956"/>
                  </a:lnTo>
                  <a:lnTo>
                    <a:pt x="178" y="4192"/>
                  </a:lnTo>
                  <a:lnTo>
                    <a:pt x="60" y="4487"/>
                  </a:lnTo>
                  <a:lnTo>
                    <a:pt x="1" y="4782"/>
                  </a:lnTo>
                  <a:lnTo>
                    <a:pt x="1" y="5078"/>
                  </a:lnTo>
                  <a:lnTo>
                    <a:pt x="60" y="5373"/>
                  </a:lnTo>
                  <a:lnTo>
                    <a:pt x="119" y="5668"/>
                  </a:lnTo>
                  <a:lnTo>
                    <a:pt x="296" y="6081"/>
                  </a:lnTo>
                  <a:lnTo>
                    <a:pt x="532" y="6495"/>
                  </a:lnTo>
                  <a:lnTo>
                    <a:pt x="827" y="6790"/>
                  </a:lnTo>
                  <a:lnTo>
                    <a:pt x="1182" y="7026"/>
                  </a:lnTo>
                  <a:lnTo>
                    <a:pt x="1654" y="7144"/>
                  </a:lnTo>
                  <a:lnTo>
                    <a:pt x="2067" y="7203"/>
                  </a:lnTo>
                  <a:lnTo>
                    <a:pt x="2599" y="7203"/>
                  </a:lnTo>
                  <a:lnTo>
                    <a:pt x="3130" y="7085"/>
                  </a:lnTo>
                  <a:lnTo>
                    <a:pt x="5846" y="6199"/>
                  </a:lnTo>
                  <a:lnTo>
                    <a:pt x="39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3" name="Google Shape;573;p8"/>
            <p:cNvSpPr/>
            <p:nvPr/>
          </p:nvSpPr>
          <p:spPr>
            <a:xfrm>
              <a:off x="5792225" y="4507625"/>
              <a:ext cx="168300" cy="168300"/>
            </a:xfrm>
            <a:custGeom>
              <a:avLst/>
              <a:gdLst/>
              <a:ahLst/>
              <a:cxnLst/>
              <a:rect l="l" t="t" r="r" b="b"/>
              <a:pathLst>
                <a:path w="6732" h="6732" extrusionOk="0">
                  <a:moveTo>
                    <a:pt x="3602" y="1949"/>
                  </a:moveTo>
                  <a:lnTo>
                    <a:pt x="3897" y="2008"/>
                  </a:lnTo>
                  <a:lnTo>
                    <a:pt x="4074" y="2185"/>
                  </a:lnTo>
                  <a:lnTo>
                    <a:pt x="4252" y="2362"/>
                  </a:lnTo>
                  <a:lnTo>
                    <a:pt x="4429" y="2539"/>
                  </a:lnTo>
                  <a:lnTo>
                    <a:pt x="4547" y="2835"/>
                  </a:lnTo>
                  <a:lnTo>
                    <a:pt x="4606" y="3130"/>
                  </a:lnTo>
                  <a:lnTo>
                    <a:pt x="4665" y="3425"/>
                  </a:lnTo>
                  <a:lnTo>
                    <a:pt x="4665" y="3720"/>
                  </a:lnTo>
                  <a:lnTo>
                    <a:pt x="4606" y="4015"/>
                  </a:lnTo>
                  <a:lnTo>
                    <a:pt x="4488" y="4252"/>
                  </a:lnTo>
                  <a:lnTo>
                    <a:pt x="4370" y="4429"/>
                  </a:lnTo>
                  <a:lnTo>
                    <a:pt x="4133" y="4606"/>
                  </a:lnTo>
                  <a:lnTo>
                    <a:pt x="3897" y="4724"/>
                  </a:lnTo>
                  <a:lnTo>
                    <a:pt x="3661" y="4783"/>
                  </a:lnTo>
                  <a:lnTo>
                    <a:pt x="3366" y="4842"/>
                  </a:lnTo>
                  <a:lnTo>
                    <a:pt x="3071" y="4842"/>
                  </a:lnTo>
                  <a:lnTo>
                    <a:pt x="2835" y="4724"/>
                  </a:lnTo>
                  <a:lnTo>
                    <a:pt x="2657" y="4606"/>
                  </a:lnTo>
                  <a:lnTo>
                    <a:pt x="2480" y="4429"/>
                  </a:lnTo>
                  <a:lnTo>
                    <a:pt x="2303" y="4193"/>
                  </a:lnTo>
                  <a:lnTo>
                    <a:pt x="2185" y="3956"/>
                  </a:lnTo>
                  <a:lnTo>
                    <a:pt x="2126" y="3602"/>
                  </a:lnTo>
                  <a:lnTo>
                    <a:pt x="2067" y="3307"/>
                  </a:lnTo>
                  <a:lnTo>
                    <a:pt x="2067" y="3012"/>
                  </a:lnTo>
                  <a:lnTo>
                    <a:pt x="2126" y="2776"/>
                  </a:lnTo>
                  <a:lnTo>
                    <a:pt x="2244" y="2539"/>
                  </a:lnTo>
                  <a:lnTo>
                    <a:pt x="2362" y="2303"/>
                  </a:lnTo>
                  <a:lnTo>
                    <a:pt x="2539" y="2185"/>
                  </a:lnTo>
                  <a:lnTo>
                    <a:pt x="2776" y="2067"/>
                  </a:lnTo>
                  <a:lnTo>
                    <a:pt x="3071" y="1949"/>
                  </a:lnTo>
                  <a:close/>
                  <a:moveTo>
                    <a:pt x="3602" y="1"/>
                  </a:moveTo>
                  <a:lnTo>
                    <a:pt x="3130" y="60"/>
                  </a:lnTo>
                  <a:lnTo>
                    <a:pt x="2717" y="119"/>
                  </a:lnTo>
                  <a:lnTo>
                    <a:pt x="2303" y="178"/>
                  </a:lnTo>
                  <a:lnTo>
                    <a:pt x="1890" y="355"/>
                  </a:lnTo>
                  <a:lnTo>
                    <a:pt x="1477" y="591"/>
                  </a:lnTo>
                  <a:lnTo>
                    <a:pt x="1122" y="827"/>
                  </a:lnTo>
                  <a:lnTo>
                    <a:pt x="827" y="1122"/>
                  </a:lnTo>
                  <a:lnTo>
                    <a:pt x="591" y="1477"/>
                  </a:lnTo>
                  <a:lnTo>
                    <a:pt x="355" y="1831"/>
                  </a:lnTo>
                  <a:lnTo>
                    <a:pt x="178" y="2244"/>
                  </a:lnTo>
                  <a:lnTo>
                    <a:pt x="60" y="2657"/>
                  </a:lnTo>
                  <a:lnTo>
                    <a:pt x="1" y="3130"/>
                  </a:lnTo>
                  <a:lnTo>
                    <a:pt x="1" y="3543"/>
                  </a:lnTo>
                  <a:lnTo>
                    <a:pt x="60" y="4015"/>
                  </a:lnTo>
                  <a:lnTo>
                    <a:pt x="178" y="4488"/>
                  </a:lnTo>
                  <a:lnTo>
                    <a:pt x="355" y="4901"/>
                  </a:lnTo>
                  <a:lnTo>
                    <a:pt x="591" y="5255"/>
                  </a:lnTo>
                  <a:lnTo>
                    <a:pt x="827" y="5609"/>
                  </a:lnTo>
                  <a:lnTo>
                    <a:pt x="1122" y="5964"/>
                  </a:lnTo>
                  <a:lnTo>
                    <a:pt x="1477" y="6200"/>
                  </a:lnTo>
                  <a:lnTo>
                    <a:pt x="1831" y="6377"/>
                  </a:lnTo>
                  <a:lnTo>
                    <a:pt x="2244" y="6554"/>
                  </a:lnTo>
                  <a:lnTo>
                    <a:pt x="2657" y="6672"/>
                  </a:lnTo>
                  <a:lnTo>
                    <a:pt x="3130" y="6731"/>
                  </a:lnTo>
                  <a:lnTo>
                    <a:pt x="3543" y="6731"/>
                  </a:lnTo>
                  <a:lnTo>
                    <a:pt x="4015" y="6672"/>
                  </a:lnTo>
                  <a:lnTo>
                    <a:pt x="4429" y="6554"/>
                  </a:lnTo>
                  <a:lnTo>
                    <a:pt x="4842" y="6377"/>
                  </a:lnTo>
                  <a:lnTo>
                    <a:pt x="5196" y="6200"/>
                  </a:lnTo>
                  <a:lnTo>
                    <a:pt x="5550" y="5905"/>
                  </a:lnTo>
                  <a:lnTo>
                    <a:pt x="5905" y="5609"/>
                  </a:lnTo>
                  <a:lnTo>
                    <a:pt x="6141" y="5255"/>
                  </a:lnTo>
                  <a:lnTo>
                    <a:pt x="6377" y="4901"/>
                  </a:lnTo>
                  <a:lnTo>
                    <a:pt x="6554" y="4488"/>
                  </a:lnTo>
                  <a:lnTo>
                    <a:pt x="6672" y="4074"/>
                  </a:lnTo>
                  <a:lnTo>
                    <a:pt x="6731" y="3661"/>
                  </a:lnTo>
                  <a:lnTo>
                    <a:pt x="6731" y="3189"/>
                  </a:lnTo>
                  <a:lnTo>
                    <a:pt x="6672" y="2717"/>
                  </a:lnTo>
                  <a:lnTo>
                    <a:pt x="6554" y="2303"/>
                  </a:lnTo>
                  <a:lnTo>
                    <a:pt x="6377" y="1890"/>
                  </a:lnTo>
                  <a:lnTo>
                    <a:pt x="6141" y="1477"/>
                  </a:lnTo>
                  <a:lnTo>
                    <a:pt x="5905" y="1122"/>
                  </a:lnTo>
                  <a:lnTo>
                    <a:pt x="5550" y="827"/>
                  </a:lnTo>
                  <a:lnTo>
                    <a:pt x="5196" y="591"/>
                  </a:lnTo>
                  <a:lnTo>
                    <a:pt x="4842" y="355"/>
                  </a:lnTo>
                  <a:lnTo>
                    <a:pt x="4429" y="178"/>
                  </a:lnTo>
                  <a:lnTo>
                    <a:pt x="4015" y="60"/>
                  </a:lnTo>
                  <a:lnTo>
                    <a:pt x="36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4" name="Google Shape;574;p8"/>
            <p:cNvSpPr/>
            <p:nvPr/>
          </p:nvSpPr>
          <p:spPr>
            <a:xfrm>
              <a:off x="5615125" y="4529775"/>
              <a:ext cx="153525" cy="169750"/>
            </a:xfrm>
            <a:custGeom>
              <a:avLst/>
              <a:gdLst/>
              <a:ahLst/>
              <a:cxnLst/>
              <a:rect l="l" t="t" r="r" b="b"/>
              <a:pathLst>
                <a:path w="6141" h="6790" extrusionOk="0">
                  <a:moveTo>
                    <a:pt x="3838" y="3897"/>
                  </a:moveTo>
                  <a:lnTo>
                    <a:pt x="3956" y="5019"/>
                  </a:lnTo>
                  <a:lnTo>
                    <a:pt x="3129" y="5078"/>
                  </a:lnTo>
                  <a:lnTo>
                    <a:pt x="2893" y="5078"/>
                  </a:lnTo>
                  <a:lnTo>
                    <a:pt x="2657" y="4960"/>
                  </a:lnTo>
                  <a:lnTo>
                    <a:pt x="2539" y="4782"/>
                  </a:lnTo>
                  <a:lnTo>
                    <a:pt x="2480" y="4546"/>
                  </a:lnTo>
                  <a:lnTo>
                    <a:pt x="2480" y="4310"/>
                  </a:lnTo>
                  <a:lnTo>
                    <a:pt x="2598" y="4133"/>
                  </a:lnTo>
                  <a:lnTo>
                    <a:pt x="2775" y="4015"/>
                  </a:lnTo>
                  <a:lnTo>
                    <a:pt x="3011" y="3956"/>
                  </a:lnTo>
                  <a:lnTo>
                    <a:pt x="3838" y="3897"/>
                  </a:lnTo>
                  <a:close/>
                  <a:moveTo>
                    <a:pt x="5550" y="0"/>
                  </a:moveTo>
                  <a:lnTo>
                    <a:pt x="3483" y="177"/>
                  </a:lnTo>
                  <a:lnTo>
                    <a:pt x="3719" y="2539"/>
                  </a:lnTo>
                  <a:lnTo>
                    <a:pt x="2244" y="296"/>
                  </a:lnTo>
                  <a:lnTo>
                    <a:pt x="0" y="532"/>
                  </a:lnTo>
                  <a:lnTo>
                    <a:pt x="1653" y="2893"/>
                  </a:lnTo>
                  <a:lnTo>
                    <a:pt x="1358" y="3011"/>
                  </a:lnTo>
                  <a:lnTo>
                    <a:pt x="1063" y="3247"/>
                  </a:lnTo>
                  <a:lnTo>
                    <a:pt x="886" y="3425"/>
                  </a:lnTo>
                  <a:lnTo>
                    <a:pt x="708" y="3720"/>
                  </a:lnTo>
                  <a:lnTo>
                    <a:pt x="531" y="3956"/>
                  </a:lnTo>
                  <a:lnTo>
                    <a:pt x="472" y="4251"/>
                  </a:lnTo>
                  <a:lnTo>
                    <a:pt x="413" y="4546"/>
                  </a:lnTo>
                  <a:lnTo>
                    <a:pt x="413" y="4901"/>
                  </a:lnTo>
                  <a:lnTo>
                    <a:pt x="472" y="5196"/>
                  </a:lnTo>
                  <a:lnTo>
                    <a:pt x="531" y="5432"/>
                  </a:lnTo>
                  <a:lnTo>
                    <a:pt x="649" y="5727"/>
                  </a:lnTo>
                  <a:lnTo>
                    <a:pt x="827" y="5963"/>
                  </a:lnTo>
                  <a:lnTo>
                    <a:pt x="1004" y="6140"/>
                  </a:lnTo>
                  <a:lnTo>
                    <a:pt x="1181" y="6317"/>
                  </a:lnTo>
                  <a:lnTo>
                    <a:pt x="1417" y="6495"/>
                  </a:lnTo>
                  <a:lnTo>
                    <a:pt x="1712" y="6613"/>
                  </a:lnTo>
                  <a:lnTo>
                    <a:pt x="2007" y="6731"/>
                  </a:lnTo>
                  <a:lnTo>
                    <a:pt x="2362" y="6790"/>
                  </a:lnTo>
                  <a:lnTo>
                    <a:pt x="3070" y="6790"/>
                  </a:lnTo>
                  <a:lnTo>
                    <a:pt x="6140" y="6495"/>
                  </a:lnTo>
                  <a:lnTo>
                    <a:pt x="55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5" name="Google Shape;575;p8"/>
            <p:cNvSpPr/>
            <p:nvPr/>
          </p:nvSpPr>
          <p:spPr>
            <a:xfrm>
              <a:off x="5461600" y="4543050"/>
              <a:ext cx="138775" cy="163850"/>
            </a:xfrm>
            <a:custGeom>
              <a:avLst/>
              <a:gdLst/>
              <a:ahLst/>
              <a:cxnLst/>
              <a:rect l="l" t="t" r="r" b="b"/>
              <a:pathLst>
                <a:path w="5551" h="6554" extrusionOk="0">
                  <a:moveTo>
                    <a:pt x="1831" y="1"/>
                  </a:moveTo>
                  <a:lnTo>
                    <a:pt x="1772" y="4901"/>
                  </a:lnTo>
                  <a:lnTo>
                    <a:pt x="60" y="4842"/>
                  </a:lnTo>
                  <a:lnTo>
                    <a:pt x="1" y="6495"/>
                  </a:lnTo>
                  <a:lnTo>
                    <a:pt x="5492" y="6554"/>
                  </a:lnTo>
                  <a:lnTo>
                    <a:pt x="5551" y="4960"/>
                  </a:lnTo>
                  <a:lnTo>
                    <a:pt x="3838" y="4901"/>
                  </a:lnTo>
                  <a:lnTo>
                    <a:pt x="38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6" name="Google Shape;576;p8"/>
            <p:cNvSpPr/>
            <p:nvPr/>
          </p:nvSpPr>
          <p:spPr>
            <a:xfrm>
              <a:off x="5315500" y="4537150"/>
              <a:ext cx="128425" cy="166800"/>
            </a:xfrm>
            <a:custGeom>
              <a:avLst/>
              <a:gdLst/>
              <a:ahLst/>
              <a:cxnLst/>
              <a:rect l="l" t="t" r="r" b="b"/>
              <a:pathLst>
                <a:path w="5137" h="6672" extrusionOk="0">
                  <a:moveTo>
                    <a:pt x="3070" y="1"/>
                  </a:moveTo>
                  <a:lnTo>
                    <a:pt x="2893" y="2480"/>
                  </a:lnTo>
                  <a:lnTo>
                    <a:pt x="1063" y="2303"/>
                  </a:lnTo>
                  <a:lnTo>
                    <a:pt x="886" y="3838"/>
                  </a:lnTo>
                  <a:lnTo>
                    <a:pt x="2716" y="3956"/>
                  </a:lnTo>
                  <a:lnTo>
                    <a:pt x="2657" y="4901"/>
                  </a:lnTo>
                  <a:lnTo>
                    <a:pt x="118" y="4665"/>
                  </a:lnTo>
                  <a:lnTo>
                    <a:pt x="0" y="6259"/>
                  </a:lnTo>
                  <a:lnTo>
                    <a:pt x="4546" y="6672"/>
                  </a:lnTo>
                  <a:lnTo>
                    <a:pt x="5136" y="178"/>
                  </a:lnTo>
                  <a:lnTo>
                    <a:pt x="30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7" name="Google Shape;577;p8"/>
            <p:cNvSpPr/>
            <p:nvPr/>
          </p:nvSpPr>
          <p:spPr>
            <a:xfrm>
              <a:off x="5128050" y="4512050"/>
              <a:ext cx="168275" cy="166825"/>
            </a:xfrm>
            <a:custGeom>
              <a:avLst/>
              <a:gdLst/>
              <a:ahLst/>
              <a:cxnLst/>
              <a:rect l="l" t="t" r="r" b="b"/>
              <a:pathLst>
                <a:path w="6731" h="6673" extrusionOk="0">
                  <a:moveTo>
                    <a:pt x="3306" y="1890"/>
                  </a:moveTo>
                  <a:lnTo>
                    <a:pt x="3601" y="1949"/>
                  </a:lnTo>
                  <a:lnTo>
                    <a:pt x="3897" y="2008"/>
                  </a:lnTo>
                  <a:lnTo>
                    <a:pt x="4133" y="2126"/>
                  </a:lnTo>
                  <a:lnTo>
                    <a:pt x="4310" y="2303"/>
                  </a:lnTo>
                  <a:lnTo>
                    <a:pt x="4487" y="2480"/>
                  </a:lnTo>
                  <a:lnTo>
                    <a:pt x="4546" y="2717"/>
                  </a:lnTo>
                  <a:lnTo>
                    <a:pt x="4605" y="3012"/>
                  </a:lnTo>
                  <a:lnTo>
                    <a:pt x="4664" y="3248"/>
                  </a:lnTo>
                  <a:lnTo>
                    <a:pt x="4605" y="3602"/>
                  </a:lnTo>
                  <a:lnTo>
                    <a:pt x="4546" y="3897"/>
                  </a:lnTo>
                  <a:lnTo>
                    <a:pt x="4428" y="4193"/>
                  </a:lnTo>
                  <a:lnTo>
                    <a:pt x="4251" y="4370"/>
                  </a:lnTo>
                  <a:lnTo>
                    <a:pt x="4074" y="4547"/>
                  </a:lnTo>
                  <a:lnTo>
                    <a:pt x="3897" y="4724"/>
                  </a:lnTo>
                  <a:lnTo>
                    <a:pt x="3601" y="4783"/>
                  </a:lnTo>
                  <a:lnTo>
                    <a:pt x="3365" y="4842"/>
                  </a:lnTo>
                  <a:lnTo>
                    <a:pt x="3070" y="4783"/>
                  </a:lnTo>
                  <a:lnTo>
                    <a:pt x="2775" y="4724"/>
                  </a:lnTo>
                  <a:lnTo>
                    <a:pt x="2539" y="4606"/>
                  </a:lnTo>
                  <a:lnTo>
                    <a:pt x="2362" y="4429"/>
                  </a:lnTo>
                  <a:lnTo>
                    <a:pt x="2244" y="4252"/>
                  </a:lnTo>
                  <a:lnTo>
                    <a:pt x="2125" y="4016"/>
                  </a:lnTo>
                  <a:lnTo>
                    <a:pt x="2066" y="3720"/>
                  </a:lnTo>
                  <a:lnTo>
                    <a:pt x="2066" y="3425"/>
                  </a:lnTo>
                  <a:lnTo>
                    <a:pt x="2066" y="3130"/>
                  </a:lnTo>
                  <a:lnTo>
                    <a:pt x="2185" y="2835"/>
                  </a:lnTo>
                  <a:lnTo>
                    <a:pt x="2303" y="2540"/>
                  </a:lnTo>
                  <a:lnTo>
                    <a:pt x="2421" y="2303"/>
                  </a:lnTo>
                  <a:lnTo>
                    <a:pt x="2598" y="2126"/>
                  </a:lnTo>
                  <a:lnTo>
                    <a:pt x="2834" y="2008"/>
                  </a:lnTo>
                  <a:lnTo>
                    <a:pt x="3070" y="1949"/>
                  </a:lnTo>
                  <a:lnTo>
                    <a:pt x="3306" y="1890"/>
                  </a:lnTo>
                  <a:close/>
                  <a:moveTo>
                    <a:pt x="3070" y="1"/>
                  </a:moveTo>
                  <a:lnTo>
                    <a:pt x="2657" y="60"/>
                  </a:lnTo>
                  <a:lnTo>
                    <a:pt x="2244" y="178"/>
                  </a:lnTo>
                  <a:lnTo>
                    <a:pt x="1830" y="355"/>
                  </a:lnTo>
                  <a:lnTo>
                    <a:pt x="1417" y="532"/>
                  </a:lnTo>
                  <a:lnTo>
                    <a:pt x="1122" y="827"/>
                  </a:lnTo>
                  <a:lnTo>
                    <a:pt x="827" y="1123"/>
                  </a:lnTo>
                  <a:lnTo>
                    <a:pt x="531" y="1477"/>
                  </a:lnTo>
                  <a:lnTo>
                    <a:pt x="354" y="1890"/>
                  </a:lnTo>
                  <a:lnTo>
                    <a:pt x="177" y="2303"/>
                  </a:lnTo>
                  <a:lnTo>
                    <a:pt x="59" y="2776"/>
                  </a:lnTo>
                  <a:lnTo>
                    <a:pt x="0" y="3189"/>
                  </a:lnTo>
                  <a:lnTo>
                    <a:pt x="0" y="3661"/>
                  </a:lnTo>
                  <a:lnTo>
                    <a:pt x="59" y="4075"/>
                  </a:lnTo>
                  <a:lnTo>
                    <a:pt x="177" y="4547"/>
                  </a:lnTo>
                  <a:lnTo>
                    <a:pt x="354" y="4901"/>
                  </a:lnTo>
                  <a:lnTo>
                    <a:pt x="590" y="5314"/>
                  </a:lnTo>
                  <a:lnTo>
                    <a:pt x="827" y="5610"/>
                  </a:lnTo>
                  <a:lnTo>
                    <a:pt x="1181" y="5905"/>
                  </a:lnTo>
                  <a:lnTo>
                    <a:pt x="1535" y="6200"/>
                  </a:lnTo>
                  <a:lnTo>
                    <a:pt x="1889" y="6377"/>
                  </a:lnTo>
                  <a:lnTo>
                    <a:pt x="2303" y="6554"/>
                  </a:lnTo>
                  <a:lnTo>
                    <a:pt x="2716" y="6672"/>
                  </a:lnTo>
                  <a:lnTo>
                    <a:pt x="3601" y="6672"/>
                  </a:lnTo>
                  <a:lnTo>
                    <a:pt x="4074" y="6613"/>
                  </a:lnTo>
                  <a:lnTo>
                    <a:pt x="4487" y="6554"/>
                  </a:lnTo>
                  <a:lnTo>
                    <a:pt x="4900" y="6377"/>
                  </a:lnTo>
                  <a:lnTo>
                    <a:pt x="5255" y="6141"/>
                  </a:lnTo>
                  <a:lnTo>
                    <a:pt x="5609" y="5905"/>
                  </a:lnTo>
                  <a:lnTo>
                    <a:pt x="5904" y="5551"/>
                  </a:lnTo>
                  <a:lnTo>
                    <a:pt x="6140" y="5196"/>
                  </a:lnTo>
                  <a:lnTo>
                    <a:pt x="6376" y="4842"/>
                  </a:lnTo>
                  <a:lnTo>
                    <a:pt x="6553" y="4429"/>
                  </a:lnTo>
                  <a:lnTo>
                    <a:pt x="6671" y="3956"/>
                  </a:lnTo>
                  <a:lnTo>
                    <a:pt x="6731" y="3484"/>
                  </a:lnTo>
                  <a:lnTo>
                    <a:pt x="6671" y="3071"/>
                  </a:lnTo>
                  <a:lnTo>
                    <a:pt x="6612" y="2599"/>
                  </a:lnTo>
                  <a:lnTo>
                    <a:pt x="6494" y="2185"/>
                  </a:lnTo>
                  <a:lnTo>
                    <a:pt x="6317" y="1772"/>
                  </a:lnTo>
                  <a:lnTo>
                    <a:pt x="6140" y="1418"/>
                  </a:lnTo>
                  <a:lnTo>
                    <a:pt x="5845" y="1064"/>
                  </a:lnTo>
                  <a:lnTo>
                    <a:pt x="5550" y="768"/>
                  </a:lnTo>
                  <a:lnTo>
                    <a:pt x="5196" y="532"/>
                  </a:lnTo>
                  <a:lnTo>
                    <a:pt x="4782" y="296"/>
                  </a:lnTo>
                  <a:lnTo>
                    <a:pt x="4369" y="178"/>
                  </a:lnTo>
                  <a:lnTo>
                    <a:pt x="3956" y="60"/>
                  </a:lnTo>
                  <a:lnTo>
                    <a:pt x="34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8" name="Google Shape;578;p8"/>
            <p:cNvSpPr/>
            <p:nvPr/>
          </p:nvSpPr>
          <p:spPr>
            <a:xfrm>
              <a:off x="5012925" y="4464825"/>
              <a:ext cx="106275" cy="184525"/>
            </a:xfrm>
            <a:custGeom>
              <a:avLst/>
              <a:gdLst/>
              <a:ahLst/>
              <a:cxnLst/>
              <a:rect l="l" t="t" r="r" b="b"/>
              <a:pathLst>
                <a:path w="4251" h="7381" extrusionOk="0">
                  <a:moveTo>
                    <a:pt x="413" y="1"/>
                  </a:moveTo>
                  <a:lnTo>
                    <a:pt x="0" y="1477"/>
                  </a:lnTo>
                  <a:lnTo>
                    <a:pt x="1889" y="2067"/>
                  </a:lnTo>
                  <a:lnTo>
                    <a:pt x="531" y="6849"/>
                  </a:lnTo>
                  <a:lnTo>
                    <a:pt x="2480" y="7380"/>
                  </a:lnTo>
                  <a:lnTo>
                    <a:pt x="4251" y="1122"/>
                  </a:lnTo>
                  <a:lnTo>
                    <a:pt x="4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9" name="Google Shape;579;p8"/>
            <p:cNvSpPr/>
            <p:nvPr/>
          </p:nvSpPr>
          <p:spPr>
            <a:xfrm>
              <a:off x="4897775" y="4439725"/>
              <a:ext cx="101875" cy="171250"/>
            </a:xfrm>
            <a:custGeom>
              <a:avLst/>
              <a:gdLst/>
              <a:ahLst/>
              <a:cxnLst/>
              <a:rect l="l" t="t" r="r" b="b"/>
              <a:pathLst>
                <a:path w="4075" h="6850" extrusionOk="0">
                  <a:moveTo>
                    <a:pt x="2185" y="1"/>
                  </a:moveTo>
                  <a:lnTo>
                    <a:pt x="1" y="6141"/>
                  </a:lnTo>
                  <a:lnTo>
                    <a:pt x="1949" y="6849"/>
                  </a:lnTo>
                  <a:lnTo>
                    <a:pt x="4075" y="709"/>
                  </a:lnTo>
                  <a:lnTo>
                    <a:pt x="21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0" name="Google Shape;580;p8"/>
            <p:cNvSpPr/>
            <p:nvPr/>
          </p:nvSpPr>
          <p:spPr>
            <a:xfrm>
              <a:off x="4732475" y="4389550"/>
              <a:ext cx="168300" cy="168300"/>
            </a:xfrm>
            <a:custGeom>
              <a:avLst/>
              <a:gdLst/>
              <a:ahLst/>
              <a:cxnLst/>
              <a:rect l="l" t="t" r="r" b="b"/>
              <a:pathLst>
                <a:path w="6732" h="6732" extrusionOk="0">
                  <a:moveTo>
                    <a:pt x="3425" y="1890"/>
                  </a:moveTo>
                  <a:lnTo>
                    <a:pt x="3720" y="1949"/>
                  </a:lnTo>
                  <a:lnTo>
                    <a:pt x="3956" y="2067"/>
                  </a:lnTo>
                  <a:lnTo>
                    <a:pt x="4192" y="2185"/>
                  </a:lnTo>
                  <a:lnTo>
                    <a:pt x="4428" y="2362"/>
                  </a:lnTo>
                  <a:lnTo>
                    <a:pt x="4547" y="2539"/>
                  </a:lnTo>
                  <a:lnTo>
                    <a:pt x="4665" y="2775"/>
                  </a:lnTo>
                  <a:lnTo>
                    <a:pt x="4724" y="3071"/>
                  </a:lnTo>
                  <a:lnTo>
                    <a:pt x="4724" y="3307"/>
                  </a:lnTo>
                  <a:lnTo>
                    <a:pt x="4665" y="3602"/>
                  </a:lnTo>
                  <a:lnTo>
                    <a:pt x="4547" y="3897"/>
                  </a:lnTo>
                  <a:lnTo>
                    <a:pt x="4428" y="4192"/>
                  </a:lnTo>
                  <a:lnTo>
                    <a:pt x="4251" y="4429"/>
                  </a:lnTo>
                  <a:lnTo>
                    <a:pt x="4015" y="4606"/>
                  </a:lnTo>
                  <a:lnTo>
                    <a:pt x="3838" y="4724"/>
                  </a:lnTo>
                  <a:lnTo>
                    <a:pt x="3602" y="4783"/>
                  </a:lnTo>
                  <a:lnTo>
                    <a:pt x="3307" y="4842"/>
                  </a:lnTo>
                  <a:lnTo>
                    <a:pt x="3071" y="4783"/>
                  </a:lnTo>
                  <a:lnTo>
                    <a:pt x="2775" y="4724"/>
                  </a:lnTo>
                  <a:lnTo>
                    <a:pt x="2539" y="4547"/>
                  </a:lnTo>
                  <a:lnTo>
                    <a:pt x="2362" y="4369"/>
                  </a:lnTo>
                  <a:lnTo>
                    <a:pt x="2185" y="4192"/>
                  </a:lnTo>
                  <a:lnTo>
                    <a:pt x="2067" y="3956"/>
                  </a:lnTo>
                  <a:lnTo>
                    <a:pt x="2067" y="3720"/>
                  </a:lnTo>
                  <a:lnTo>
                    <a:pt x="2067" y="3425"/>
                  </a:lnTo>
                  <a:lnTo>
                    <a:pt x="2126" y="3130"/>
                  </a:lnTo>
                  <a:lnTo>
                    <a:pt x="2244" y="2834"/>
                  </a:lnTo>
                  <a:lnTo>
                    <a:pt x="2362" y="2598"/>
                  </a:lnTo>
                  <a:lnTo>
                    <a:pt x="2539" y="2362"/>
                  </a:lnTo>
                  <a:lnTo>
                    <a:pt x="2716" y="2185"/>
                  </a:lnTo>
                  <a:lnTo>
                    <a:pt x="2953" y="2008"/>
                  </a:lnTo>
                  <a:lnTo>
                    <a:pt x="3189" y="1949"/>
                  </a:lnTo>
                  <a:lnTo>
                    <a:pt x="3425" y="1890"/>
                  </a:lnTo>
                  <a:close/>
                  <a:moveTo>
                    <a:pt x="3012" y="1"/>
                  </a:moveTo>
                  <a:lnTo>
                    <a:pt x="2598" y="60"/>
                  </a:lnTo>
                  <a:lnTo>
                    <a:pt x="2185" y="237"/>
                  </a:lnTo>
                  <a:lnTo>
                    <a:pt x="1772" y="414"/>
                  </a:lnTo>
                  <a:lnTo>
                    <a:pt x="1417" y="591"/>
                  </a:lnTo>
                  <a:lnTo>
                    <a:pt x="1063" y="886"/>
                  </a:lnTo>
                  <a:lnTo>
                    <a:pt x="768" y="1240"/>
                  </a:lnTo>
                  <a:lnTo>
                    <a:pt x="532" y="1595"/>
                  </a:lnTo>
                  <a:lnTo>
                    <a:pt x="296" y="2008"/>
                  </a:lnTo>
                  <a:lnTo>
                    <a:pt x="178" y="2421"/>
                  </a:lnTo>
                  <a:lnTo>
                    <a:pt x="60" y="2894"/>
                  </a:lnTo>
                  <a:lnTo>
                    <a:pt x="1" y="3307"/>
                  </a:lnTo>
                  <a:lnTo>
                    <a:pt x="60" y="3779"/>
                  </a:lnTo>
                  <a:lnTo>
                    <a:pt x="119" y="4192"/>
                  </a:lnTo>
                  <a:lnTo>
                    <a:pt x="237" y="4606"/>
                  </a:lnTo>
                  <a:lnTo>
                    <a:pt x="414" y="4960"/>
                  </a:lnTo>
                  <a:lnTo>
                    <a:pt x="650" y="5373"/>
                  </a:lnTo>
                  <a:lnTo>
                    <a:pt x="945" y="5668"/>
                  </a:lnTo>
                  <a:lnTo>
                    <a:pt x="1240" y="5964"/>
                  </a:lnTo>
                  <a:lnTo>
                    <a:pt x="1595" y="6200"/>
                  </a:lnTo>
                  <a:lnTo>
                    <a:pt x="2008" y="6436"/>
                  </a:lnTo>
                  <a:lnTo>
                    <a:pt x="2421" y="6554"/>
                  </a:lnTo>
                  <a:lnTo>
                    <a:pt x="2893" y="6672"/>
                  </a:lnTo>
                  <a:lnTo>
                    <a:pt x="3307" y="6731"/>
                  </a:lnTo>
                  <a:lnTo>
                    <a:pt x="3720" y="6731"/>
                  </a:lnTo>
                  <a:lnTo>
                    <a:pt x="4192" y="6672"/>
                  </a:lnTo>
                  <a:lnTo>
                    <a:pt x="4606" y="6554"/>
                  </a:lnTo>
                  <a:lnTo>
                    <a:pt x="4960" y="6377"/>
                  </a:lnTo>
                  <a:lnTo>
                    <a:pt x="5314" y="6141"/>
                  </a:lnTo>
                  <a:lnTo>
                    <a:pt x="5668" y="5845"/>
                  </a:lnTo>
                  <a:lnTo>
                    <a:pt x="5964" y="5491"/>
                  </a:lnTo>
                  <a:lnTo>
                    <a:pt x="6259" y="5137"/>
                  </a:lnTo>
                  <a:lnTo>
                    <a:pt x="6436" y="4724"/>
                  </a:lnTo>
                  <a:lnTo>
                    <a:pt x="6613" y="4310"/>
                  </a:lnTo>
                  <a:lnTo>
                    <a:pt x="6731" y="3838"/>
                  </a:lnTo>
                  <a:lnTo>
                    <a:pt x="6731" y="3425"/>
                  </a:lnTo>
                  <a:lnTo>
                    <a:pt x="6731" y="2953"/>
                  </a:lnTo>
                  <a:lnTo>
                    <a:pt x="6672" y="2539"/>
                  </a:lnTo>
                  <a:lnTo>
                    <a:pt x="6554" y="2126"/>
                  </a:lnTo>
                  <a:lnTo>
                    <a:pt x="6318" y="1772"/>
                  </a:lnTo>
                  <a:lnTo>
                    <a:pt x="6082" y="1358"/>
                  </a:lnTo>
                  <a:lnTo>
                    <a:pt x="5845" y="1063"/>
                  </a:lnTo>
                  <a:lnTo>
                    <a:pt x="5491" y="768"/>
                  </a:lnTo>
                  <a:lnTo>
                    <a:pt x="5137" y="532"/>
                  </a:lnTo>
                  <a:lnTo>
                    <a:pt x="4724" y="296"/>
                  </a:lnTo>
                  <a:lnTo>
                    <a:pt x="4310" y="178"/>
                  </a:lnTo>
                  <a:lnTo>
                    <a:pt x="3897" y="60"/>
                  </a:lnTo>
                  <a:lnTo>
                    <a:pt x="34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1" name="Google Shape;581;p8"/>
            <p:cNvSpPr/>
            <p:nvPr/>
          </p:nvSpPr>
          <p:spPr>
            <a:xfrm>
              <a:off x="4531750" y="4241950"/>
              <a:ext cx="187475" cy="200750"/>
            </a:xfrm>
            <a:custGeom>
              <a:avLst/>
              <a:gdLst/>
              <a:ahLst/>
              <a:cxnLst/>
              <a:rect l="l" t="t" r="r" b="b"/>
              <a:pathLst>
                <a:path w="7499" h="8030" extrusionOk="0">
                  <a:moveTo>
                    <a:pt x="2657" y="3720"/>
                  </a:moveTo>
                  <a:lnTo>
                    <a:pt x="3661" y="4311"/>
                  </a:lnTo>
                  <a:lnTo>
                    <a:pt x="2185" y="5550"/>
                  </a:lnTo>
                  <a:lnTo>
                    <a:pt x="2657" y="3720"/>
                  </a:lnTo>
                  <a:close/>
                  <a:moveTo>
                    <a:pt x="1417" y="1"/>
                  </a:moveTo>
                  <a:lnTo>
                    <a:pt x="0" y="6790"/>
                  </a:lnTo>
                  <a:lnTo>
                    <a:pt x="2008" y="8030"/>
                  </a:lnTo>
                  <a:lnTo>
                    <a:pt x="7498" y="3779"/>
                  </a:lnTo>
                  <a:lnTo>
                    <a:pt x="5668" y="2598"/>
                  </a:lnTo>
                  <a:lnTo>
                    <a:pt x="4900" y="3307"/>
                  </a:lnTo>
                  <a:lnTo>
                    <a:pt x="3011" y="2126"/>
                  </a:lnTo>
                  <a:lnTo>
                    <a:pt x="3247" y="1122"/>
                  </a:lnTo>
                  <a:lnTo>
                    <a:pt x="14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2" name="Google Shape;582;p8"/>
            <p:cNvSpPr/>
            <p:nvPr/>
          </p:nvSpPr>
          <p:spPr>
            <a:xfrm>
              <a:off x="4339875" y="4168150"/>
              <a:ext cx="188950" cy="191900"/>
            </a:xfrm>
            <a:custGeom>
              <a:avLst/>
              <a:gdLst/>
              <a:ahLst/>
              <a:cxnLst/>
              <a:rect l="l" t="t" r="r" b="b"/>
              <a:pathLst>
                <a:path w="7558" h="7676" extrusionOk="0">
                  <a:moveTo>
                    <a:pt x="4251" y="1"/>
                  </a:moveTo>
                  <a:lnTo>
                    <a:pt x="3897" y="60"/>
                  </a:lnTo>
                  <a:lnTo>
                    <a:pt x="3542" y="178"/>
                  </a:lnTo>
                  <a:lnTo>
                    <a:pt x="3188" y="355"/>
                  </a:lnTo>
                  <a:lnTo>
                    <a:pt x="2893" y="591"/>
                  </a:lnTo>
                  <a:lnTo>
                    <a:pt x="2598" y="886"/>
                  </a:lnTo>
                  <a:lnTo>
                    <a:pt x="2303" y="1241"/>
                  </a:lnTo>
                  <a:lnTo>
                    <a:pt x="0" y="4133"/>
                  </a:lnTo>
                  <a:lnTo>
                    <a:pt x="1594" y="5373"/>
                  </a:lnTo>
                  <a:lnTo>
                    <a:pt x="3897" y="2480"/>
                  </a:lnTo>
                  <a:lnTo>
                    <a:pt x="4192" y="2185"/>
                  </a:lnTo>
                  <a:lnTo>
                    <a:pt x="4487" y="2008"/>
                  </a:lnTo>
                  <a:lnTo>
                    <a:pt x="4664" y="2008"/>
                  </a:lnTo>
                  <a:lnTo>
                    <a:pt x="4841" y="2067"/>
                  </a:lnTo>
                  <a:lnTo>
                    <a:pt x="4959" y="2126"/>
                  </a:lnTo>
                  <a:lnTo>
                    <a:pt x="5137" y="2244"/>
                  </a:lnTo>
                  <a:lnTo>
                    <a:pt x="5314" y="2362"/>
                  </a:lnTo>
                  <a:lnTo>
                    <a:pt x="5432" y="2539"/>
                  </a:lnTo>
                  <a:lnTo>
                    <a:pt x="5491" y="2657"/>
                  </a:lnTo>
                  <a:lnTo>
                    <a:pt x="5491" y="2835"/>
                  </a:lnTo>
                  <a:lnTo>
                    <a:pt x="5432" y="3189"/>
                  </a:lnTo>
                  <a:lnTo>
                    <a:pt x="5196" y="3484"/>
                  </a:lnTo>
                  <a:lnTo>
                    <a:pt x="2952" y="6436"/>
                  </a:lnTo>
                  <a:lnTo>
                    <a:pt x="4546" y="7676"/>
                  </a:lnTo>
                  <a:lnTo>
                    <a:pt x="6849" y="4783"/>
                  </a:lnTo>
                  <a:lnTo>
                    <a:pt x="7085" y="4370"/>
                  </a:lnTo>
                  <a:lnTo>
                    <a:pt x="7262" y="4015"/>
                  </a:lnTo>
                  <a:lnTo>
                    <a:pt x="7439" y="3661"/>
                  </a:lnTo>
                  <a:lnTo>
                    <a:pt x="7498" y="3307"/>
                  </a:lnTo>
                  <a:lnTo>
                    <a:pt x="7557" y="2953"/>
                  </a:lnTo>
                  <a:lnTo>
                    <a:pt x="7557" y="2598"/>
                  </a:lnTo>
                  <a:lnTo>
                    <a:pt x="7439" y="2244"/>
                  </a:lnTo>
                  <a:lnTo>
                    <a:pt x="7321" y="1890"/>
                  </a:lnTo>
                  <a:lnTo>
                    <a:pt x="7144" y="1595"/>
                  </a:lnTo>
                  <a:lnTo>
                    <a:pt x="6967" y="1300"/>
                  </a:lnTo>
                  <a:lnTo>
                    <a:pt x="6672" y="1004"/>
                  </a:lnTo>
                  <a:lnTo>
                    <a:pt x="6376" y="709"/>
                  </a:lnTo>
                  <a:lnTo>
                    <a:pt x="6081" y="473"/>
                  </a:lnTo>
                  <a:lnTo>
                    <a:pt x="5727" y="296"/>
                  </a:lnTo>
                  <a:lnTo>
                    <a:pt x="5373" y="178"/>
                  </a:lnTo>
                  <a:lnTo>
                    <a:pt x="5018" y="60"/>
                  </a:lnTo>
                  <a:lnTo>
                    <a:pt x="46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3" name="Google Shape;583;p8"/>
            <p:cNvSpPr/>
            <p:nvPr/>
          </p:nvSpPr>
          <p:spPr>
            <a:xfrm>
              <a:off x="4227700" y="4050075"/>
              <a:ext cx="190425" cy="190425"/>
            </a:xfrm>
            <a:custGeom>
              <a:avLst/>
              <a:gdLst/>
              <a:ahLst/>
              <a:cxnLst/>
              <a:rect l="l" t="t" r="r" b="b"/>
              <a:pathLst>
                <a:path w="7617" h="7617" extrusionOk="0">
                  <a:moveTo>
                    <a:pt x="3483" y="2008"/>
                  </a:moveTo>
                  <a:lnTo>
                    <a:pt x="3779" y="2067"/>
                  </a:lnTo>
                  <a:lnTo>
                    <a:pt x="4015" y="2126"/>
                  </a:lnTo>
                  <a:lnTo>
                    <a:pt x="4310" y="2303"/>
                  </a:lnTo>
                  <a:lnTo>
                    <a:pt x="4546" y="2480"/>
                  </a:lnTo>
                  <a:lnTo>
                    <a:pt x="4900" y="2834"/>
                  </a:lnTo>
                  <a:lnTo>
                    <a:pt x="2893" y="4901"/>
                  </a:lnTo>
                  <a:lnTo>
                    <a:pt x="2539" y="4606"/>
                  </a:lnTo>
                  <a:lnTo>
                    <a:pt x="2303" y="4369"/>
                  </a:lnTo>
                  <a:lnTo>
                    <a:pt x="2126" y="4074"/>
                  </a:lnTo>
                  <a:lnTo>
                    <a:pt x="2066" y="3838"/>
                  </a:lnTo>
                  <a:lnTo>
                    <a:pt x="2007" y="3543"/>
                  </a:lnTo>
                  <a:lnTo>
                    <a:pt x="2007" y="3307"/>
                  </a:lnTo>
                  <a:lnTo>
                    <a:pt x="2126" y="3012"/>
                  </a:lnTo>
                  <a:lnTo>
                    <a:pt x="2244" y="2775"/>
                  </a:lnTo>
                  <a:lnTo>
                    <a:pt x="2480" y="2480"/>
                  </a:lnTo>
                  <a:lnTo>
                    <a:pt x="2716" y="2303"/>
                  </a:lnTo>
                  <a:lnTo>
                    <a:pt x="2952" y="2126"/>
                  </a:lnTo>
                  <a:lnTo>
                    <a:pt x="3247" y="2008"/>
                  </a:lnTo>
                  <a:close/>
                  <a:moveTo>
                    <a:pt x="3247" y="1"/>
                  </a:moveTo>
                  <a:lnTo>
                    <a:pt x="2834" y="60"/>
                  </a:lnTo>
                  <a:lnTo>
                    <a:pt x="2421" y="119"/>
                  </a:lnTo>
                  <a:lnTo>
                    <a:pt x="2007" y="296"/>
                  </a:lnTo>
                  <a:lnTo>
                    <a:pt x="1653" y="473"/>
                  </a:lnTo>
                  <a:lnTo>
                    <a:pt x="1299" y="768"/>
                  </a:lnTo>
                  <a:lnTo>
                    <a:pt x="945" y="1063"/>
                  </a:lnTo>
                  <a:lnTo>
                    <a:pt x="650" y="1418"/>
                  </a:lnTo>
                  <a:lnTo>
                    <a:pt x="413" y="1772"/>
                  </a:lnTo>
                  <a:lnTo>
                    <a:pt x="236" y="2185"/>
                  </a:lnTo>
                  <a:lnTo>
                    <a:pt x="118" y="2539"/>
                  </a:lnTo>
                  <a:lnTo>
                    <a:pt x="0" y="2953"/>
                  </a:lnTo>
                  <a:lnTo>
                    <a:pt x="0" y="3366"/>
                  </a:lnTo>
                  <a:lnTo>
                    <a:pt x="59" y="3779"/>
                  </a:lnTo>
                  <a:lnTo>
                    <a:pt x="177" y="4192"/>
                  </a:lnTo>
                  <a:lnTo>
                    <a:pt x="295" y="4606"/>
                  </a:lnTo>
                  <a:lnTo>
                    <a:pt x="531" y="5019"/>
                  </a:lnTo>
                  <a:lnTo>
                    <a:pt x="827" y="5373"/>
                  </a:lnTo>
                  <a:lnTo>
                    <a:pt x="1181" y="5727"/>
                  </a:lnTo>
                  <a:lnTo>
                    <a:pt x="3129" y="7617"/>
                  </a:lnTo>
                  <a:lnTo>
                    <a:pt x="7616" y="2953"/>
                  </a:lnTo>
                  <a:lnTo>
                    <a:pt x="5668" y="1063"/>
                  </a:lnTo>
                  <a:lnTo>
                    <a:pt x="5314" y="709"/>
                  </a:lnTo>
                  <a:lnTo>
                    <a:pt x="4900" y="473"/>
                  </a:lnTo>
                  <a:lnTo>
                    <a:pt x="4487" y="237"/>
                  </a:lnTo>
                  <a:lnTo>
                    <a:pt x="4074" y="119"/>
                  </a:lnTo>
                  <a:lnTo>
                    <a:pt x="3661" y="60"/>
                  </a:lnTo>
                  <a:lnTo>
                    <a:pt x="32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4" name="Google Shape;584;p8"/>
            <p:cNvSpPr/>
            <p:nvPr/>
          </p:nvSpPr>
          <p:spPr>
            <a:xfrm>
              <a:off x="4136175" y="3958575"/>
              <a:ext cx="156475" cy="147625"/>
            </a:xfrm>
            <a:custGeom>
              <a:avLst/>
              <a:gdLst/>
              <a:ahLst/>
              <a:cxnLst/>
              <a:rect l="l" t="t" r="r" b="b"/>
              <a:pathLst>
                <a:path w="6259" h="5905" extrusionOk="0">
                  <a:moveTo>
                    <a:pt x="4901" y="0"/>
                  </a:moveTo>
                  <a:lnTo>
                    <a:pt x="1" y="4369"/>
                  </a:lnTo>
                  <a:lnTo>
                    <a:pt x="1359" y="5904"/>
                  </a:lnTo>
                  <a:lnTo>
                    <a:pt x="6259" y="1535"/>
                  </a:lnTo>
                  <a:lnTo>
                    <a:pt x="490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5" name="Google Shape;585;p8"/>
            <p:cNvSpPr/>
            <p:nvPr/>
          </p:nvSpPr>
          <p:spPr>
            <a:xfrm>
              <a:off x="4038775" y="3839025"/>
              <a:ext cx="169750" cy="168275"/>
            </a:xfrm>
            <a:custGeom>
              <a:avLst/>
              <a:gdLst/>
              <a:ahLst/>
              <a:cxnLst/>
              <a:rect l="l" t="t" r="r" b="b"/>
              <a:pathLst>
                <a:path w="6790" h="6731" extrusionOk="0">
                  <a:moveTo>
                    <a:pt x="3897" y="2007"/>
                  </a:moveTo>
                  <a:lnTo>
                    <a:pt x="4133" y="2125"/>
                  </a:lnTo>
                  <a:lnTo>
                    <a:pt x="4369" y="2303"/>
                  </a:lnTo>
                  <a:lnTo>
                    <a:pt x="4546" y="2480"/>
                  </a:lnTo>
                  <a:lnTo>
                    <a:pt x="4723" y="2775"/>
                  </a:lnTo>
                  <a:lnTo>
                    <a:pt x="4782" y="3011"/>
                  </a:lnTo>
                  <a:lnTo>
                    <a:pt x="4841" y="3247"/>
                  </a:lnTo>
                  <a:lnTo>
                    <a:pt x="4782" y="3483"/>
                  </a:lnTo>
                  <a:lnTo>
                    <a:pt x="4723" y="3719"/>
                  </a:lnTo>
                  <a:lnTo>
                    <a:pt x="4605" y="3956"/>
                  </a:lnTo>
                  <a:lnTo>
                    <a:pt x="4428" y="4192"/>
                  </a:lnTo>
                  <a:lnTo>
                    <a:pt x="4192" y="4369"/>
                  </a:lnTo>
                  <a:lnTo>
                    <a:pt x="3897" y="4546"/>
                  </a:lnTo>
                  <a:lnTo>
                    <a:pt x="3661" y="4664"/>
                  </a:lnTo>
                  <a:lnTo>
                    <a:pt x="3365" y="4782"/>
                  </a:lnTo>
                  <a:lnTo>
                    <a:pt x="3129" y="4782"/>
                  </a:lnTo>
                  <a:lnTo>
                    <a:pt x="2893" y="4723"/>
                  </a:lnTo>
                  <a:lnTo>
                    <a:pt x="2657" y="4605"/>
                  </a:lnTo>
                  <a:lnTo>
                    <a:pt x="2421" y="4487"/>
                  </a:lnTo>
                  <a:lnTo>
                    <a:pt x="2244" y="4251"/>
                  </a:lnTo>
                  <a:lnTo>
                    <a:pt x="2066" y="4015"/>
                  </a:lnTo>
                  <a:lnTo>
                    <a:pt x="2007" y="3779"/>
                  </a:lnTo>
                  <a:lnTo>
                    <a:pt x="1948" y="3542"/>
                  </a:lnTo>
                  <a:lnTo>
                    <a:pt x="1948" y="3247"/>
                  </a:lnTo>
                  <a:lnTo>
                    <a:pt x="2066" y="3011"/>
                  </a:lnTo>
                  <a:lnTo>
                    <a:pt x="2185" y="2775"/>
                  </a:lnTo>
                  <a:lnTo>
                    <a:pt x="2362" y="2598"/>
                  </a:lnTo>
                  <a:lnTo>
                    <a:pt x="2598" y="2362"/>
                  </a:lnTo>
                  <a:lnTo>
                    <a:pt x="2893" y="2184"/>
                  </a:lnTo>
                  <a:lnTo>
                    <a:pt x="3129" y="2066"/>
                  </a:lnTo>
                  <a:lnTo>
                    <a:pt x="3424" y="2007"/>
                  </a:lnTo>
                  <a:close/>
                  <a:moveTo>
                    <a:pt x="3011" y="0"/>
                  </a:moveTo>
                  <a:lnTo>
                    <a:pt x="2598" y="118"/>
                  </a:lnTo>
                  <a:lnTo>
                    <a:pt x="2185" y="236"/>
                  </a:lnTo>
                  <a:lnTo>
                    <a:pt x="1771" y="472"/>
                  </a:lnTo>
                  <a:lnTo>
                    <a:pt x="1358" y="708"/>
                  </a:lnTo>
                  <a:lnTo>
                    <a:pt x="1004" y="1004"/>
                  </a:lnTo>
                  <a:lnTo>
                    <a:pt x="709" y="1358"/>
                  </a:lnTo>
                  <a:lnTo>
                    <a:pt x="472" y="1712"/>
                  </a:lnTo>
                  <a:lnTo>
                    <a:pt x="295" y="2125"/>
                  </a:lnTo>
                  <a:lnTo>
                    <a:pt x="118" y="2539"/>
                  </a:lnTo>
                  <a:lnTo>
                    <a:pt x="59" y="2952"/>
                  </a:lnTo>
                  <a:lnTo>
                    <a:pt x="0" y="3365"/>
                  </a:lnTo>
                  <a:lnTo>
                    <a:pt x="59" y="3779"/>
                  </a:lnTo>
                  <a:lnTo>
                    <a:pt x="118" y="4192"/>
                  </a:lnTo>
                  <a:lnTo>
                    <a:pt x="295" y="4605"/>
                  </a:lnTo>
                  <a:lnTo>
                    <a:pt x="472" y="5018"/>
                  </a:lnTo>
                  <a:lnTo>
                    <a:pt x="709" y="5373"/>
                  </a:lnTo>
                  <a:lnTo>
                    <a:pt x="1004" y="5727"/>
                  </a:lnTo>
                  <a:lnTo>
                    <a:pt x="1358" y="6022"/>
                  </a:lnTo>
                  <a:lnTo>
                    <a:pt x="1712" y="6258"/>
                  </a:lnTo>
                  <a:lnTo>
                    <a:pt x="2066" y="6494"/>
                  </a:lnTo>
                  <a:lnTo>
                    <a:pt x="2480" y="6612"/>
                  </a:lnTo>
                  <a:lnTo>
                    <a:pt x="2893" y="6730"/>
                  </a:lnTo>
                  <a:lnTo>
                    <a:pt x="3779" y="6730"/>
                  </a:lnTo>
                  <a:lnTo>
                    <a:pt x="4192" y="6671"/>
                  </a:lnTo>
                  <a:lnTo>
                    <a:pt x="4605" y="6494"/>
                  </a:lnTo>
                  <a:lnTo>
                    <a:pt x="5018" y="6317"/>
                  </a:lnTo>
                  <a:lnTo>
                    <a:pt x="5432" y="6081"/>
                  </a:lnTo>
                  <a:lnTo>
                    <a:pt x="5786" y="5727"/>
                  </a:lnTo>
                  <a:lnTo>
                    <a:pt x="6081" y="5432"/>
                  </a:lnTo>
                  <a:lnTo>
                    <a:pt x="6317" y="5077"/>
                  </a:lnTo>
                  <a:lnTo>
                    <a:pt x="6494" y="4664"/>
                  </a:lnTo>
                  <a:lnTo>
                    <a:pt x="6672" y="4251"/>
                  </a:lnTo>
                  <a:lnTo>
                    <a:pt x="6731" y="3838"/>
                  </a:lnTo>
                  <a:lnTo>
                    <a:pt x="6790" y="3365"/>
                  </a:lnTo>
                  <a:lnTo>
                    <a:pt x="6731" y="2952"/>
                  </a:lnTo>
                  <a:lnTo>
                    <a:pt x="6672" y="2539"/>
                  </a:lnTo>
                  <a:lnTo>
                    <a:pt x="6494" y="2125"/>
                  </a:lnTo>
                  <a:lnTo>
                    <a:pt x="6317" y="1712"/>
                  </a:lnTo>
                  <a:lnTo>
                    <a:pt x="6081" y="1358"/>
                  </a:lnTo>
                  <a:lnTo>
                    <a:pt x="5786" y="1004"/>
                  </a:lnTo>
                  <a:lnTo>
                    <a:pt x="5432" y="708"/>
                  </a:lnTo>
                  <a:lnTo>
                    <a:pt x="5077" y="472"/>
                  </a:lnTo>
                  <a:lnTo>
                    <a:pt x="4723" y="295"/>
                  </a:lnTo>
                  <a:lnTo>
                    <a:pt x="4310" y="118"/>
                  </a:lnTo>
                  <a:lnTo>
                    <a:pt x="3897" y="59"/>
                  </a:lnTo>
                  <a:lnTo>
                    <a:pt x="34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6" name="Google Shape;586;p8"/>
            <p:cNvSpPr/>
            <p:nvPr/>
          </p:nvSpPr>
          <p:spPr>
            <a:xfrm>
              <a:off x="3904450" y="3650100"/>
              <a:ext cx="194850" cy="175650"/>
            </a:xfrm>
            <a:custGeom>
              <a:avLst/>
              <a:gdLst/>
              <a:ahLst/>
              <a:cxnLst/>
              <a:rect l="l" t="t" r="r" b="b"/>
              <a:pathLst>
                <a:path w="7794" h="7026" extrusionOk="0">
                  <a:moveTo>
                    <a:pt x="5609" y="0"/>
                  </a:moveTo>
                  <a:lnTo>
                    <a:pt x="4192" y="827"/>
                  </a:lnTo>
                  <a:lnTo>
                    <a:pt x="5373" y="2834"/>
                  </a:lnTo>
                  <a:lnTo>
                    <a:pt x="4547" y="3247"/>
                  </a:lnTo>
                  <a:lnTo>
                    <a:pt x="3543" y="1535"/>
                  </a:lnTo>
                  <a:lnTo>
                    <a:pt x="2244" y="2303"/>
                  </a:lnTo>
                  <a:lnTo>
                    <a:pt x="3248" y="4015"/>
                  </a:lnTo>
                  <a:lnTo>
                    <a:pt x="2539" y="4428"/>
                  </a:lnTo>
                  <a:lnTo>
                    <a:pt x="1358" y="2421"/>
                  </a:lnTo>
                  <a:lnTo>
                    <a:pt x="1" y="3247"/>
                  </a:lnTo>
                  <a:lnTo>
                    <a:pt x="2126" y="7026"/>
                  </a:lnTo>
                  <a:lnTo>
                    <a:pt x="7794" y="3779"/>
                  </a:lnTo>
                  <a:lnTo>
                    <a:pt x="56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7" name="Google Shape;587;p8"/>
            <p:cNvSpPr/>
            <p:nvPr/>
          </p:nvSpPr>
          <p:spPr>
            <a:xfrm>
              <a:off x="3818850" y="3484775"/>
              <a:ext cx="212550" cy="209625"/>
            </a:xfrm>
            <a:custGeom>
              <a:avLst/>
              <a:gdLst/>
              <a:ahLst/>
              <a:cxnLst/>
              <a:rect l="l" t="t" r="r" b="b"/>
              <a:pathLst>
                <a:path w="8502" h="8385" extrusionOk="0">
                  <a:moveTo>
                    <a:pt x="5904" y="1"/>
                  </a:moveTo>
                  <a:lnTo>
                    <a:pt x="0" y="2716"/>
                  </a:lnTo>
                  <a:lnTo>
                    <a:pt x="827" y="4606"/>
                  </a:lnTo>
                  <a:lnTo>
                    <a:pt x="3897" y="3189"/>
                  </a:lnTo>
                  <a:lnTo>
                    <a:pt x="1771" y="6554"/>
                  </a:lnTo>
                  <a:lnTo>
                    <a:pt x="2598" y="8384"/>
                  </a:lnTo>
                  <a:lnTo>
                    <a:pt x="8502" y="5727"/>
                  </a:lnTo>
                  <a:lnTo>
                    <a:pt x="7675" y="3838"/>
                  </a:lnTo>
                  <a:lnTo>
                    <a:pt x="4723" y="5196"/>
                  </a:lnTo>
                  <a:lnTo>
                    <a:pt x="4723" y="5196"/>
                  </a:lnTo>
                  <a:lnTo>
                    <a:pt x="6790" y="1890"/>
                  </a:lnTo>
                  <a:lnTo>
                    <a:pt x="59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8" name="Google Shape;588;p8"/>
            <p:cNvSpPr/>
            <p:nvPr/>
          </p:nvSpPr>
          <p:spPr>
            <a:xfrm>
              <a:off x="3770125" y="3323900"/>
              <a:ext cx="168300" cy="168275"/>
            </a:xfrm>
            <a:custGeom>
              <a:avLst/>
              <a:gdLst/>
              <a:ahLst/>
              <a:cxnLst/>
              <a:rect l="l" t="t" r="r" b="b"/>
              <a:pathLst>
                <a:path w="6732" h="6731" extrusionOk="0">
                  <a:moveTo>
                    <a:pt x="3898" y="0"/>
                  </a:moveTo>
                  <a:lnTo>
                    <a:pt x="1949" y="650"/>
                  </a:lnTo>
                  <a:lnTo>
                    <a:pt x="2953" y="3838"/>
                  </a:lnTo>
                  <a:lnTo>
                    <a:pt x="4370" y="3366"/>
                  </a:lnTo>
                  <a:lnTo>
                    <a:pt x="3838" y="1831"/>
                  </a:lnTo>
                  <a:lnTo>
                    <a:pt x="4134" y="1949"/>
                  </a:lnTo>
                  <a:lnTo>
                    <a:pt x="4429" y="2126"/>
                  </a:lnTo>
                  <a:lnTo>
                    <a:pt x="4606" y="2421"/>
                  </a:lnTo>
                  <a:lnTo>
                    <a:pt x="4724" y="2716"/>
                  </a:lnTo>
                  <a:lnTo>
                    <a:pt x="4842" y="3070"/>
                  </a:lnTo>
                  <a:lnTo>
                    <a:pt x="4842" y="3366"/>
                  </a:lnTo>
                  <a:lnTo>
                    <a:pt x="4842" y="3661"/>
                  </a:lnTo>
                  <a:lnTo>
                    <a:pt x="4724" y="3897"/>
                  </a:lnTo>
                  <a:lnTo>
                    <a:pt x="4606" y="4074"/>
                  </a:lnTo>
                  <a:lnTo>
                    <a:pt x="4370" y="4310"/>
                  </a:lnTo>
                  <a:lnTo>
                    <a:pt x="4075" y="4428"/>
                  </a:lnTo>
                  <a:lnTo>
                    <a:pt x="3779" y="4605"/>
                  </a:lnTo>
                  <a:lnTo>
                    <a:pt x="3484" y="4664"/>
                  </a:lnTo>
                  <a:lnTo>
                    <a:pt x="2894" y="4664"/>
                  </a:lnTo>
                  <a:lnTo>
                    <a:pt x="2658" y="4605"/>
                  </a:lnTo>
                  <a:lnTo>
                    <a:pt x="2481" y="4487"/>
                  </a:lnTo>
                  <a:lnTo>
                    <a:pt x="2244" y="4310"/>
                  </a:lnTo>
                  <a:lnTo>
                    <a:pt x="2126" y="4133"/>
                  </a:lnTo>
                  <a:lnTo>
                    <a:pt x="2008" y="3838"/>
                  </a:lnTo>
                  <a:lnTo>
                    <a:pt x="1949" y="3543"/>
                  </a:lnTo>
                  <a:lnTo>
                    <a:pt x="1949" y="3307"/>
                  </a:lnTo>
                  <a:lnTo>
                    <a:pt x="2008" y="3070"/>
                  </a:lnTo>
                  <a:lnTo>
                    <a:pt x="2126" y="2893"/>
                  </a:lnTo>
                  <a:lnTo>
                    <a:pt x="1477" y="827"/>
                  </a:lnTo>
                  <a:lnTo>
                    <a:pt x="1005" y="1122"/>
                  </a:lnTo>
                  <a:lnTo>
                    <a:pt x="650" y="1417"/>
                  </a:lnTo>
                  <a:lnTo>
                    <a:pt x="355" y="1831"/>
                  </a:lnTo>
                  <a:lnTo>
                    <a:pt x="178" y="2303"/>
                  </a:lnTo>
                  <a:lnTo>
                    <a:pt x="60" y="2775"/>
                  </a:lnTo>
                  <a:lnTo>
                    <a:pt x="1" y="3307"/>
                  </a:lnTo>
                  <a:lnTo>
                    <a:pt x="60" y="3838"/>
                  </a:lnTo>
                  <a:lnTo>
                    <a:pt x="237" y="4428"/>
                  </a:lnTo>
                  <a:lnTo>
                    <a:pt x="414" y="4901"/>
                  </a:lnTo>
                  <a:lnTo>
                    <a:pt x="650" y="5314"/>
                  </a:lnTo>
                  <a:lnTo>
                    <a:pt x="887" y="5668"/>
                  </a:lnTo>
                  <a:lnTo>
                    <a:pt x="1182" y="5963"/>
                  </a:lnTo>
                  <a:lnTo>
                    <a:pt x="1477" y="6259"/>
                  </a:lnTo>
                  <a:lnTo>
                    <a:pt x="1831" y="6436"/>
                  </a:lnTo>
                  <a:lnTo>
                    <a:pt x="2244" y="6613"/>
                  </a:lnTo>
                  <a:lnTo>
                    <a:pt x="2658" y="6731"/>
                  </a:lnTo>
                  <a:lnTo>
                    <a:pt x="3484" y="6731"/>
                  </a:lnTo>
                  <a:lnTo>
                    <a:pt x="3957" y="6672"/>
                  </a:lnTo>
                  <a:lnTo>
                    <a:pt x="4429" y="6554"/>
                  </a:lnTo>
                  <a:lnTo>
                    <a:pt x="4842" y="6377"/>
                  </a:lnTo>
                  <a:lnTo>
                    <a:pt x="5255" y="6140"/>
                  </a:lnTo>
                  <a:lnTo>
                    <a:pt x="5610" y="5904"/>
                  </a:lnTo>
                  <a:lnTo>
                    <a:pt x="5905" y="5609"/>
                  </a:lnTo>
                  <a:lnTo>
                    <a:pt x="6200" y="5314"/>
                  </a:lnTo>
                  <a:lnTo>
                    <a:pt x="6377" y="4960"/>
                  </a:lnTo>
                  <a:lnTo>
                    <a:pt x="6554" y="4546"/>
                  </a:lnTo>
                  <a:lnTo>
                    <a:pt x="6672" y="4192"/>
                  </a:lnTo>
                  <a:lnTo>
                    <a:pt x="6731" y="3720"/>
                  </a:lnTo>
                  <a:lnTo>
                    <a:pt x="6731" y="3307"/>
                  </a:lnTo>
                  <a:lnTo>
                    <a:pt x="6672" y="2834"/>
                  </a:lnTo>
                  <a:lnTo>
                    <a:pt x="6495" y="2362"/>
                  </a:lnTo>
                  <a:lnTo>
                    <a:pt x="6318" y="1831"/>
                  </a:lnTo>
                  <a:lnTo>
                    <a:pt x="6082" y="1417"/>
                  </a:lnTo>
                  <a:lnTo>
                    <a:pt x="5787" y="1063"/>
                  </a:lnTo>
                  <a:lnTo>
                    <a:pt x="5433" y="709"/>
                  </a:lnTo>
                  <a:lnTo>
                    <a:pt x="5078" y="473"/>
                  </a:lnTo>
                  <a:lnTo>
                    <a:pt x="4665" y="296"/>
                  </a:lnTo>
                  <a:lnTo>
                    <a:pt x="4311" y="118"/>
                  </a:lnTo>
                  <a:lnTo>
                    <a:pt x="389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9" name="Google Shape;589;p8"/>
            <p:cNvSpPr/>
            <p:nvPr/>
          </p:nvSpPr>
          <p:spPr>
            <a:xfrm>
              <a:off x="3731750" y="3235350"/>
              <a:ext cx="171250" cy="88575"/>
            </a:xfrm>
            <a:custGeom>
              <a:avLst/>
              <a:gdLst/>
              <a:ahLst/>
              <a:cxnLst/>
              <a:rect l="l" t="t" r="r" b="b"/>
              <a:pathLst>
                <a:path w="6850" h="3543" extrusionOk="0">
                  <a:moveTo>
                    <a:pt x="6377" y="0"/>
                  </a:moveTo>
                  <a:lnTo>
                    <a:pt x="1" y="1535"/>
                  </a:lnTo>
                  <a:lnTo>
                    <a:pt x="532" y="3542"/>
                  </a:lnTo>
                  <a:lnTo>
                    <a:pt x="6849" y="2007"/>
                  </a:lnTo>
                  <a:lnTo>
                    <a:pt x="63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0" name="Google Shape;590;p8"/>
            <p:cNvSpPr/>
            <p:nvPr/>
          </p:nvSpPr>
          <p:spPr>
            <a:xfrm>
              <a:off x="3696325" y="3050850"/>
              <a:ext cx="186000" cy="181550"/>
            </a:xfrm>
            <a:custGeom>
              <a:avLst/>
              <a:gdLst/>
              <a:ahLst/>
              <a:cxnLst/>
              <a:rect l="l" t="t" r="r" b="b"/>
              <a:pathLst>
                <a:path w="7440" h="7262" extrusionOk="0">
                  <a:moveTo>
                    <a:pt x="6436" y="0"/>
                  </a:moveTo>
                  <a:lnTo>
                    <a:pt x="1" y="1063"/>
                  </a:lnTo>
                  <a:lnTo>
                    <a:pt x="355" y="3070"/>
                  </a:lnTo>
                  <a:lnTo>
                    <a:pt x="3602" y="2539"/>
                  </a:lnTo>
                  <a:lnTo>
                    <a:pt x="3602" y="2539"/>
                  </a:lnTo>
                  <a:lnTo>
                    <a:pt x="709" y="5196"/>
                  </a:lnTo>
                  <a:lnTo>
                    <a:pt x="1005" y="7262"/>
                  </a:lnTo>
                  <a:lnTo>
                    <a:pt x="7440" y="6199"/>
                  </a:lnTo>
                  <a:lnTo>
                    <a:pt x="7145" y="4192"/>
                  </a:lnTo>
                  <a:lnTo>
                    <a:pt x="3898" y="4723"/>
                  </a:lnTo>
                  <a:lnTo>
                    <a:pt x="6790" y="2066"/>
                  </a:lnTo>
                  <a:lnTo>
                    <a:pt x="64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1" name="Google Shape;591;p8"/>
            <p:cNvSpPr/>
            <p:nvPr/>
          </p:nvSpPr>
          <p:spPr>
            <a:xfrm>
              <a:off x="3686000" y="2913575"/>
              <a:ext cx="169775" cy="118100"/>
            </a:xfrm>
            <a:custGeom>
              <a:avLst/>
              <a:gdLst/>
              <a:ahLst/>
              <a:cxnLst/>
              <a:rect l="l" t="t" r="r" b="b"/>
              <a:pathLst>
                <a:path w="6791" h="4724" extrusionOk="0">
                  <a:moveTo>
                    <a:pt x="6495" y="0"/>
                  </a:moveTo>
                  <a:lnTo>
                    <a:pt x="4842" y="119"/>
                  </a:lnTo>
                  <a:lnTo>
                    <a:pt x="5019" y="2362"/>
                  </a:lnTo>
                  <a:lnTo>
                    <a:pt x="4074" y="2421"/>
                  </a:lnTo>
                  <a:lnTo>
                    <a:pt x="3956" y="414"/>
                  </a:lnTo>
                  <a:lnTo>
                    <a:pt x="2421" y="532"/>
                  </a:lnTo>
                  <a:lnTo>
                    <a:pt x="2539" y="2539"/>
                  </a:lnTo>
                  <a:lnTo>
                    <a:pt x="1772" y="2598"/>
                  </a:lnTo>
                  <a:lnTo>
                    <a:pt x="1595" y="296"/>
                  </a:lnTo>
                  <a:lnTo>
                    <a:pt x="1" y="414"/>
                  </a:lnTo>
                  <a:lnTo>
                    <a:pt x="296" y="4724"/>
                  </a:lnTo>
                  <a:lnTo>
                    <a:pt x="6790" y="4310"/>
                  </a:lnTo>
                  <a:lnTo>
                    <a:pt x="64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2" name="Google Shape;592;p8"/>
            <p:cNvSpPr/>
            <p:nvPr/>
          </p:nvSpPr>
          <p:spPr>
            <a:xfrm>
              <a:off x="3684525" y="2774825"/>
              <a:ext cx="165350" cy="112200"/>
            </a:xfrm>
            <a:custGeom>
              <a:avLst/>
              <a:gdLst/>
              <a:ahLst/>
              <a:cxnLst/>
              <a:rect l="l" t="t" r="r" b="b"/>
              <a:pathLst>
                <a:path w="6614" h="4488" extrusionOk="0">
                  <a:moveTo>
                    <a:pt x="60" y="1"/>
                  </a:moveTo>
                  <a:lnTo>
                    <a:pt x="1" y="4370"/>
                  </a:lnTo>
                  <a:lnTo>
                    <a:pt x="6554" y="4488"/>
                  </a:lnTo>
                  <a:lnTo>
                    <a:pt x="6613" y="119"/>
                  </a:lnTo>
                  <a:lnTo>
                    <a:pt x="4960" y="60"/>
                  </a:lnTo>
                  <a:lnTo>
                    <a:pt x="4901" y="2362"/>
                  </a:lnTo>
                  <a:lnTo>
                    <a:pt x="4015" y="2362"/>
                  </a:lnTo>
                  <a:lnTo>
                    <a:pt x="4015" y="355"/>
                  </a:lnTo>
                  <a:lnTo>
                    <a:pt x="2480" y="296"/>
                  </a:lnTo>
                  <a:lnTo>
                    <a:pt x="2480" y="2362"/>
                  </a:lnTo>
                  <a:lnTo>
                    <a:pt x="1654" y="2362"/>
                  </a:lnTo>
                  <a:lnTo>
                    <a:pt x="1713" y="60"/>
                  </a:lnTo>
                  <a:lnTo>
                    <a:pt x="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3" name="Google Shape;593;p8"/>
            <p:cNvSpPr/>
            <p:nvPr/>
          </p:nvSpPr>
          <p:spPr>
            <a:xfrm>
              <a:off x="3687475" y="2602150"/>
              <a:ext cx="177150" cy="149100"/>
            </a:xfrm>
            <a:custGeom>
              <a:avLst/>
              <a:gdLst/>
              <a:ahLst/>
              <a:cxnLst/>
              <a:rect l="l" t="t" r="r" b="b"/>
              <a:pathLst>
                <a:path w="7086" h="5964" extrusionOk="0">
                  <a:moveTo>
                    <a:pt x="2658" y="2126"/>
                  </a:moveTo>
                  <a:lnTo>
                    <a:pt x="2894" y="2185"/>
                  </a:lnTo>
                  <a:lnTo>
                    <a:pt x="3012" y="2303"/>
                  </a:lnTo>
                  <a:lnTo>
                    <a:pt x="3130" y="2480"/>
                  </a:lnTo>
                  <a:lnTo>
                    <a:pt x="3130" y="2716"/>
                  </a:lnTo>
                  <a:lnTo>
                    <a:pt x="3012" y="3543"/>
                  </a:lnTo>
                  <a:lnTo>
                    <a:pt x="1949" y="3425"/>
                  </a:lnTo>
                  <a:lnTo>
                    <a:pt x="2008" y="2598"/>
                  </a:lnTo>
                  <a:lnTo>
                    <a:pt x="2067" y="2362"/>
                  </a:lnTo>
                  <a:lnTo>
                    <a:pt x="2185" y="2185"/>
                  </a:lnTo>
                  <a:lnTo>
                    <a:pt x="2421" y="2126"/>
                  </a:lnTo>
                  <a:close/>
                  <a:moveTo>
                    <a:pt x="2421" y="0"/>
                  </a:moveTo>
                  <a:lnTo>
                    <a:pt x="2126" y="59"/>
                  </a:lnTo>
                  <a:lnTo>
                    <a:pt x="1831" y="118"/>
                  </a:lnTo>
                  <a:lnTo>
                    <a:pt x="1595" y="177"/>
                  </a:lnTo>
                  <a:lnTo>
                    <a:pt x="1359" y="354"/>
                  </a:lnTo>
                  <a:lnTo>
                    <a:pt x="1122" y="473"/>
                  </a:lnTo>
                  <a:lnTo>
                    <a:pt x="945" y="709"/>
                  </a:lnTo>
                  <a:lnTo>
                    <a:pt x="768" y="945"/>
                  </a:lnTo>
                  <a:lnTo>
                    <a:pt x="591" y="1240"/>
                  </a:lnTo>
                  <a:lnTo>
                    <a:pt x="473" y="1535"/>
                  </a:lnTo>
                  <a:lnTo>
                    <a:pt x="414" y="1889"/>
                  </a:lnTo>
                  <a:lnTo>
                    <a:pt x="355" y="2244"/>
                  </a:lnTo>
                  <a:lnTo>
                    <a:pt x="1" y="5314"/>
                  </a:lnTo>
                  <a:lnTo>
                    <a:pt x="6495" y="5963"/>
                  </a:lnTo>
                  <a:lnTo>
                    <a:pt x="6731" y="3897"/>
                  </a:lnTo>
                  <a:lnTo>
                    <a:pt x="4370" y="3661"/>
                  </a:lnTo>
                  <a:lnTo>
                    <a:pt x="6849" y="2716"/>
                  </a:lnTo>
                  <a:lnTo>
                    <a:pt x="7085" y="473"/>
                  </a:lnTo>
                  <a:lnTo>
                    <a:pt x="4429" y="1594"/>
                  </a:lnTo>
                  <a:lnTo>
                    <a:pt x="4370" y="1299"/>
                  </a:lnTo>
                  <a:lnTo>
                    <a:pt x="4193" y="1004"/>
                  </a:lnTo>
                  <a:lnTo>
                    <a:pt x="4015" y="709"/>
                  </a:lnTo>
                  <a:lnTo>
                    <a:pt x="3838" y="473"/>
                  </a:lnTo>
                  <a:lnTo>
                    <a:pt x="3602" y="295"/>
                  </a:lnTo>
                  <a:lnTo>
                    <a:pt x="3307" y="177"/>
                  </a:lnTo>
                  <a:lnTo>
                    <a:pt x="3012" y="59"/>
                  </a:lnTo>
                  <a:lnTo>
                    <a:pt x="27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4" name="Google Shape;594;p8"/>
            <p:cNvSpPr/>
            <p:nvPr/>
          </p:nvSpPr>
          <p:spPr>
            <a:xfrm>
              <a:off x="3717000" y="2388125"/>
              <a:ext cx="171250" cy="155000"/>
            </a:xfrm>
            <a:custGeom>
              <a:avLst/>
              <a:gdLst/>
              <a:ahLst/>
              <a:cxnLst/>
              <a:rect l="l" t="t" r="r" b="b"/>
              <a:pathLst>
                <a:path w="6850" h="6200" extrusionOk="0">
                  <a:moveTo>
                    <a:pt x="2952" y="2067"/>
                  </a:moveTo>
                  <a:lnTo>
                    <a:pt x="3189" y="2185"/>
                  </a:lnTo>
                  <a:lnTo>
                    <a:pt x="3307" y="2303"/>
                  </a:lnTo>
                  <a:lnTo>
                    <a:pt x="3425" y="2539"/>
                  </a:lnTo>
                  <a:lnTo>
                    <a:pt x="3366" y="2834"/>
                  </a:lnTo>
                  <a:lnTo>
                    <a:pt x="3248" y="3366"/>
                  </a:lnTo>
                  <a:lnTo>
                    <a:pt x="2067" y="3130"/>
                  </a:lnTo>
                  <a:lnTo>
                    <a:pt x="2185" y="2539"/>
                  </a:lnTo>
                  <a:lnTo>
                    <a:pt x="2303" y="2303"/>
                  </a:lnTo>
                  <a:lnTo>
                    <a:pt x="2480" y="2126"/>
                  </a:lnTo>
                  <a:lnTo>
                    <a:pt x="2657" y="2067"/>
                  </a:lnTo>
                  <a:close/>
                  <a:moveTo>
                    <a:pt x="2480" y="1"/>
                  </a:moveTo>
                  <a:lnTo>
                    <a:pt x="2067" y="119"/>
                  </a:lnTo>
                  <a:lnTo>
                    <a:pt x="1654" y="296"/>
                  </a:lnTo>
                  <a:lnTo>
                    <a:pt x="1299" y="591"/>
                  </a:lnTo>
                  <a:lnTo>
                    <a:pt x="1063" y="945"/>
                  </a:lnTo>
                  <a:lnTo>
                    <a:pt x="827" y="1418"/>
                  </a:lnTo>
                  <a:lnTo>
                    <a:pt x="650" y="1949"/>
                  </a:lnTo>
                  <a:lnTo>
                    <a:pt x="1" y="4724"/>
                  </a:lnTo>
                  <a:lnTo>
                    <a:pt x="6377" y="6200"/>
                  </a:lnTo>
                  <a:lnTo>
                    <a:pt x="6849" y="4192"/>
                  </a:lnTo>
                  <a:lnTo>
                    <a:pt x="4842" y="3720"/>
                  </a:lnTo>
                  <a:lnTo>
                    <a:pt x="5019" y="2953"/>
                  </a:lnTo>
                  <a:lnTo>
                    <a:pt x="5078" y="2598"/>
                  </a:lnTo>
                  <a:lnTo>
                    <a:pt x="5078" y="2244"/>
                  </a:lnTo>
                  <a:lnTo>
                    <a:pt x="5078" y="1890"/>
                  </a:lnTo>
                  <a:lnTo>
                    <a:pt x="5019" y="1595"/>
                  </a:lnTo>
                  <a:lnTo>
                    <a:pt x="4901" y="1299"/>
                  </a:lnTo>
                  <a:lnTo>
                    <a:pt x="4783" y="1004"/>
                  </a:lnTo>
                  <a:lnTo>
                    <a:pt x="4606" y="768"/>
                  </a:lnTo>
                  <a:lnTo>
                    <a:pt x="4428" y="591"/>
                  </a:lnTo>
                  <a:lnTo>
                    <a:pt x="4192" y="414"/>
                  </a:lnTo>
                  <a:lnTo>
                    <a:pt x="3956" y="237"/>
                  </a:lnTo>
                  <a:lnTo>
                    <a:pt x="3661" y="119"/>
                  </a:lnTo>
                  <a:lnTo>
                    <a:pt x="3366" y="60"/>
                  </a:lnTo>
                  <a:lnTo>
                    <a:pt x="28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5" name="Google Shape;595;p8"/>
            <p:cNvSpPr/>
            <p:nvPr/>
          </p:nvSpPr>
          <p:spPr>
            <a:xfrm>
              <a:off x="3776050" y="2205100"/>
              <a:ext cx="166800" cy="168300"/>
            </a:xfrm>
            <a:custGeom>
              <a:avLst/>
              <a:gdLst/>
              <a:ahLst/>
              <a:cxnLst/>
              <a:rect l="l" t="t" r="r" b="b"/>
              <a:pathLst>
                <a:path w="6672" h="6732" extrusionOk="0">
                  <a:moveTo>
                    <a:pt x="3424" y="2067"/>
                  </a:moveTo>
                  <a:lnTo>
                    <a:pt x="3779" y="2126"/>
                  </a:lnTo>
                  <a:lnTo>
                    <a:pt x="4015" y="2303"/>
                  </a:lnTo>
                  <a:lnTo>
                    <a:pt x="4310" y="2421"/>
                  </a:lnTo>
                  <a:lnTo>
                    <a:pt x="4487" y="2598"/>
                  </a:lnTo>
                  <a:lnTo>
                    <a:pt x="4664" y="2835"/>
                  </a:lnTo>
                  <a:lnTo>
                    <a:pt x="4723" y="3012"/>
                  </a:lnTo>
                  <a:lnTo>
                    <a:pt x="4782" y="3307"/>
                  </a:lnTo>
                  <a:lnTo>
                    <a:pt x="4782" y="3543"/>
                  </a:lnTo>
                  <a:lnTo>
                    <a:pt x="4723" y="3838"/>
                  </a:lnTo>
                  <a:lnTo>
                    <a:pt x="4605" y="4074"/>
                  </a:lnTo>
                  <a:lnTo>
                    <a:pt x="4428" y="4311"/>
                  </a:lnTo>
                  <a:lnTo>
                    <a:pt x="4251" y="4488"/>
                  </a:lnTo>
                  <a:lnTo>
                    <a:pt x="4015" y="4606"/>
                  </a:lnTo>
                  <a:lnTo>
                    <a:pt x="3779" y="4665"/>
                  </a:lnTo>
                  <a:lnTo>
                    <a:pt x="3247" y="4665"/>
                  </a:lnTo>
                  <a:lnTo>
                    <a:pt x="2952" y="4547"/>
                  </a:lnTo>
                  <a:lnTo>
                    <a:pt x="2657" y="4429"/>
                  </a:lnTo>
                  <a:lnTo>
                    <a:pt x="2362" y="4311"/>
                  </a:lnTo>
                  <a:lnTo>
                    <a:pt x="2185" y="4133"/>
                  </a:lnTo>
                  <a:lnTo>
                    <a:pt x="2007" y="3897"/>
                  </a:lnTo>
                  <a:lnTo>
                    <a:pt x="1948" y="3661"/>
                  </a:lnTo>
                  <a:lnTo>
                    <a:pt x="1889" y="3425"/>
                  </a:lnTo>
                  <a:lnTo>
                    <a:pt x="1889" y="3189"/>
                  </a:lnTo>
                  <a:lnTo>
                    <a:pt x="1948" y="2894"/>
                  </a:lnTo>
                  <a:lnTo>
                    <a:pt x="2066" y="2598"/>
                  </a:lnTo>
                  <a:lnTo>
                    <a:pt x="2244" y="2421"/>
                  </a:lnTo>
                  <a:lnTo>
                    <a:pt x="2421" y="2244"/>
                  </a:lnTo>
                  <a:lnTo>
                    <a:pt x="2657" y="2126"/>
                  </a:lnTo>
                  <a:lnTo>
                    <a:pt x="2893" y="2067"/>
                  </a:lnTo>
                  <a:close/>
                  <a:moveTo>
                    <a:pt x="3070" y="1"/>
                  </a:moveTo>
                  <a:lnTo>
                    <a:pt x="2657" y="60"/>
                  </a:lnTo>
                  <a:lnTo>
                    <a:pt x="2244" y="178"/>
                  </a:lnTo>
                  <a:lnTo>
                    <a:pt x="1830" y="355"/>
                  </a:lnTo>
                  <a:lnTo>
                    <a:pt x="1476" y="532"/>
                  </a:lnTo>
                  <a:lnTo>
                    <a:pt x="1122" y="827"/>
                  </a:lnTo>
                  <a:lnTo>
                    <a:pt x="827" y="1122"/>
                  </a:lnTo>
                  <a:lnTo>
                    <a:pt x="531" y="1477"/>
                  </a:lnTo>
                  <a:lnTo>
                    <a:pt x="354" y="1890"/>
                  </a:lnTo>
                  <a:lnTo>
                    <a:pt x="177" y="2303"/>
                  </a:lnTo>
                  <a:lnTo>
                    <a:pt x="59" y="2717"/>
                  </a:lnTo>
                  <a:lnTo>
                    <a:pt x="0" y="3130"/>
                  </a:lnTo>
                  <a:lnTo>
                    <a:pt x="0" y="3602"/>
                  </a:lnTo>
                  <a:lnTo>
                    <a:pt x="59" y="4015"/>
                  </a:lnTo>
                  <a:lnTo>
                    <a:pt x="118" y="4429"/>
                  </a:lnTo>
                  <a:lnTo>
                    <a:pt x="295" y="4842"/>
                  </a:lnTo>
                  <a:lnTo>
                    <a:pt x="531" y="5196"/>
                  </a:lnTo>
                  <a:lnTo>
                    <a:pt x="768" y="5550"/>
                  </a:lnTo>
                  <a:lnTo>
                    <a:pt x="1063" y="5846"/>
                  </a:lnTo>
                  <a:lnTo>
                    <a:pt x="1417" y="6141"/>
                  </a:lnTo>
                  <a:lnTo>
                    <a:pt x="1830" y="6377"/>
                  </a:lnTo>
                  <a:lnTo>
                    <a:pt x="2244" y="6554"/>
                  </a:lnTo>
                  <a:lnTo>
                    <a:pt x="2716" y="6672"/>
                  </a:lnTo>
                  <a:lnTo>
                    <a:pt x="3188" y="6731"/>
                  </a:lnTo>
                  <a:lnTo>
                    <a:pt x="3601" y="6731"/>
                  </a:lnTo>
                  <a:lnTo>
                    <a:pt x="4015" y="6672"/>
                  </a:lnTo>
                  <a:lnTo>
                    <a:pt x="4487" y="6554"/>
                  </a:lnTo>
                  <a:lnTo>
                    <a:pt x="4841" y="6377"/>
                  </a:lnTo>
                  <a:lnTo>
                    <a:pt x="5196" y="6141"/>
                  </a:lnTo>
                  <a:lnTo>
                    <a:pt x="5550" y="5905"/>
                  </a:lnTo>
                  <a:lnTo>
                    <a:pt x="5845" y="5609"/>
                  </a:lnTo>
                  <a:lnTo>
                    <a:pt x="6140" y="5255"/>
                  </a:lnTo>
                  <a:lnTo>
                    <a:pt x="6317" y="4842"/>
                  </a:lnTo>
                  <a:lnTo>
                    <a:pt x="6494" y="4429"/>
                  </a:lnTo>
                  <a:lnTo>
                    <a:pt x="6613" y="4015"/>
                  </a:lnTo>
                  <a:lnTo>
                    <a:pt x="6672" y="3543"/>
                  </a:lnTo>
                  <a:lnTo>
                    <a:pt x="6672" y="3130"/>
                  </a:lnTo>
                  <a:lnTo>
                    <a:pt x="6672" y="2717"/>
                  </a:lnTo>
                  <a:lnTo>
                    <a:pt x="6553" y="2303"/>
                  </a:lnTo>
                  <a:lnTo>
                    <a:pt x="6376" y="1890"/>
                  </a:lnTo>
                  <a:lnTo>
                    <a:pt x="6140" y="1536"/>
                  </a:lnTo>
                  <a:lnTo>
                    <a:pt x="5904" y="1182"/>
                  </a:lnTo>
                  <a:lnTo>
                    <a:pt x="5609" y="827"/>
                  </a:lnTo>
                  <a:lnTo>
                    <a:pt x="5255" y="591"/>
                  </a:lnTo>
                  <a:lnTo>
                    <a:pt x="4841" y="355"/>
                  </a:lnTo>
                  <a:lnTo>
                    <a:pt x="4428" y="178"/>
                  </a:lnTo>
                  <a:lnTo>
                    <a:pt x="3956" y="60"/>
                  </a:lnTo>
                  <a:lnTo>
                    <a:pt x="35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6" name="Google Shape;596;p8"/>
            <p:cNvSpPr/>
            <p:nvPr/>
          </p:nvSpPr>
          <p:spPr>
            <a:xfrm>
              <a:off x="3826225" y="2036850"/>
              <a:ext cx="206650" cy="177125"/>
            </a:xfrm>
            <a:custGeom>
              <a:avLst/>
              <a:gdLst/>
              <a:ahLst/>
              <a:cxnLst/>
              <a:rect l="l" t="t" r="r" b="b"/>
              <a:pathLst>
                <a:path w="8266" h="7085" extrusionOk="0">
                  <a:moveTo>
                    <a:pt x="3307" y="2067"/>
                  </a:moveTo>
                  <a:lnTo>
                    <a:pt x="3484" y="2126"/>
                  </a:lnTo>
                  <a:lnTo>
                    <a:pt x="3720" y="2303"/>
                  </a:lnTo>
                  <a:lnTo>
                    <a:pt x="3838" y="2480"/>
                  </a:lnTo>
                  <a:lnTo>
                    <a:pt x="3838" y="2657"/>
                  </a:lnTo>
                  <a:lnTo>
                    <a:pt x="3779" y="2893"/>
                  </a:lnTo>
                  <a:lnTo>
                    <a:pt x="3425" y="3661"/>
                  </a:lnTo>
                  <a:lnTo>
                    <a:pt x="2421" y="3188"/>
                  </a:lnTo>
                  <a:lnTo>
                    <a:pt x="2775" y="2480"/>
                  </a:lnTo>
                  <a:lnTo>
                    <a:pt x="2893" y="2244"/>
                  </a:lnTo>
                  <a:lnTo>
                    <a:pt x="3070" y="2126"/>
                  </a:lnTo>
                  <a:lnTo>
                    <a:pt x="3307" y="2067"/>
                  </a:lnTo>
                  <a:close/>
                  <a:moveTo>
                    <a:pt x="3130" y="0"/>
                  </a:moveTo>
                  <a:lnTo>
                    <a:pt x="2893" y="59"/>
                  </a:lnTo>
                  <a:lnTo>
                    <a:pt x="2598" y="177"/>
                  </a:lnTo>
                  <a:lnTo>
                    <a:pt x="2362" y="295"/>
                  </a:lnTo>
                  <a:lnTo>
                    <a:pt x="2067" y="473"/>
                  </a:lnTo>
                  <a:lnTo>
                    <a:pt x="1890" y="709"/>
                  </a:lnTo>
                  <a:lnTo>
                    <a:pt x="1654" y="945"/>
                  </a:lnTo>
                  <a:lnTo>
                    <a:pt x="1476" y="1240"/>
                  </a:lnTo>
                  <a:lnTo>
                    <a:pt x="1299" y="1594"/>
                  </a:lnTo>
                  <a:lnTo>
                    <a:pt x="0" y="4310"/>
                  </a:lnTo>
                  <a:lnTo>
                    <a:pt x="5904" y="7085"/>
                  </a:lnTo>
                  <a:lnTo>
                    <a:pt x="6790" y="5196"/>
                  </a:lnTo>
                  <a:lnTo>
                    <a:pt x="4665" y="4251"/>
                  </a:lnTo>
                  <a:lnTo>
                    <a:pt x="4665" y="4192"/>
                  </a:lnTo>
                  <a:lnTo>
                    <a:pt x="7321" y="4074"/>
                  </a:lnTo>
                  <a:lnTo>
                    <a:pt x="8266" y="2067"/>
                  </a:lnTo>
                  <a:lnTo>
                    <a:pt x="5373" y="2303"/>
                  </a:lnTo>
                  <a:lnTo>
                    <a:pt x="5373" y="1949"/>
                  </a:lnTo>
                  <a:lnTo>
                    <a:pt x="5373" y="1594"/>
                  </a:lnTo>
                  <a:lnTo>
                    <a:pt x="5255" y="1299"/>
                  </a:lnTo>
                  <a:lnTo>
                    <a:pt x="5137" y="1004"/>
                  </a:lnTo>
                  <a:lnTo>
                    <a:pt x="4960" y="768"/>
                  </a:lnTo>
                  <a:lnTo>
                    <a:pt x="4783" y="532"/>
                  </a:lnTo>
                  <a:lnTo>
                    <a:pt x="4546" y="354"/>
                  </a:lnTo>
                  <a:lnTo>
                    <a:pt x="4251" y="236"/>
                  </a:lnTo>
                  <a:lnTo>
                    <a:pt x="3956" y="118"/>
                  </a:lnTo>
                  <a:lnTo>
                    <a:pt x="3720" y="59"/>
                  </a:lnTo>
                  <a:lnTo>
                    <a:pt x="34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7" name="Google Shape;597;p8"/>
            <p:cNvSpPr/>
            <p:nvPr/>
          </p:nvSpPr>
          <p:spPr>
            <a:xfrm>
              <a:off x="3897075" y="1875950"/>
              <a:ext cx="188950" cy="162400"/>
            </a:xfrm>
            <a:custGeom>
              <a:avLst/>
              <a:gdLst/>
              <a:ahLst/>
              <a:cxnLst/>
              <a:rect l="l" t="t" r="r" b="b"/>
              <a:pathLst>
                <a:path w="7558" h="6496" extrusionOk="0">
                  <a:moveTo>
                    <a:pt x="2775" y="1"/>
                  </a:moveTo>
                  <a:lnTo>
                    <a:pt x="0" y="4724"/>
                  </a:lnTo>
                  <a:lnTo>
                    <a:pt x="1417" y="5551"/>
                  </a:lnTo>
                  <a:lnTo>
                    <a:pt x="2303" y="4075"/>
                  </a:lnTo>
                  <a:lnTo>
                    <a:pt x="6495" y="6495"/>
                  </a:lnTo>
                  <a:lnTo>
                    <a:pt x="7557" y="4724"/>
                  </a:lnTo>
                  <a:lnTo>
                    <a:pt x="3307" y="2304"/>
                  </a:lnTo>
                  <a:lnTo>
                    <a:pt x="4192" y="769"/>
                  </a:lnTo>
                  <a:lnTo>
                    <a:pt x="277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8" name="Google Shape;598;p8"/>
            <p:cNvSpPr/>
            <p:nvPr/>
          </p:nvSpPr>
          <p:spPr>
            <a:xfrm>
              <a:off x="3985625" y="1751975"/>
              <a:ext cx="162375" cy="187475"/>
            </a:xfrm>
            <a:custGeom>
              <a:avLst/>
              <a:gdLst/>
              <a:ahLst/>
              <a:cxnLst/>
              <a:rect l="l" t="t" r="r" b="b"/>
              <a:pathLst>
                <a:path w="6495" h="7499" extrusionOk="0">
                  <a:moveTo>
                    <a:pt x="2598" y="1"/>
                  </a:moveTo>
                  <a:lnTo>
                    <a:pt x="1" y="3779"/>
                  </a:lnTo>
                  <a:lnTo>
                    <a:pt x="5314" y="7499"/>
                  </a:lnTo>
                  <a:lnTo>
                    <a:pt x="6495" y="5787"/>
                  </a:lnTo>
                  <a:lnTo>
                    <a:pt x="4488" y="4429"/>
                  </a:lnTo>
                  <a:lnTo>
                    <a:pt x="5550" y="2894"/>
                  </a:lnTo>
                  <a:lnTo>
                    <a:pt x="4311" y="2008"/>
                  </a:lnTo>
                  <a:lnTo>
                    <a:pt x="3248" y="3543"/>
                  </a:lnTo>
                  <a:lnTo>
                    <a:pt x="2480" y="3012"/>
                  </a:lnTo>
                  <a:lnTo>
                    <a:pt x="3956" y="886"/>
                  </a:lnTo>
                  <a:lnTo>
                    <a:pt x="25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9" name="Google Shape;599;p8"/>
            <p:cNvSpPr/>
            <p:nvPr/>
          </p:nvSpPr>
          <p:spPr>
            <a:xfrm>
              <a:off x="4103700" y="1626525"/>
              <a:ext cx="168300" cy="169750"/>
            </a:xfrm>
            <a:custGeom>
              <a:avLst/>
              <a:gdLst/>
              <a:ahLst/>
              <a:cxnLst/>
              <a:rect l="l" t="t" r="r" b="b"/>
              <a:pathLst>
                <a:path w="6732" h="6790" extrusionOk="0">
                  <a:moveTo>
                    <a:pt x="3425" y="2008"/>
                  </a:moveTo>
                  <a:lnTo>
                    <a:pt x="3661" y="2126"/>
                  </a:lnTo>
                  <a:lnTo>
                    <a:pt x="3956" y="2244"/>
                  </a:lnTo>
                  <a:lnTo>
                    <a:pt x="4193" y="2421"/>
                  </a:lnTo>
                  <a:lnTo>
                    <a:pt x="4429" y="2657"/>
                  </a:lnTo>
                  <a:lnTo>
                    <a:pt x="4606" y="2893"/>
                  </a:lnTo>
                  <a:lnTo>
                    <a:pt x="4724" y="3129"/>
                  </a:lnTo>
                  <a:lnTo>
                    <a:pt x="4783" y="3366"/>
                  </a:lnTo>
                  <a:lnTo>
                    <a:pt x="4783" y="3602"/>
                  </a:lnTo>
                  <a:lnTo>
                    <a:pt x="4724" y="3838"/>
                  </a:lnTo>
                  <a:lnTo>
                    <a:pt x="4665" y="4074"/>
                  </a:lnTo>
                  <a:lnTo>
                    <a:pt x="4488" y="4310"/>
                  </a:lnTo>
                  <a:lnTo>
                    <a:pt x="4252" y="4546"/>
                  </a:lnTo>
                  <a:lnTo>
                    <a:pt x="4075" y="4664"/>
                  </a:lnTo>
                  <a:lnTo>
                    <a:pt x="3838" y="4783"/>
                  </a:lnTo>
                  <a:lnTo>
                    <a:pt x="3307" y="4783"/>
                  </a:lnTo>
                  <a:lnTo>
                    <a:pt x="3071" y="4664"/>
                  </a:lnTo>
                  <a:lnTo>
                    <a:pt x="2776" y="4546"/>
                  </a:lnTo>
                  <a:lnTo>
                    <a:pt x="2540" y="4369"/>
                  </a:lnTo>
                  <a:lnTo>
                    <a:pt x="2303" y="4133"/>
                  </a:lnTo>
                  <a:lnTo>
                    <a:pt x="2126" y="3897"/>
                  </a:lnTo>
                  <a:lnTo>
                    <a:pt x="2008" y="3661"/>
                  </a:lnTo>
                  <a:lnTo>
                    <a:pt x="1949" y="3425"/>
                  </a:lnTo>
                  <a:lnTo>
                    <a:pt x="1949" y="3189"/>
                  </a:lnTo>
                  <a:lnTo>
                    <a:pt x="2008" y="2952"/>
                  </a:lnTo>
                  <a:lnTo>
                    <a:pt x="2067" y="2716"/>
                  </a:lnTo>
                  <a:lnTo>
                    <a:pt x="2244" y="2421"/>
                  </a:lnTo>
                  <a:lnTo>
                    <a:pt x="2480" y="2244"/>
                  </a:lnTo>
                  <a:lnTo>
                    <a:pt x="2717" y="2126"/>
                  </a:lnTo>
                  <a:lnTo>
                    <a:pt x="2953" y="2008"/>
                  </a:lnTo>
                  <a:close/>
                  <a:moveTo>
                    <a:pt x="3484" y="0"/>
                  </a:moveTo>
                  <a:lnTo>
                    <a:pt x="3071" y="59"/>
                  </a:lnTo>
                  <a:lnTo>
                    <a:pt x="2658" y="118"/>
                  </a:lnTo>
                  <a:lnTo>
                    <a:pt x="2244" y="237"/>
                  </a:lnTo>
                  <a:lnTo>
                    <a:pt x="1831" y="414"/>
                  </a:lnTo>
                  <a:lnTo>
                    <a:pt x="1477" y="650"/>
                  </a:lnTo>
                  <a:lnTo>
                    <a:pt x="1123" y="886"/>
                  </a:lnTo>
                  <a:lnTo>
                    <a:pt x="827" y="1240"/>
                  </a:lnTo>
                  <a:lnTo>
                    <a:pt x="532" y="1594"/>
                  </a:lnTo>
                  <a:lnTo>
                    <a:pt x="355" y="1949"/>
                  </a:lnTo>
                  <a:lnTo>
                    <a:pt x="178" y="2362"/>
                  </a:lnTo>
                  <a:lnTo>
                    <a:pt x="60" y="2775"/>
                  </a:lnTo>
                  <a:lnTo>
                    <a:pt x="1" y="3248"/>
                  </a:lnTo>
                  <a:lnTo>
                    <a:pt x="1" y="3661"/>
                  </a:lnTo>
                  <a:lnTo>
                    <a:pt x="60" y="4074"/>
                  </a:lnTo>
                  <a:lnTo>
                    <a:pt x="178" y="4487"/>
                  </a:lnTo>
                  <a:lnTo>
                    <a:pt x="355" y="4901"/>
                  </a:lnTo>
                  <a:lnTo>
                    <a:pt x="591" y="5255"/>
                  </a:lnTo>
                  <a:lnTo>
                    <a:pt x="827" y="5609"/>
                  </a:lnTo>
                  <a:lnTo>
                    <a:pt x="1182" y="5963"/>
                  </a:lnTo>
                  <a:lnTo>
                    <a:pt x="1595" y="6259"/>
                  </a:lnTo>
                  <a:lnTo>
                    <a:pt x="1949" y="6436"/>
                  </a:lnTo>
                  <a:lnTo>
                    <a:pt x="2362" y="6613"/>
                  </a:lnTo>
                  <a:lnTo>
                    <a:pt x="2776" y="6731"/>
                  </a:lnTo>
                  <a:lnTo>
                    <a:pt x="3248" y="6790"/>
                  </a:lnTo>
                  <a:lnTo>
                    <a:pt x="3661" y="6790"/>
                  </a:lnTo>
                  <a:lnTo>
                    <a:pt x="4075" y="6672"/>
                  </a:lnTo>
                  <a:lnTo>
                    <a:pt x="4488" y="6554"/>
                  </a:lnTo>
                  <a:lnTo>
                    <a:pt x="4901" y="6377"/>
                  </a:lnTo>
                  <a:lnTo>
                    <a:pt x="5255" y="6140"/>
                  </a:lnTo>
                  <a:lnTo>
                    <a:pt x="5610" y="5904"/>
                  </a:lnTo>
                  <a:lnTo>
                    <a:pt x="5905" y="5550"/>
                  </a:lnTo>
                  <a:lnTo>
                    <a:pt x="6200" y="5196"/>
                  </a:lnTo>
                  <a:lnTo>
                    <a:pt x="6436" y="4842"/>
                  </a:lnTo>
                  <a:lnTo>
                    <a:pt x="6554" y="4428"/>
                  </a:lnTo>
                  <a:lnTo>
                    <a:pt x="6672" y="4015"/>
                  </a:lnTo>
                  <a:lnTo>
                    <a:pt x="6731" y="3602"/>
                  </a:lnTo>
                  <a:lnTo>
                    <a:pt x="6731" y="3129"/>
                  </a:lnTo>
                  <a:lnTo>
                    <a:pt x="6672" y="2716"/>
                  </a:lnTo>
                  <a:lnTo>
                    <a:pt x="6554" y="2303"/>
                  </a:lnTo>
                  <a:lnTo>
                    <a:pt x="6377" y="1890"/>
                  </a:lnTo>
                  <a:lnTo>
                    <a:pt x="6141" y="1535"/>
                  </a:lnTo>
                  <a:lnTo>
                    <a:pt x="5905" y="1181"/>
                  </a:lnTo>
                  <a:lnTo>
                    <a:pt x="5551" y="827"/>
                  </a:lnTo>
                  <a:lnTo>
                    <a:pt x="5196" y="591"/>
                  </a:lnTo>
                  <a:lnTo>
                    <a:pt x="4783" y="355"/>
                  </a:lnTo>
                  <a:lnTo>
                    <a:pt x="4370" y="178"/>
                  </a:lnTo>
                  <a:lnTo>
                    <a:pt x="3956" y="59"/>
                  </a:lnTo>
                  <a:lnTo>
                    <a:pt x="34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0" name="Google Shape;600;p8"/>
            <p:cNvSpPr/>
            <p:nvPr/>
          </p:nvSpPr>
          <p:spPr>
            <a:xfrm>
              <a:off x="4209975" y="1530575"/>
              <a:ext cx="186000" cy="153525"/>
            </a:xfrm>
            <a:custGeom>
              <a:avLst/>
              <a:gdLst/>
              <a:ahLst/>
              <a:cxnLst/>
              <a:rect l="l" t="t" r="r" b="b"/>
              <a:pathLst>
                <a:path w="7440" h="6141" extrusionOk="0">
                  <a:moveTo>
                    <a:pt x="1477" y="1"/>
                  </a:moveTo>
                  <a:lnTo>
                    <a:pt x="1" y="1477"/>
                  </a:lnTo>
                  <a:lnTo>
                    <a:pt x="4547" y="6141"/>
                  </a:lnTo>
                  <a:lnTo>
                    <a:pt x="7440" y="3307"/>
                  </a:lnTo>
                  <a:lnTo>
                    <a:pt x="6318" y="2185"/>
                  </a:lnTo>
                  <a:lnTo>
                    <a:pt x="4901" y="3602"/>
                  </a:lnTo>
                  <a:lnTo>
                    <a:pt x="14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1" name="Google Shape;601;p8"/>
            <p:cNvSpPr/>
            <p:nvPr/>
          </p:nvSpPr>
          <p:spPr>
            <a:xfrm>
              <a:off x="4307400" y="1440550"/>
              <a:ext cx="144675" cy="156475"/>
            </a:xfrm>
            <a:custGeom>
              <a:avLst/>
              <a:gdLst/>
              <a:ahLst/>
              <a:cxnLst/>
              <a:rect l="l" t="t" r="r" b="b"/>
              <a:pathLst>
                <a:path w="5787" h="6259" extrusionOk="0">
                  <a:moveTo>
                    <a:pt x="1535" y="0"/>
                  </a:moveTo>
                  <a:lnTo>
                    <a:pt x="0" y="1358"/>
                  </a:lnTo>
                  <a:lnTo>
                    <a:pt x="4251" y="6259"/>
                  </a:lnTo>
                  <a:lnTo>
                    <a:pt x="5786" y="4960"/>
                  </a:lnTo>
                  <a:lnTo>
                    <a:pt x="15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2" name="Google Shape;602;p8"/>
            <p:cNvSpPr/>
            <p:nvPr/>
          </p:nvSpPr>
          <p:spPr>
            <a:xfrm>
              <a:off x="4406275" y="1346075"/>
              <a:ext cx="168300" cy="168300"/>
            </a:xfrm>
            <a:custGeom>
              <a:avLst/>
              <a:gdLst/>
              <a:ahLst/>
              <a:cxnLst/>
              <a:rect l="l" t="t" r="r" b="b"/>
              <a:pathLst>
                <a:path w="6732" h="6732" extrusionOk="0">
                  <a:moveTo>
                    <a:pt x="3484" y="1949"/>
                  </a:moveTo>
                  <a:lnTo>
                    <a:pt x="3720" y="2067"/>
                  </a:lnTo>
                  <a:lnTo>
                    <a:pt x="3956" y="2185"/>
                  </a:lnTo>
                  <a:lnTo>
                    <a:pt x="4193" y="2363"/>
                  </a:lnTo>
                  <a:lnTo>
                    <a:pt x="4429" y="2599"/>
                  </a:lnTo>
                  <a:lnTo>
                    <a:pt x="4547" y="2894"/>
                  </a:lnTo>
                  <a:lnTo>
                    <a:pt x="4665" y="3130"/>
                  </a:lnTo>
                  <a:lnTo>
                    <a:pt x="4724" y="3425"/>
                  </a:lnTo>
                  <a:lnTo>
                    <a:pt x="4783" y="3661"/>
                  </a:lnTo>
                  <a:lnTo>
                    <a:pt x="4724" y="3898"/>
                  </a:lnTo>
                  <a:lnTo>
                    <a:pt x="4606" y="4134"/>
                  </a:lnTo>
                  <a:lnTo>
                    <a:pt x="4429" y="4370"/>
                  </a:lnTo>
                  <a:lnTo>
                    <a:pt x="4252" y="4547"/>
                  </a:lnTo>
                  <a:lnTo>
                    <a:pt x="3956" y="4665"/>
                  </a:lnTo>
                  <a:lnTo>
                    <a:pt x="3720" y="4783"/>
                  </a:lnTo>
                  <a:lnTo>
                    <a:pt x="3248" y="4783"/>
                  </a:lnTo>
                  <a:lnTo>
                    <a:pt x="3012" y="4665"/>
                  </a:lnTo>
                  <a:lnTo>
                    <a:pt x="2776" y="4547"/>
                  </a:lnTo>
                  <a:lnTo>
                    <a:pt x="2540" y="4370"/>
                  </a:lnTo>
                  <a:lnTo>
                    <a:pt x="2362" y="4134"/>
                  </a:lnTo>
                  <a:lnTo>
                    <a:pt x="2185" y="3838"/>
                  </a:lnTo>
                  <a:lnTo>
                    <a:pt x="2067" y="3602"/>
                  </a:lnTo>
                  <a:lnTo>
                    <a:pt x="2008" y="3307"/>
                  </a:lnTo>
                  <a:lnTo>
                    <a:pt x="2008" y="3071"/>
                  </a:lnTo>
                  <a:lnTo>
                    <a:pt x="2008" y="2835"/>
                  </a:lnTo>
                  <a:lnTo>
                    <a:pt x="2126" y="2599"/>
                  </a:lnTo>
                  <a:lnTo>
                    <a:pt x="2303" y="2363"/>
                  </a:lnTo>
                  <a:lnTo>
                    <a:pt x="2540" y="2185"/>
                  </a:lnTo>
                  <a:lnTo>
                    <a:pt x="2776" y="2067"/>
                  </a:lnTo>
                  <a:lnTo>
                    <a:pt x="3012" y="1949"/>
                  </a:lnTo>
                  <a:close/>
                  <a:moveTo>
                    <a:pt x="3012" y="1"/>
                  </a:moveTo>
                  <a:lnTo>
                    <a:pt x="2599" y="119"/>
                  </a:lnTo>
                  <a:lnTo>
                    <a:pt x="2185" y="237"/>
                  </a:lnTo>
                  <a:lnTo>
                    <a:pt x="1772" y="414"/>
                  </a:lnTo>
                  <a:lnTo>
                    <a:pt x="1418" y="650"/>
                  </a:lnTo>
                  <a:lnTo>
                    <a:pt x="1064" y="946"/>
                  </a:lnTo>
                  <a:lnTo>
                    <a:pt x="768" y="1300"/>
                  </a:lnTo>
                  <a:lnTo>
                    <a:pt x="473" y="1654"/>
                  </a:lnTo>
                  <a:lnTo>
                    <a:pt x="296" y="2008"/>
                  </a:lnTo>
                  <a:lnTo>
                    <a:pt x="119" y="2422"/>
                  </a:lnTo>
                  <a:lnTo>
                    <a:pt x="60" y="2835"/>
                  </a:lnTo>
                  <a:lnTo>
                    <a:pt x="1" y="3248"/>
                  </a:lnTo>
                  <a:lnTo>
                    <a:pt x="1" y="3720"/>
                  </a:lnTo>
                  <a:lnTo>
                    <a:pt x="60" y="4134"/>
                  </a:lnTo>
                  <a:lnTo>
                    <a:pt x="237" y="4547"/>
                  </a:lnTo>
                  <a:lnTo>
                    <a:pt x="414" y="4960"/>
                  </a:lnTo>
                  <a:lnTo>
                    <a:pt x="650" y="5374"/>
                  </a:lnTo>
                  <a:lnTo>
                    <a:pt x="945" y="5728"/>
                  </a:lnTo>
                  <a:lnTo>
                    <a:pt x="1300" y="6023"/>
                  </a:lnTo>
                  <a:lnTo>
                    <a:pt x="1654" y="6259"/>
                  </a:lnTo>
                  <a:lnTo>
                    <a:pt x="2067" y="6495"/>
                  </a:lnTo>
                  <a:lnTo>
                    <a:pt x="2481" y="6613"/>
                  </a:lnTo>
                  <a:lnTo>
                    <a:pt x="2894" y="6731"/>
                  </a:lnTo>
                  <a:lnTo>
                    <a:pt x="3720" y="6731"/>
                  </a:lnTo>
                  <a:lnTo>
                    <a:pt x="4193" y="6613"/>
                  </a:lnTo>
                  <a:lnTo>
                    <a:pt x="4606" y="6495"/>
                  </a:lnTo>
                  <a:lnTo>
                    <a:pt x="4960" y="6318"/>
                  </a:lnTo>
                  <a:lnTo>
                    <a:pt x="5373" y="6082"/>
                  </a:lnTo>
                  <a:lnTo>
                    <a:pt x="5728" y="5787"/>
                  </a:lnTo>
                  <a:lnTo>
                    <a:pt x="6023" y="5492"/>
                  </a:lnTo>
                  <a:lnTo>
                    <a:pt x="6259" y="5137"/>
                  </a:lnTo>
                  <a:lnTo>
                    <a:pt x="6436" y="4724"/>
                  </a:lnTo>
                  <a:lnTo>
                    <a:pt x="6613" y="4311"/>
                  </a:lnTo>
                  <a:lnTo>
                    <a:pt x="6731" y="3898"/>
                  </a:lnTo>
                  <a:lnTo>
                    <a:pt x="6731" y="3484"/>
                  </a:lnTo>
                  <a:lnTo>
                    <a:pt x="6731" y="3071"/>
                  </a:lnTo>
                  <a:lnTo>
                    <a:pt x="6672" y="2599"/>
                  </a:lnTo>
                  <a:lnTo>
                    <a:pt x="6495" y="2185"/>
                  </a:lnTo>
                  <a:lnTo>
                    <a:pt x="6318" y="1772"/>
                  </a:lnTo>
                  <a:lnTo>
                    <a:pt x="6082" y="1418"/>
                  </a:lnTo>
                  <a:lnTo>
                    <a:pt x="5787" y="1005"/>
                  </a:lnTo>
                  <a:lnTo>
                    <a:pt x="5432" y="709"/>
                  </a:lnTo>
                  <a:lnTo>
                    <a:pt x="5078" y="473"/>
                  </a:lnTo>
                  <a:lnTo>
                    <a:pt x="4724" y="296"/>
                  </a:lnTo>
                  <a:lnTo>
                    <a:pt x="4311" y="119"/>
                  </a:lnTo>
                  <a:lnTo>
                    <a:pt x="389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603" name="Google Shape;603;p8"/>
          <p:cNvGrpSpPr/>
          <p:nvPr/>
        </p:nvGrpSpPr>
        <p:grpSpPr>
          <a:xfrm>
            <a:off x="242725" y="340510"/>
            <a:ext cx="202500" cy="4462470"/>
            <a:chOff x="214325" y="317672"/>
            <a:chExt cx="202500" cy="4462470"/>
          </a:xfrm>
        </p:grpSpPr>
        <p:sp>
          <p:nvSpPr>
            <p:cNvPr id="604" name="Google Shape;604;p8"/>
            <p:cNvSpPr/>
            <p:nvPr/>
          </p:nvSpPr>
          <p:spPr>
            <a:xfrm>
              <a:off x="214325" y="2309827"/>
              <a:ext cx="202500" cy="39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5" name="Google Shape;605;p8"/>
            <p:cNvSpPr/>
            <p:nvPr/>
          </p:nvSpPr>
          <p:spPr>
            <a:xfrm>
              <a:off x="214325" y="2585715"/>
              <a:ext cx="119100" cy="39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6" name="Google Shape;606;p8"/>
            <p:cNvSpPr/>
            <p:nvPr/>
          </p:nvSpPr>
          <p:spPr>
            <a:xfrm>
              <a:off x="214325" y="2759031"/>
              <a:ext cx="202500" cy="39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7" name="Google Shape;607;p8"/>
            <p:cNvSpPr/>
            <p:nvPr/>
          </p:nvSpPr>
          <p:spPr>
            <a:xfrm>
              <a:off x="214325" y="3525485"/>
              <a:ext cx="119100" cy="39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8" name="Google Shape;608;p8"/>
            <p:cNvSpPr/>
            <p:nvPr/>
          </p:nvSpPr>
          <p:spPr>
            <a:xfrm>
              <a:off x="214325" y="4054106"/>
              <a:ext cx="202500" cy="39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9" name="Google Shape;609;p8"/>
            <p:cNvSpPr/>
            <p:nvPr/>
          </p:nvSpPr>
          <p:spPr>
            <a:xfrm>
              <a:off x="214325" y="4741142"/>
              <a:ext cx="202500" cy="39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0" name="Google Shape;610;p8"/>
            <p:cNvSpPr/>
            <p:nvPr/>
          </p:nvSpPr>
          <p:spPr>
            <a:xfrm>
              <a:off x="214325" y="317672"/>
              <a:ext cx="119100" cy="39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1" name="Google Shape;611;p8"/>
            <p:cNvSpPr/>
            <p:nvPr/>
          </p:nvSpPr>
          <p:spPr>
            <a:xfrm>
              <a:off x="214325" y="846294"/>
              <a:ext cx="202500" cy="39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2" name="Google Shape;612;p8"/>
            <p:cNvSpPr/>
            <p:nvPr/>
          </p:nvSpPr>
          <p:spPr>
            <a:xfrm>
              <a:off x="214325" y="1533330"/>
              <a:ext cx="202500" cy="39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13"/>
        <p:cNvGrpSpPr/>
        <p:nvPr/>
      </p:nvGrpSpPr>
      <p:grpSpPr>
        <a:xfrm>
          <a:off x="0" y="0"/>
          <a:ext cx="0" cy="0"/>
          <a:chOff x="0" y="0"/>
          <a:chExt cx="0" cy="0"/>
        </a:xfrm>
      </p:grpSpPr>
      <p:sp>
        <p:nvSpPr>
          <p:cNvPr id="614" name="Google Shape;614;p9"/>
          <p:cNvSpPr txBox="1">
            <a:spLocks noGrp="1"/>
          </p:cNvSpPr>
          <p:nvPr>
            <p:ph type="subTitle" idx="1"/>
          </p:nvPr>
        </p:nvSpPr>
        <p:spPr>
          <a:xfrm>
            <a:off x="720000" y="3136990"/>
            <a:ext cx="4196700" cy="132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900"/>
              <a:buNone/>
              <a:defRPr sz="1500"/>
            </a:lvl1pPr>
            <a:lvl2pPr lvl="1" algn="ctr" rtl="0">
              <a:lnSpc>
                <a:spcPct val="100000"/>
              </a:lnSpc>
              <a:spcBef>
                <a:spcPts val="1600"/>
              </a:spcBef>
              <a:spcAft>
                <a:spcPts val="0"/>
              </a:spcAft>
              <a:buSzPts val="1900"/>
              <a:buNone/>
              <a:defRPr sz="1900"/>
            </a:lvl2pPr>
            <a:lvl3pPr lvl="2" algn="ctr" rtl="0">
              <a:lnSpc>
                <a:spcPct val="100000"/>
              </a:lnSpc>
              <a:spcBef>
                <a:spcPts val="1600"/>
              </a:spcBef>
              <a:spcAft>
                <a:spcPts val="0"/>
              </a:spcAft>
              <a:buSzPts val="1900"/>
              <a:buNone/>
              <a:defRPr sz="1900"/>
            </a:lvl3pPr>
            <a:lvl4pPr lvl="3" algn="ctr" rtl="0">
              <a:lnSpc>
                <a:spcPct val="100000"/>
              </a:lnSpc>
              <a:spcBef>
                <a:spcPts val="1600"/>
              </a:spcBef>
              <a:spcAft>
                <a:spcPts val="0"/>
              </a:spcAft>
              <a:buSzPts val="1900"/>
              <a:buNone/>
              <a:defRPr sz="1900"/>
            </a:lvl4pPr>
            <a:lvl5pPr lvl="4" algn="ctr" rtl="0">
              <a:lnSpc>
                <a:spcPct val="100000"/>
              </a:lnSpc>
              <a:spcBef>
                <a:spcPts val="1600"/>
              </a:spcBef>
              <a:spcAft>
                <a:spcPts val="0"/>
              </a:spcAft>
              <a:buSzPts val="1900"/>
              <a:buNone/>
              <a:defRPr sz="1900"/>
            </a:lvl5pPr>
            <a:lvl6pPr lvl="5" algn="ctr" rtl="0">
              <a:lnSpc>
                <a:spcPct val="100000"/>
              </a:lnSpc>
              <a:spcBef>
                <a:spcPts val="1600"/>
              </a:spcBef>
              <a:spcAft>
                <a:spcPts val="0"/>
              </a:spcAft>
              <a:buSzPts val="1900"/>
              <a:buNone/>
              <a:defRPr sz="1900"/>
            </a:lvl6pPr>
            <a:lvl7pPr lvl="6" algn="ctr" rtl="0">
              <a:lnSpc>
                <a:spcPct val="100000"/>
              </a:lnSpc>
              <a:spcBef>
                <a:spcPts val="1600"/>
              </a:spcBef>
              <a:spcAft>
                <a:spcPts val="0"/>
              </a:spcAft>
              <a:buSzPts val="1900"/>
              <a:buNone/>
              <a:defRPr sz="1900"/>
            </a:lvl7pPr>
            <a:lvl8pPr lvl="7" algn="ctr" rtl="0">
              <a:lnSpc>
                <a:spcPct val="100000"/>
              </a:lnSpc>
              <a:spcBef>
                <a:spcPts val="1600"/>
              </a:spcBef>
              <a:spcAft>
                <a:spcPts val="0"/>
              </a:spcAft>
              <a:buSzPts val="1900"/>
              <a:buNone/>
              <a:defRPr sz="1900"/>
            </a:lvl8pPr>
            <a:lvl9pPr lvl="8" algn="ctr" rtl="0">
              <a:lnSpc>
                <a:spcPct val="100000"/>
              </a:lnSpc>
              <a:spcBef>
                <a:spcPts val="1600"/>
              </a:spcBef>
              <a:spcAft>
                <a:spcPts val="1600"/>
              </a:spcAft>
              <a:buSzPts val="1900"/>
              <a:buNone/>
              <a:defRPr sz="1900"/>
            </a:lvl9pPr>
          </a:lstStyle>
          <a:p>
            <a:endParaRPr/>
          </a:p>
        </p:txBody>
      </p:sp>
      <p:sp>
        <p:nvSpPr>
          <p:cNvPr id="615" name="Google Shape;615;p9"/>
          <p:cNvSpPr txBox="1">
            <a:spLocks noGrp="1"/>
          </p:cNvSpPr>
          <p:nvPr>
            <p:ph type="title"/>
          </p:nvPr>
        </p:nvSpPr>
        <p:spPr>
          <a:xfrm>
            <a:off x="720023" y="2298215"/>
            <a:ext cx="41967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900"/>
              <a:buNone/>
              <a:defRPr sz="39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endParaRPr/>
          </a:p>
        </p:txBody>
      </p:sp>
      <p:grpSp>
        <p:nvGrpSpPr>
          <p:cNvPr id="616" name="Google Shape;616;p9"/>
          <p:cNvGrpSpPr/>
          <p:nvPr/>
        </p:nvGrpSpPr>
        <p:grpSpPr>
          <a:xfrm>
            <a:off x="8727300" y="340510"/>
            <a:ext cx="202500" cy="4462470"/>
            <a:chOff x="214325" y="317672"/>
            <a:chExt cx="202500" cy="4462470"/>
          </a:xfrm>
        </p:grpSpPr>
        <p:sp>
          <p:nvSpPr>
            <p:cNvPr id="617" name="Google Shape;617;p9"/>
            <p:cNvSpPr/>
            <p:nvPr/>
          </p:nvSpPr>
          <p:spPr>
            <a:xfrm>
              <a:off x="214325" y="2309827"/>
              <a:ext cx="202500" cy="39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8" name="Google Shape;618;p9"/>
            <p:cNvSpPr/>
            <p:nvPr/>
          </p:nvSpPr>
          <p:spPr>
            <a:xfrm>
              <a:off x="214325" y="2585715"/>
              <a:ext cx="119100" cy="39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9" name="Google Shape;619;p9"/>
            <p:cNvSpPr/>
            <p:nvPr/>
          </p:nvSpPr>
          <p:spPr>
            <a:xfrm>
              <a:off x="214325" y="2759031"/>
              <a:ext cx="202500" cy="39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0" name="Google Shape;620;p9"/>
            <p:cNvSpPr/>
            <p:nvPr/>
          </p:nvSpPr>
          <p:spPr>
            <a:xfrm>
              <a:off x="214325" y="3525485"/>
              <a:ext cx="119100" cy="39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1" name="Google Shape;621;p9"/>
            <p:cNvSpPr/>
            <p:nvPr/>
          </p:nvSpPr>
          <p:spPr>
            <a:xfrm>
              <a:off x="214325" y="4054106"/>
              <a:ext cx="202500" cy="39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2" name="Google Shape;622;p9"/>
            <p:cNvSpPr/>
            <p:nvPr/>
          </p:nvSpPr>
          <p:spPr>
            <a:xfrm>
              <a:off x="214325" y="4741142"/>
              <a:ext cx="202500" cy="39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3" name="Google Shape;623;p9"/>
            <p:cNvSpPr/>
            <p:nvPr/>
          </p:nvSpPr>
          <p:spPr>
            <a:xfrm>
              <a:off x="214325" y="317672"/>
              <a:ext cx="119100" cy="39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4" name="Google Shape;624;p9"/>
            <p:cNvSpPr/>
            <p:nvPr/>
          </p:nvSpPr>
          <p:spPr>
            <a:xfrm>
              <a:off x="214325" y="846294"/>
              <a:ext cx="202500" cy="39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5" name="Google Shape;625;p9"/>
            <p:cNvSpPr/>
            <p:nvPr/>
          </p:nvSpPr>
          <p:spPr>
            <a:xfrm>
              <a:off x="214325" y="1533330"/>
              <a:ext cx="202500" cy="39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626" name="Google Shape;626;p9"/>
          <p:cNvGrpSpPr/>
          <p:nvPr/>
        </p:nvGrpSpPr>
        <p:grpSpPr>
          <a:xfrm>
            <a:off x="872389" y="890145"/>
            <a:ext cx="599510" cy="352226"/>
            <a:chOff x="-1861775" y="1644025"/>
            <a:chExt cx="1612018" cy="947100"/>
          </a:xfrm>
        </p:grpSpPr>
        <p:sp>
          <p:nvSpPr>
            <p:cNvPr id="627" name="Google Shape;627;p9"/>
            <p:cNvSpPr/>
            <p:nvPr/>
          </p:nvSpPr>
          <p:spPr>
            <a:xfrm>
              <a:off x="-1861775" y="1879738"/>
              <a:ext cx="105300" cy="4758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8" name="Google Shape;628;p9"/>
            <p:cNvSpPr/>
            <p:nvPr/>
          </p:nvSpPr>
          <p:spPr>
            <a:xfrm>
              <a:off x="-1693475" y="1748150"/>
              <a:ext cx="105300" cy="7389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9" name="Google Shape;629;p9"/>
            <p:cNvSpPr/>
            <p:nvPr/>
          </p:nvSpPr>
          <p:spPr>
            <a:xfrm>
              <a:off x="-1525175" y="1644025"/>
              <a:ext cx="105300" cy="9471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0" name="Google Shape;630;p9"/>
            <p:cNvSpPr/>
            <p:nvPr/>
          </p:nvSpPr>
          <p:spPr>
            <a:xfrm>
              <a:off x="-1356875" y="1748150"/>
              <a:ext cx="105300" cy="7389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1" name="Google Shape;631;p9"/>
            <p:cNvSpPr/>
            <p:nvPr/>
          </p:nvSpPr>
          <p:spPr>
            <a:xfrm>
              <a:off x="-1188575" y="1879738"/>
              <a:ext cx="105300" cy="4758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2" name="Google Shape;632;p9"/>
            <p:cNvSpPr/>
            <p:nvPr/>
          </p:nvSpPr>
          <p:spPr>
            <a:xfrm>
              <a:off x="-1028257" y="1879738"/>
              <a:ext cx="105300" cy="4758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3" name="Google Shape;633;p9"/>
            <p:cNvSpPr/>
            <p:nvPr/>
          </p:nvSpPr>
          <p:spPr>
            <a:xfrm>
              <a:off x="-859957" y="1748150"/>
              <a:ext cx="105300" cy="7389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4" name="Google Shape;634;p9"/>
            <p:cNvSpPr/>
            <p:nvPr/>
          </p:nvSpPr>
          <p:spPr>
            <a:xfrm>
              <a:off x="-691657" y="1644025"/>
              <a:ext cx="105300" cy="9471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5" name="Google Shape;635;p9"/>
            <p:cNvSpPr/>
            <p:nvPr/>
          </p:nvSpPr>
          <p:spPr>
            <a:xfrm>
              <a:off x="-523357" y="1748150"/>
              <a:ext cx="105300" cy="7389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6" name="Google Shape;636;p9"/>
            <p:cNvSpPr/>
            <p:nvPr/>
          </p:nvSpPr>
          <p:spPr>
            <a:xfrm>
              <a:off x="-355057" y="1879738"/>
              <a:ext cx="105300" cy="4758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37"/>
        <p:cNvGrpSpPr/>
        <p:nvPr/>
      </p:nvGrpSpPr>
      <p:grpSpPr>
        <a:xfrm>
          <a:off x="0" y="0"/>
          <a:ext cx="0" cy="0"/>
          <a:chOff x="0" y="0"/>
          <a:chExt cx="0" cy="0"/>
        </a:xfrm>
      </p:grpSpPr>
      <p:sp>
        <p:nvSpPr>
          <p:cNvPr id="638" name="Google Shape;638;p10"/>
          <p:cNvSpPr txBox="1">
            <a:spLocks noGrp="1"/>
          </p:cNvSpPr>
          <p:nvPr>
            <p:ph type="title"/>
          </p:nvPr>
        </p:nvSpPr>
        <p:spPr>
          <a:xfrm>
            <a:off x="671900" y="944800"/>
            <a:ext cx="5088300" cy="12273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algn="ctr" rtl="0">
              <a:spcBef>
                <a:spcPts val="0"/>
              </a:spcBef>
              <a:spcAft>
                <a:spcPts val="0"/>
              </a:spcAft>
              <a:buSzPts val="3200"/>
              <a:buNone/>
              <a:defRPr/>
            </a:lvl2pPr>
            <a:lvl3pPr lvl="2" algn="ctr" rtl="0">
              <a:spcBef>
                <a:spcPts val="0"/>
              </a:spcBef>
              <a:spcAft>
                <a:spcPts val="0"/>
              </a:spcAft>
              <a:buSzPts val="3200"/>
              <a:buNone/>
              <a:defRPr/>
            </a:lvl3pPr>
            <a:lvl4pPr lvl="3" algn="ctr" rtl="0">
              <a:spcBef>
                <a:spcPts val="0"/>
              </a:spcBef>
              <a:spcAft>
                <a:spcPts val="0"/>
              </a:spcAft>
              <a:buSzPts val="3200"/>
              <a:buNone/>
              <a:defRPr/>
            </a:lvl4pPr>
            <a:lvl5pPr lvl="4" algn="ctr" rtl="0">
              <a:spcBef>
                <a:spcPts val="0"/>
              </a:spcBef>
              <a:spcAft>
                <a:spcPts val="0"/>
              </a:spcAft>
              <a:buSzPts val="3200"/>
              <a:buNone/>
              <a:defRPr/>
            </a:lvl5pPr>
            <a:lvl6pPr lvl="5" algn="ctr" rtl="0">
              <a:spcBef>
                <a:spcPts val="0"/>
              </a:spcBef>
              <a:spcAft>
                <a:spcPts val="0"/>
              </a:spcAft>
              <a:buSzPts val="3200"/>
              <a:buNone/>
              <a:defRPr/>
            </a:lvl6pPr>
            <a:lvl7pPr lvl="6" algn="ctr" rtl="0">
              <a:spcBef>
                <a:spcPts val="0"/>
              </a:spcBef>
              <a:spcAft>
                <a:spcPts val="0"/>
              </a:spcAft>
              <a:buSzPts val="3200"/>
              <a:buNone/>
              <a:defRPr/>
            </a:lvl7pPr>
            <a:lvl8pPr lvl="7" algn="ctr" rtl="0">
              <a:spcBef>
                <a:spcPts val="0"/>
              </a:spcBef>
              <a:spcAft>
                <a:spcPts val="0"/>
              </a:spcAft>
              <a:buSzPts val="3200"/>
              <a:buNone/>
              <a:defRPr/>
            </a:lvl8pPr>
            <a:lvl9pPr lvl="8" algn="ctr" rtl="0">
              <a:spcBef>
                <a:spcPts val="0"/>
              </a:spcBef>
              <a:spcAft>
                <a:spcPts val="0"/>
              </a:spcAft>
              <a:buSzPts val="32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512300" y="445025"/>
            <a:ext cx="8119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3200"/>
              <a:buFont typeface="Poppins Black"/>
              <a:buNone/>
              <a:defRPr sz="3200">
                <a:solidFill>
                  <a:schemeClr val="lt1"/>
                </a:solidFill>
                <a:latin typeface="Poppins Black"/>
                <a:ea typeface="Poppins Black"/>
                <a:cs typeface="Poppins Black"/>
                <a:sym typeface="Poppins Black"/>
              </a:defRPr>
            </a:lvl1pPr>
            <a:lvl2pPr lvl="1" rtl="0">
              <a:spcBef>
                <a:spcPts val="0"/>
              </a:spcBef>
              <a:spcAft>
                <a:spcPts val="0"/>
              </a:spcAft>
              <a:buClr>
                <a:schemeClr val="lt1"/>
              </a:buClr>
              <a:buSzPts val="3200"/>
              <a:buFont typeface="Poppins Black"/>
              <a:buNone/>
              <a:defRPr sz="3200">
                <a:solidFill>
                  <a:schemeClr val="lt1"/>
                </a:solidFill>
                <a:latin typeface="Poppins Black"/>
                <a:ea typeface="Poppins Black"/>
                <a:cs typeface="Poppins Black"/>
                <a:sym typeface="Poppins Black"/>
              </a:defRPr>
            </a:lvl2pPr>
            <a:lvl3pPr lvl="2" rtl="0">
              <a:spcBef>
                <a:spcPts val="0"/>
              </a:spcBef>
              <a:spcAft>
                <a:spcPts val="0"/>
              </a:spcAft>
              <a:buClr>
                <a:schemeClr val="lt1"/>
              </a:buClr>
              <a:buSzPts val="3200"/>
              <a:buFont typeface="Poppins Black"/>
              <a:buNone/>
              <a:defRPr sz="3200">
                <a:solidFill>
                  <a:schemeClr val="lt1"/>
                </a:solidFill>
                <a:latin typeface="Poppins Black"/>
                <a:ea typeface="Poppins Black"/>
                <a:cs typeface="Poppins Black"/>
                <a:sym typeface="Poppins Black"/>
              </a:defRPr>
            </a:lvl3pPr>
            <a:lvl4pPr lvl="3" rtl="0">
              <a:spcBef>
                <a:spcPts val="0"/>
              </a:spcBef>
              <a:spcAft>
                <a:spcPts val="0"/>
              </a:spcAft>
              <a:buClr>
                <a:schemeClr val="lt1"/>
              </a:buClr>
              <a:buSzPts val="3200"/>
              <a:buFont typeface="Poppins Black"/>
              <a:buNone/>
              <a:defRPr sz="3200">
                <a:solidFill>
                  <a:schemeClr val="lt1"/>
                </a:solidFill>
                <a:latin typeface="Poppins Black"/>
                <a:ea typeface="Poppins Black"/>
                <a:cs typeface="Poppins Black"/>
                <a:sym typeface="Poppins Black"/>
              </a:defRPr>
            </a:lvl4pPr>
            <a:lvl5pPr lvl="4" rtl="0">
              <a:spcBef>
                <a:spcPts val="0"/>
              </a:spcBef>
              <a:spcAft>
                <a:spcPts val="0"/>
              </a:spcAft>
              <a:buClr>
                <a:schemeClr val="lt1"/>
              </a:buClr>
              <a:buSzPts val="3200"/>
              <a:buFont typeface="Poppins Black"/>
              <a:buNone/>
              <a:defRPr sz="3200">
                <a:solidFill>
                  <a:schemeClr val="lt1"/>
                </a:solidFill>
                <a:latin typeface="Poppins Black"/>
                <a:ea typeface="Poppins Black"/>
                <a:cs typeface="Poppins Black"/>
                <a:sym typeface="Poppins Black"/>
              </a:defRPr>
            </a:lvl5pPr>
            <a:lvl6pPr lvl="5" rtl="0">
              <a:spcBef>
                <a:spcPts val="0"/>
              </a:spcBef>
              <a:spcAft>
                <a:spcPts val="0"/>
              </a:spcAft>
              <a:buClr>
                <a:schemeClr val="lt1"/>
              </a:buClr>
              <a:buSzPts val="3200"/>
              <a:buFont typeface="Poppins Black"/>
              <a:buNone/>
              <a:defRPr sz="3200">
                <a:solidFill>
                  <a:schemeClr val="lt1"/>
                </a:solidFill>
                <a:latin typeface="Poppins Black"/>
                <a:ea typeface="Poppins Black"/>
                <a:cs typeface="Poppins Black"/>
                <a:sym typeface="Poppins Black"/>
              </a:defRPr>
            </a:lvl6pPr>
            <a:lvl7pPr lvl="6" rtl="0">
              <a:spcBef>
                <a:spcPts val="0"/>
              </a:spcBef>
              <a:spcAft>
                <a:spcPts val="0"/>
              </a:spcAft>
              <a:buClr>
                <a:schemeClr val="lt1"/>
              </a:buClr>
              <a:buSzPts val="3200"/>
              <a:buFont typeface="Poppins Black"/>
              <a:buNone/>
              <a:defRPr sz="3200">
                <a:solidFill>
                  <a:schemeClr val="lt1"/>
                </a:solidFill>
                <a:latin typeface="Poppins Black"/>
                <a:ea typeface="Poppins Black"/>
                <a:cs typeface="Poppins Black"/>
                <a:sym typeface="Poppins Black"/>
              </a:defRPr>
            </a:lvl7pPr>
            <a:lvl8pPr lvl="7" rtl="0">
              <a:spcBef>
                <a:spcPts val="0"/>
              </a:spcBef>
              <a:spcAft>
                <a:spcPts val="0"/>
              </a:spcAft>
              <a:buClr>
                <a:schemeClr val="lt1"/>
              </a:buClr>
              <a:buSzPts val="3200"/>
              <a:buFont typeface="Poppins Black"/>
              <a:buNone/>
              <a:defRPr sz="3200">
                <a:solidFill>
                  <a:schemeClr val="lt1"/>
                </a:solidFill>
                <a:latin typeface="Poppins Black"/>
                <a:ea typeface="Poppins Black"/>
                <a:cs typeface="Poppins Black"/>
                <a:sym typeface="Poppins Black"/>
              </a:defRPr>
            </a:lvl8pPr>
            <a:lvl9pPr lvl="8" rtl="0">
              <a:spcBef>
                <a:spcPts val="0"/>
              </a:spcBef>
              <a:spcAft>
                <a:spcPts val="0"/>
              </a:spcAft>
              <a:buClr>
                <a:schemeClr val="lt1"/>
              </a:buClr>
              <a:buSzPts val="3200"/>
              <a:buFont typeface="Poppins Black"/>
              <a:buNone/>
              <a:defRPr sz="3200">
                <a:solidFill>
                  <a:schemeClr val="lt1"/>
                </a:solidFill>
                <a:latin typeface="Poppins Black"/>
                <a:ea typeface="Poppins Black"/>
                <a:cs typeface="Poppins Black"/>
                <a:sym typeface="Poppins Black"/>
              </a:defRPr>
            </a:lvl9pPr>
          </a:lstStyle>
          <a:p>
            <a:endParaRPr/>
          </a:p>
        </p:txBody>
      </p:sp>
      <p:sp>
        <p:nvSpPr>
          <p:cNvPr id="7" name="Google Shape;7;p1"/>
          <p:cNvSpPr txBox="1">
            <a:spLocks noGrp="1"/>
          </p:cNvSpPr>
          <p:nvPr>
            <p:ph type="body" idx="1"/>
          </p:nvPr>
        </p:nvSpPr>
        <p:spPr>
          <a:xfrm>
            <a:off x="512300" y="1152475"/>
            <a:ext cx="81195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lt1"/>
              </a:buClr>
              <a:buSzPts val="1400"/>
              <a:buFont typeface="Work Sans"/>
              <a:buChar char="●"/>
              <a:defRPr>
                <a:solidFill>
                  <a:schemeClr val="lt1"/>
                </a:solidFill>
                <a:latin typeface="Work Sans"/>
                <a:ea typeface="Work Sans"/>
                <a:cs typeface="Work Sans"/>
                <a:sym typeface="Work Sans"/>
              </a:defRPr>
            </a:lvl1pPr>
            <a:lvl2pPr marL="914400" lvl="1" indent="-317500">
              <a:lnSpc>
                <a:spcPct val="100000"/>
              </a:lnSpc>
              <a:spcBef>
                <a:spcPts val="1600"/>
              </a:spcBef>
              <a:spcAft>
                <a:spcPts val="0"/>
              </a:spcAft>
              <a:buClr>
                <a:schemeClr val="lt1"/>
              </a:buClr>
              <a:buSzPts val="1400"/>
              <a:buFont typeface="Work Sans"/>
              <a:buChar char="○"/>
              <a:defRPr>
                <a:solidFill>
                  <a:schemeClr val="lt1"/>
                </a:solidFill>
                <a:latin typeface="Work Sans"/>
                <a:ea typeface="Work Sans"/>
                <a:cs typeface="Work Sans"/>
                <a:sym typeface="Work Sans"/>
              </a:defRPr>
            </a:lvl2pPr>
            <a:lvl3pPr marL="1371600" lvl="2" indent="-317500">
              <a:lnSpc>
                <a:spcPct val="100000"/>
              </a:lnSpc>
              <a:spcBef>
                <a:spcPts val="1600"/>
              </a:spcBef>
              <a:spcAft>
                <a:spcPts val="0"/>
              </a:spcAft>
              <a:buClr>
                <a:schemeClr val="lt1"/>
              </a:buClr>
              <a:buSzPts val="1400"/>
              <a:buFont typeface="Work Sans"/>
              <a:buChar char="■"/>
              <a:defRPr>
                <a:solidFill>
                  <a:schemeClr val="lt1"/>
                </a:solidFill>
                <a:latin typeface="Work Sans"/>
                <a:ea typeface="Work Sans"/>
                <a:cs typeface="Work Sans"/>
                <a:sym typeface="Work Sans"/>
              </a:defRPr>
            </a:lvl3pPr>
            <a:lvl4pPr marL="1828800" lvl="3" indent="-317500">
              <a:lnSpc>
                <a:spcPct val="100000"/>
              </a:lnSpc>
              <a:spcBef>
                <a:spcPts val="1600"/>
              </a:spcBef>
              <a:spcAft>
                <a:spcPts val="0"/>
              </a:spcAft>
              <a:buClr>
                <a:schemeClr val="lt1"/>
              </a:buClr>
              <a:buSzPts val="1400"/>
              <a:buFont typeface="Work Sans"/>
              <a:buChar char="●"/>
              <a:defRPr>
                <a:solidFill>
                  <a:schemeClr val="lt1"/>
                </a:solidFill>
                <a:latin typeface="Work Sans"/>
                <a:ea typeface="Work Sans"/>
                <a:cs typeface="Work Sans"/>
                <a:sym typeface="Work Sans"/>
              </a:defRPr>
            </a:lvl4pPr>
            <a:lvl5pPr marL="2286000" lvl="4" indent="-317500">
              <a:lnSpc>
                <a:spcPct val="100000"/>
              </a:lnSpc>
              <a:spcBef>
                <a:spcPts val="1600"/>
              </a:spcBef>
              <a:spcAft>
                <a:spcPts val="0"/>
              </a:spcAft>
              <a:buClr>
                <a:schemeClr val="lt1"/>
              </a:buClr>
              <a:buSzPts val="1400"/>
              <a:buFont typeface="Work Sans"/>
              <a:buChar char="○"/>
              <a:defRPr>
                <a:solidFill>
                  <a:schemeClr val="lt1"/>
                </a:solidFill>
                <a:latin typeface="Work Sans"/>
                <a:ea typeface="Work Sans"/>
                <a:cs typeface="Work Sans"/>
                <a:sym typeface="Work Sans"/>
              </a:defRPr>
            </a:lvl5pPr>
            <a:lvl6pPr marL="2743200" lvl="5" indent="-317500">
              <a:lnSpc>
                <a:spcPct val="100000"/>
              </a:lnSpc>
              <a:spcBef>
                <a:spcPts val="1600"/>
              </a:spcBef>
              <a:spcAft>
                <a:spcPts val="0"/>
              </a:spcAft>
              <a:buClr>
                <a:schemeClr val="lt1"/>
              </a:buClr>
              <a:buSzPts val="1400"/>
              <a:buFont typeface="Work Sans"/>
              <a:buChar char="■"/>
              <a:defRPr>
                <a:solidFill>
                  <a:schemeClr val="lt1"/>
                </a:solidFill>
                <a:latin typeface="Work Sans"/>
                <a:ea typeface="Work Sans"/>
                <a:cs typeface="Work Sans"/>
                <a:sym typeface="Work Sans"/>
              </a:defRPr>
            </a:lvl6pPr>
            <a:lvl7pPr marL="3200400" lvl="6" indent="-317500">
              <a:lnSpc>
                <a:spcPct val="100000"/>
              </a:lnSpc>
              <a:spcBef>
                <a:spcPts val="1600"/>
              </a:spcBef>
              <a:spcAft>
                <a:spcPts val="0"/>
              </a:spcAft>
              <a:buClr>
                <a:schemeClr val="lt1"/>
              </a:buClr>
              <a:buSzPts val="1400"/>
              <a:buFont typeface="Work Sans"/>
              <a:buChar char="●"/>
              <a:defRPr>
                <a:solidFill>
                  <a:schemeClr val="lt1"/>
                </a:solidFill>
                <a:latin typeface="Work Sans"/>
                <a:ea typeface="Work Sans"/>
                <a:cs typeface="Work Sans"/>
                <a:sym typeface="Work Sans"/>
              </a:defRPr>
            </a:lvl7pPr>
            <a:lvl8pPr marL="3657600" lvl="7" indent="-317500">
              <a:lnSpc>
                <a:spcPct val="100000"/>
              </a:lnSpc>
              <a:spcBef>
                <a:spcPts val="1600"/>
              </a:spcBef>
              <a:spcAft>
                <a:spcPts val="0"/>
              </a:spcAft>
              <a:buClr>
                <a:schemeClr val="lt1"/>
              </a:buClr>
              <a:buSzPts val="1400"/>
              <a:buFont typeface="Work Sans"/>
              <a:buChar char="○"/>
              <a:defRPr>
                <a:solidFill>
                  <a:schemeClr val="lt1"/>
                </a:solidFill>
                <a:latin typeface="Work Sans"/>
                <a:ea typeface="Work Sans"/>
                <a:cs typeface="Work Sans"/>
                <a:sym typeface="Work Sans"/>
              </a:defRPr>
            </a:lvl8pPr>
            <a:lvl9pPr marL="4114800" lvl="8" indent="-317500">
              <a:lnSpc>
                <a:spcPct val="100000"/>
              </a:lnSpc>
              <a:spcBef>
                <a:spcPts val="1600"/>
              </a:spcBef>
              <a:spcAft>
                <a:spcPts val="1600"/>
              </a:spcAft>
              <a:buClr>
                <a:schemeClr val="lt1"/>
              </a:buClr>
              <a:buSzPts val="1400"/>
              <a:buFont typeface="Work Sans"/>
              <a:buChar char="■"/>
              <a:defRPr>
                <a:solidFill>
                  <a:schemeClr val="lt1"/>
                </a:solidFill>
                <a:latin typeface="Work Sans"/>
                <a:ea typeface="Work Sans"/>
                <a:cs typeface="Work Sans"/>
                <a:sym typeface="Work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8.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8.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8.xml"/><Relationship Id="rId6" Type="http://schemas.openxmlformats.org/officeDocument/2006/relationships/image" Target="../media/image16.png"/><Relationship Id="rId5" Type="http://schemas.openxmlformats.org/officeDocument/2006/relationships/image" Target="../media/image19.png"/><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8.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8.xml"/><Relationship Id="rId5" Type="http://schemas.openxmlformats.org/officeDocument/2006/relationships/image" Target="../media/image25.png"/><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8.xml"/><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2.xml"/><Relationship Id="rId1" Type="http://schemas.openxmlformats.org/officeDocument/2006/relationships/slideLayout" Target="../slideLayouts/slideLayout8.xml"/><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5.xml"/><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6.xml"/><Relationship Id="rId1" Type="http://schemas.openxmlformats.org/officeDocument/2006/relationships/slideLayout" Target="../slideLayouts/slideLayout8.xml"/><Relationship Id="rId4" Type="http://schemas.openxmlformats.org/officeDocument/2006/relationships/image" Target="../media/image32.png"/></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7.xml"/><Relationship Id="rId1" Type="http://schemas.openxmlformats.org/officeDocument/2006/relationships/slideLayout" Target="../slideLayouts/slideLayout8.xml"/><Relationship Id="rId5" Type="http://schemas.openxmlformats.org/officeDocument/2006/relationships/image" Target="../media/image34.png"/><Relationship Id="rId4" Type="http://schemas.openxmlformats.org/officeDocument/2006/relationships/image" Target="../media/image33.png"/></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29.xml"/><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30.xml"/><Relationship Id="rId1" Type="http://schemas.openxmlformats.org/officeDocument/2006/relationships/slideLayout" Target="../slideLayouts/slideLayout19.xml"/></Relationships>
</file>

<file path=ppt/slides/_rels/slide3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1.xml"/><Relationship Id="rId1" Type="http://schemas.openxmlformats.org/officeDocument/2006/relationships/slideLayout" Target="../slideLayouts/slideLayout19.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2.xml"/><Relationship Id="rId5" Type="http://schemas.openxmlformats.org/officeDocument/2006/relationships/image" Target="../media/image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9.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9.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9.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455"/>
        <p:cNvGrpSpPr/>
        <p:nvPr/>
      </p:nvGrpSpPr>
      <p:grpSpPr>
        <a:xfrm>
          <a:off x="0" y="0"/>
          <a:ext cx="0" cy="0"/>
          <a:chOff x="0" y="0"/>
          <a:chExt cx="0" cy="0"/>
        </a:xfrm>
      </p:grpSpPr>
      <p:sp>
        <p:nvSpPr>
          <p:cNvPr id="2456" name="Google Shape;2456;p34"/>
          <p:cNvSpPr txBox="1">
            <a:spLocks noGrp="1"/>
          </p:cNvSpPr>
          <p:nvPr>
            <p:ph type="ctrTitle"/>
          </p:nvPr>
        </p:nvSpPr>
        <p:spPr>
          <a:xfrm>
            <a:off x="678852" y="2346969"/>
            <a:ext cx="4752000" cy="1567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DUBMIX</a:t>
            </a:r>
            <a:endParaRPr dirty="0"/>
          </a:p>
        </p:txBody>
      </p:sp>
      <p:sp>
        <p:nvSpPr>
          <p:cNvPr id="2457" name="Google Shape;2457;p34"/>
          <p:cNvSpPr txBox="1">
            <a:spLocks noGrp="1"/>
          </p:cNvSpPr>
          <p:nvPr>
            <p:ph type="subTitle" idx="1"/>
          </p:nvPr>
        </p:nvSpPr>
        <p:spPr>
          <a:xfrm>
            <a:off x="793625" y="3873100"/>
            <a:ext cx="4865100" cy="475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By: Richard Rodas, Jin Lee</a:t>
            </a:r>
            <a:endParaRPr dirty="0"/>
          </a:p>
        </p:txBody>
      </p:sp>
      <p:pic>
        <p:nvPicPr>
          <p:cNvPr id="2458" name="Google Shape;2458;p34"/>
          <p:cNvPicPr preferRelativeResize="0"/>
          <p:nvPr/>
        </p:nvPicPr>
        <p:blipFill>
          <a:blip r:embed="rId3">
            <a:alphaModFix/>
          </a:blip>
          <a:stretch>
            <a:fillRect/>
          </a:stretch>
        </p:blipFill>
        <p:spPr>
          <a:xfrm>
            <a:off x="4340100" y="815000"/>
            <a:ext cx="4029943" cy="15672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554"/>
        <p:cNvGrpSpPr/>
        <p:nvPr/>
      </p:nvGrpSpPr>
      <p:grpSpPr>
        <a:xfrm>
          <a:off x="0" y="0"/>
          <a:ext cx="0" cy="0"/>
          <a:chOff x="0" y="0"/>
          <a:chExt cx="0" cy="0"/>
        </a:xfrm>
      </p:grpSpPr>
      <p:pic>
        <p:nvPicPr>
          <p:cNvPr id="2555" name="Google Shape;2555;p43"/>
          <p:cNvPicPr preferRelativeResize="0"/>
          <p:nvPr/>
        </p:nvPicPr>
        <p:blipFill rotWithShape="1">
          <a:blip r:embed="rId3">
            <a:alphaModFix/>
          </a:blip>
          <a:srcRect l="796" r="50027"/>
          <a:stretch/>
        </p:blipFill>
        <p:spPr>
          <a:xfrm>
            <a:off x="762069" y="821600"/>
            <a:ext cx="2601849" cy="3527300"/>
          </a:xfrm>
          <a:prstGeom prst="rect">
            <a:avLst/>
          </a:prstGeom>
          <a:noFill/>
          <a:ln>
            <a:noFill/>
          </a:ln>
        </p:spPr>
      </p:pic>
      <p:sp>
        <p:nvSpPr>
          <p:cNvPr id="2556" name="Google Shape;2556;p43"/>
          <p:cNvSpPr txBox="1">
            <a:spLocks noGrp="1"/>
          </p:cNvSpPr>
          <p:nvPr>
            <p:ph type="title"/>
          </p:nvPr>
        </p:nvSpPr>
        <p:spPr>
          <a:xfrm>
            <a:off x="4288601" y="2302375"/>
            <a:ext cx="4123800" cy="1061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Step 1</a:t>
            </a:r>
            <a:endParaRPr dirty="0"/>
          </a:p>
        </p:txBody>
      </p:sp>
      <p:sp>
        <p:nvSpPr>
          <p:cNvPr id="2557" name="Google Shape;2557;p43"/>
          <p:cNvSpPr txBox="1">
            <a:spLocks noGrp="1"/>
          </p:cNvSpPr>
          <p:nvPr>
            <p:ph type="title" idx="2"/>
          </p:nvPr>
        </p:nvSpPr>
        <p:spPr>
          <a:xfrm>
            <a:off x="6059500" y="2302375"/>
            <a:ext cx="1152600" cy="1061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dirty="0"/>
          </a:p>
        </p:txBody>
      </p:sp>
      <p:sp>
        <p:nvSpPr>
          <p:cNvPr id="2558" name="Google Shape;2558;p43"/>
          <p:cNvSpPr txBox="1">
            <a:spLocks noGrp="1"/>
          </p:cNvSpPr>
          <p:nvPr>
            <p:ph type="subTitle" idx="1"/>
          </p:nvPr>
        </p:nvSpPr>
        <p:spPr>
          <a:xfrm>
            <a:off x="3913975" y="3762100"/>
            <a:ext cx="4679400" cy="4344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Creating a New Track</a:t>
            </a:r>
            <a:endParaRPr dirty="0"/>
          </a:p>
        </p:txBody>
      </p:sp>
      <p:grpSp>
        <p:nvGrpSpPr>
          <p:cNvPr id="2559" name="Google Shape;2559;p43"/>
          <p:cNvGrpSpPr/>
          <p:nvPr/>
        </p:nvGrpSpPr>
        <p:grpSpPr>
          <a:xfrm>
            <a:off x="4059746" y="3803188"/>
            <a:ext cx="599510" cy="352226"/>
            <a:chOff x="-1861775" y="1644025"/>
            <a:chExt cx="1612018" cy="947100"/>
          </a:xfrm>
        </p:grpSpPr>
        <p:sp>
          <p:nvSpPr>
            <p:cNvPr id="2560" name="Google Shape;2560;p43"/>
            <p:cNvSpPr/>
            <p:nvPr/>
          </p:nvSpPr>
          <p:spPr>
            <a:xfrm>
              <a:off x="-1861775" y="1879738"/>
              <a:ext cx="105300" cy="4758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61" name="Google Shape;2561;p43"/>
            <p:cNvSpPr/>
            <p:nvPr/>
          </p:nvSpPr>
          <p:spPr>
            <a:xfrm>
              <a:off x="-1693475" y="1748150"/>
              <a:ext cx="105300" cy="7389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62" name="Google Shape;2562;p43"/>
            <p:cNvSpPr/>
            <p:nvPr/>
          </p:nvSpPr>
          <p:spPr>
            <a:xfrm>
              <a:off x="-1525175" y="1644025"/>
              <a:ext cx="105300" cy="9471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63" name="Google Shape;2563;p43"/>
            <p:cNvSpPr/>
            <p:nvPr/>
          </p:nvSpPr>
          <p:spPr>
            <a:xfrm>
              <a:off x="-1356875" y="1748150"/>
              <a:ext cx="105300" cy="7389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64" name="Google Shape;2564;p43"/>
            <p:cNvSpPr/>
            <p:nvPr/>
          </p:nvSpPr>
          <p:spPr>
            <a:xfrm>
              <a:off x="-1188575" y="1879738"/>
              <a:ext cx="105300" cy="4758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65" name="Google Shape;2565;p43"/>
            <p:cNvSpPr/>
            <p:nvPr/>
          </p:nvSpPr>
          <p:spPr>
            <a:xfrm>
              <a:off x="-1028257" y="1879738"/>
              <a:ext cx="105300" cy="4758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66" name="Google Shape;2566;p43"/>
            <p:cNvSpPr/>
            <p:nvPr/>
          </p:nvSpPr>
          <p:spPr>
            <a:xfrm>
              <a:off x="-859957" y="1748150"/>
              <a:ext cx="105300" cy="7389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67" name="Google Shape;2567;p43"/>
            <p:cNvSpPr/>
            <p:nvPr/>
          </p:nvSpPr>
          <p:spPr>
            <a:xfrm>
              <a:off x="-691657" y="1644025"/>
              <a:ext cx="105300" cy="9471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68" name="Google Shape;2568;p43"/>
            <p:cNvSpPr/>
            <p:nvPr/>
          </p:nvSpPr>
          <p:spPr>
            <a:xfrm>
              <a:off x="-523357" y="1748150"/>
              <a:ext cx="105300" cy="7389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69" name="Google Shape;2569;p43"/>
            <p:cNvSpPr/>
            <p:nvPr/>
          </p:nvSpPr>
          <p:spPr>
            <a:xfrm>
              <a:off x="-355057" y="1879738"/>
              <a:ext cx="105300" cy="4758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573"/>
        <p:cNvGrpSpPr/>
        <p:nvPr/>
      </p:nvGrpSpPr>
      <p:grpSpPr>
        <a:xfrm>
          <a:off x="0" y="0"/>
          <a:ext cx="0" cy="0"/>
          <a:chOff x="0" y="0"/>
          <a:chExt cx="0" cy="0"/>
        </a:xfrm>
      </p:grpSpPr>
      <p:sp>
        <p:nvSpPr>
          <p:cNvPr id="2574" name="Google Shape;2574;p44"/>
          <p:cNvSpPr txBox="1">
            <a:spLocks noGrp="1"/>
          </p:cNvSpPr>
          <p:nvPr>
            <p:ph type="title"/>
          </p:nvPr>
        </p:nvSpPr>
        <p:spPr>
          <a:xfrm>
            <a:off x="1404725" y="702700"/>
            <a:ext cx="6972300" cy="702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Make a Song on EarSketch</a:t>
            </a:r>
            <a:endParaRPr dirty="0"/>
          </a:p>
        </p:txBody>
      </p:sp>
      <p:sp>
        <p:nvSpPr>
          <p:cNvPr id="2575" name="Google Shape;2575;p44"/>
          <p:cNvSpPr txBox="1">
            <a:spLocks noGrp="1"/>
          </p:cNvSpPr>
          <p:nvPr>
            <p:ph type="subTitle" idx="1"/>
          </p:nvPr>
        </p:nvSpPr>
        <p:spPr>
          <a:xfrm>
            <a:off x="375300" y="1692538"/>
            <a:ext cx="4196700" cy="3023700"/>
          </a:xfrm>
          <a:prstGeom prst="rect">
            <a:avLst/>
          </a:prstGeom>
        </p:spPr>
        <p:txBody>
          <a:bodyPr spcFirstLastPara="1" wrap="square" lIns="91425" tIns="91425" rIns="91425" bIns="91425" anchor="t" anchorCtr="0">
            <a:noAutofit/>
          </a:bodyPr>
          <a:lstStyle/>
          <a:p>
            <a:pPr marL="457200" lvl="0" indent="-323850" algn="l" rtl="0">
              <a:spcBef>
                <a:spcPts val="0"/>
              </a:spcBef>
              <a:spcAft>
                <a:spcPts val="0"/>
              </a:spcAft>
              <a:buSzPts val="1500"/>
              <a:buChar char="●"/>
            </a:pPr>
            <a:r>
              <a:rPr lang="en" b="1"/>
              <a:t>During this workshop, you are going to create a song using a variety of different sound clip from the browser.</a:t>
            </a:r>
            <a:endParaRPr b="1" dirty="0"/>
          </a:p>
          <a:p>
            <a:pPr marL="457200" lvl="0" indent="-349250" algn="l" rtl="0">
              <a:spcBef>
                <a:spcPts val="0"/>
              </a:spcBef>
              <a:spcAft>
                <a:spcPts val="0"/>
              </a:spcAft>
              <a:buSzPts val="1900"/>
              <a:buChar char="●"/>
            </a:pPr>
            <a:r>
              <a:rPr lang="en" b="1"/>
              <a:t>We will teach you the basics of EarSketch so you can apply them in your song.</a:t>
            </a:r>
            <a:endParaRPr b="1" dirty="0"/>
          </a:p>
          <a:p>
            <a:pPr marL="457200" lvl="0" indent="-349250" algn="l" rtl="0">
              <a:spcBef>
                <a:spcPts val="0"/>
              </a:spcBef>
              <a:spcAft>
                <a:spcPts val="0"/>
              </a:spcAft>
              <a:buSzPts val="1900"/>
              <a:buChar char="●"/>
            </a:pPr>
            <a:r>
              <a:rPr lang="en" b="1"/>
              <a:t>The following slides showcases functions that can be used for your Python music track.</a:t>
            </a:r>
            <a:endParaRPr b="1" dirty="0"/>
          </a:p>
          <a:p>
            <a:pPr marL="457200" lvl="0" indent="-349250" algn="l" rtl="0">
              <a:spcBef>
                <a:spcPts val="0"/>
              </a:spcBef>
              <a:spcAft>
                <a:spcPts val="0"/>
              </a:spcAft>
              <a:buSzPts val="1900"/>
              <a:buChar char="●"/>
            </a:pPr>
            <a:r>
              <a:rPr lang="en" b="1"/>
              <a:t>Remember, Python is case sensitive.</a:t>
            </a:r>
            <a:endParaRPr b="1" dirty="0"/>
          </a:p>
          <a:p>
            <a:pPr marL="0" lvl="0" indent="0" algn="l" rtl="0">
              <a:spcBef>
                <a:spcPts val="1600"/>
              </a:spcBef>
              <a:spcAft>
                <a:spcPts val="0"/>
              </a:spcAft>
              <a:buNone/>
            </a:pPr>
            <a:endParaRPr b="1" dirty="0"/>
          </a:p>
          <a:p>
            <a:pPr marL="0" lvl="0" indent="0" algn="l" rtl="0">
              <a:spcBef>
                <a:spcPts val="1600"/>
              </a:spcBef>
              <a:spcAft>
                <a:spcPts val="0"/>
              </a:spcAft>
              <a:buNone/>
            </a:pPr>
            <a:endParaRPr sz="900" b="1" dirty="0"/>
          </a:p>
          <a:p>
            <a:pPr marL="0" lvl="0" indent="0" algn="l" rtl="0">
              <a:spcBef>
                <a:spcPts val="1600"/>
              </a:spcBef>
              <a:spcAft>
                <a:spcPts val="0"/>
              </a:spcAft>
              <a:buNone/>
            </a:pPr>
            <a:endParaRPr b="1" dirty="0"/>
          </a:p>
          <a:p>
            <a:pPr marL="0" lvl="0" indent="0" algn="l" rtl="0">
              <a:spcBef>
                <a:spcPts val="1600"/>
              </a:spcBef>
              <a:spcAft>
                <a:spcPts val="1600"/>
              </a:spcAft>
              <a:buNone/>
            </a:pPr>
            <a:endParaRPr b="1" dirty="0"/>
          </a:p>
        </p:txBody>
      </p:sp>
      <p:pic>
        <p:nvPicPr>
          <p:cNvPr id="2576" name="Google Shape;2576;p44"/>
          <p:cNvPicPr preferRelativeResize="0"/>
          <p:nvPr/>
        </p:nvPicPr>
        <p:blipFill>
          <a:blip r:embed="rId3">
            <a:alphaModFix/>
          </a:blip>
          <a:stretch>
            <a:fillRect/>
          </a:stretch>
        </p:blipFill>
        <p:spPr>
          <a:xfrm>
            <a:off x="4660050" y="2014925"/>
            <a:ext cx="4253451" cy="218667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580"/>
        <p:cNvGrpSpPr/>
        <p:nvPr/>
      </p:nvGrpSpPr>
      <p:grpSpPr>
        <a:xfrm>
          <a:off x="0" y="0"/>
          <a:ext cx="0" cy="0"/>
          <a:chOff x="0" y="0"/>
          <a:chExt cx="0" cy="0"/>
        </a:xfrm>
      </p:grpSpPr>
      <p:sp>
        <p:nvSpPr>
          <p:cNvPr id="2581" name="Google Shape;2581;p45"/>
          <p:cNvSpPr txBox="1">
            <a:spLocks noGrp="1"/>
          </p:cNvSpPr>
          <p:nvPr>
            <p:ph type="title"/>
          </p:nvPr>
        </p:nvSpPr>
        <p:spPr>
          <a:xfrm>
            <a:off x="1465100" y="702700"/>
            <a:ext cx="6385500" cy="702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100"/>
              <a:t> Create Track</a:t>
            </a:r>
            <a:endParaRPr sz="3100" dirty="0"/>
          </a:p>
        </p:txBody>
      </p:sp>
      <p:sp>
        <p:nvSpPr>
          <p:cNvPr id="2582" name="Google Shape;2582;p45"/>
          <p:cNvSpPr txBox="1">
            <a:spLocks noGrp="1"/>
          </p:cNvSpPr>
          <p:nvPr>
            <p:ph type="subTitle" idx="1"/>
          </p:nvPr>
        </p:nvSpPr>
        <p:spPr>
          <a:xfrm>
            <a:off x="375300" y="1692538"/>
            <a:ext cx="4196700" cy="30237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en" sz="1300" b="1"/>
              <a:t>Open the EarSketch environment. Before we get started, make sure your file has a .py extension and not a .js one. If not, click the blue + button to create a new file and specify Python as your language from the drop-down option on the right. Feel free to name your file however you see fit; for the purposes of this project, we will be naming it music.py. </a:t>
            </a:r>
            <a:endParaRPr sz="1300" b="1" dirty="0"/>
          </a:p>
          <a:p>
            <a:pPr marL="457200" lvl="0" indent="-311150" algn="l" rtl="0">
              <a:spcBef>
                <a:spcPts val="0"/>
              </a:spcBef>
              <a:spcAft>
                <a:spcPts val="0"/>
              </a:spcAft>
              <a:buSzPts val="1300"/>
              <a:buChar char="●"/>
            </a:pPr>
            <a:r>
              <a:rPr lang="en" sz="1300" b="1"/>
              <a:t>When you create a new file, you will automatically have the following lines of code in your project:</a:t>
            </a:r>
            <a:endParaRPr sz="1300" b="1" dirty="0"/>
          </a:p>
          <a:p>
            <a:pPr marL="0" lvl="0" indent="0" algn="l" rtl="0">
              <a:spcBef>
                <a:spcPts val="1600"/>
              </a:spcBef>
              <a:spcAft>
                <a:spcPts val="0"/>
              </a:spcAft>
              <a:buNone/>
            </a:pPr>
            <a:endParaRPr b="1" dirty="0"/>
          </a:p>
          <a:p>
            <a:pPr marL="0" lvl="0" indent="0" algn="l" rtl="0">
              <a:spcBef>
                <a:spcPts val="1600"/>
              </a:spcBef>
              <a:spcAft>
                <a:spcPts val="0"/>
              </a:spcAft>
              <a:buNone/>
            </a:pPr>
            <a:endParaRPr sz="900" b="1" dirty="0"/>
          </a:p>
          <a:p>
            <a:pPr marL="0" lvl="0" indent="0" algn="l" rtl="0">
              <a:spcBef>
                <a:spcPts val="1600"/>
              </a:spcBef>
              <a:spcAft>
                <a:spcPts val="0"/>
              </a:spcAft>
              <a:buNone/>
            </a:pPr>
            <a:endParaRPr b="1" dirty="0"/>
          </a:p>
          <a:p>
            <a:pPr marL="0" lvl="0" indent="0" algn="l" rtl="0">
              <a:spcBef>
                <a:spcPts val="1600"/>
              </a:spcBef>
              <a:spcAft>
                <a:spcPts val="1600"/>
              </a:spcAft>
              <a:buNone/>
            </a:pPr>
            <a:endParaRPr b="1" dirty="0"/>
          </a:p>
        </p:txBody>
      </p:sp>
      <p:pic>
        <p:nvPicPr>
          <p:cNvPr id="2583" name="Google Shape;2583;p45"/>
          <p:cNvPicPr preferRelativeResize="0"/>
          <p:nvPr/>
        </p:nvPicPr>
        <p:blipFill>
          <a:blip r:embed="rId3">
            <a:alphaModFix/>
          </a:blip>
          <a:stretch>
            <a:fillRect/>
          </a:stretch>
        </p:blipFill>
        <p:spPr>
          <a:xfrm>
            <a:off x="5135800" y="1585250"/>
            <a:ext cx="2684500" cy="1475252"/>
          </a:xfrm>
          <a:prstGeom prst="rect">
            <a:avLst/>
          </a:prstGeom>
          <a:noFill/>
          <a:ln>
            <a:noFill/>
          </a:ln>
        </p:spPr>
      </p:pic>
      <p:pic>
        <p:nvPicPr>
          <p:cNvPr id="2584" name="Google Shape;2584;p45"/>
          <p:cNvPicPr preferRelativeResize="0"/>
          <p:nvPr/>
        </p:nvPicPr>
        <p:blipFill>
          <a:blip r:embed="rId4">
            <a:alphaModFix/>
          </a:blip>
          <a:stretch>
            <a:fillRect/>
          </a:stretch>
        </p:blipFill>
        <p:spPr>
          <a:xfrm>
            <a:off x="5135788" y="3100550"/>
            <a:ext cx="2684512" cy="14373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588"/>
        <p:cNvGrpSpPr/>
        <p:nvPr/>
      </p:nvGrpSpPr>
      <p:grpSpPr>
        <a:xfrm>
          <a:off x="0" y="0"/>
          <a:ext cx="0" cy="0"/>
          <a:chOff x="0" y="0"/>
          <a:chExt cx="0" cy="0"/>
        </a:xfrm>
      </p:grpSpPr>
      <p:sp>
        <p:nvSpPr>
          <p:cNvPr id="2589" name="Google Shape;2589;p46"/>
          <p:cNvSpPr txBox="1">
            <a:spLocks noGrp="1"/>
          </p:cNvSpPr>
          <p:nvPr>
            <p:ph type="title"/>
          </p:nvPr>
        </p:nvSpPr>
        <p:spPr>
          <a:xfrm>
            <a:off x="1465100" y="702700"/>
            <a:ext cx="6385500" cy="702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100"/>
              <a:t> Content Manager</a:t>
            </a:r>
            <a:endParaRPr sz="3100" dirty="0"/>
          </a:p>
        </p:txBody>
      </p:sp>
      <p:sp>
        <p:nvSpPr>
          <p:cNvPr id="2590" name="Google Shape;2590;p46"/>
          <p:cNvSpPr txBox="1">
            <a:spLocks noGrp="1"/>
          </p:cNvSpPr>
          <p:nvPr>
            <p:ph type="subTitle" idx="1"/>
          </p:nvPr>
        </p:nvSpPr>
        <p:spPr>
          <a:xfrm>
            <a:off x="375300" y="1692538"/>
            <a:ext cx="4196700" cy="30237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en" sz="1300" b="1"/>
              <a:t>Click on the headphone icon at the top to open up a collection of sound files from Earsketch. </a:t>
            </a:r>
            <a:endParaRPr sz="1300" b="1" dirty="0"/>
          </a:p>
          <a:p>
            <a:pPr marL="457200" lvl="0" indent="-311150" algn="l" rtl="0">
              <a:spcBef>
                <a:spcPts val="0"/>
              </a:spcBef>
              <a:spcAft>
                <a:spcPts val="0"/>
              </a:spcAft>
              <a:buSzPts val="1300"/>
              <a:buChar char="●"/>
            </a:pPr>
            <a:r>
              <a:rPr lang="en" sz="1300" b="1"/>
              <a:t>We’ll be starting by adding the sound of string instruments to our file. Click on the dropdown menu Instruments, check Strings, and scroll through the results until you get to a file named </a:t>
            </a:r>
            <a:r>
              <a:rPr lang="en" sz="1300" b="1">
                <a:solidFill>
                  <a:srgbClr val="FFFF00"/>
                </a:solidFill>
              </a:rPr>
              <a:t>“Y17_70_BPM_F_MINOR.”</a:t>
            </a:r>
            <a:endParaRPr sz="1300" b="1" dirty="0">
              <a:solidFill>
                <a:srgbClr val="FFFF00"/>
              </a:solidFill>
            </a:endParaRPr>
          </a:p>
          <a:p>
            <a:pPr marL="0" lvl="0" indent="0" algn="l" rtl="0">
              <a:spcBef>
                <a:spcPts val="1600"/>
              </a:spcBef>
              <a:spcAft>
                <a:spcPts val="0"/>
              </a:spcAft>
              <a:buNone/>
            </a:pPr>
            <a:endParaRPr sz="1300" b="1" dirty="0"/>
          </a:p>
          <a:p>
            <a:pPr marL="0" lvl="0" indent="0" algn="l" rtl="0">
              <a:spcBef>
                <a:spcPts val="1600"/>
              </a:spcBef>
              <a:spcAft>
                <a:spcPts val="0"/>
              </a:spcAft>
              <a:buNone/>
            </a:pPr>
            <a:endParaRPr sz="1300" b="1" dirty="0"/>
          </a:p>
          <a:p>
            <a:pPr marL="0" lvl="0" indent="0" algn="l" rtl="0">
              <a:spcBef>
                <a:spcPts val="1600"/>
              </a:spcBef>
              <a:spcAft>
                <a:spcPts val="0"/>
              </a:spcAft>
              <a:buNone/>
            </a:pPr>
            <a:endParaRPr b="1" dirty="0"/>
          </a:p>
          <a:p>
            <a:pPr marL="0" lvl="0" indent="0" algn="l" rtl="0">
              <a:spcBef>
                <a:spcPts val="1600"/>
              </a:spcBef>
              <a:spcAft>
                <a:spcPts val="0"/>
              </a:spcAft>
              <a:buNone/>
            </a:pPr>
            <a:endParaRPr sz="900" b="1" dirty="0"/>
          </a:p>
          <a:p>
            <a:pPr marL="0" lvl="0" indent="0" algn="l" rtl="0">
              <a:spcBef>
                <a:spcPts val="1600"/>
              </a:spcBef>
              <a:spcAft>
                <a:spcPts val="0"/>
              </a:spcAft>
              <a:buNone/>
            </a:pPr>
            <a:endParaRPr b="1" dirty="0"/>
          </a:p>
          <a:p>
            <a:pPr marL="0" lvl="0" indent="0" algn="l" rtl="0">
              <a:spcBef>
                <a:spcPts val="1600"/>
              </a:spcBef>
              <a:spcAft>
                <a:spcPts val="1600"/>
              </a:spcAft>
              <a:buNone/>
            </a:pPr>
            <a:endParaRPr b="1" dirty="0"/>
          </a:p>
        </p:txBody>
      </p:sp>
      <p:pic>
        <p:nvPicPr>
          <p:cNvPr id="2591" name="Google Shape;2591;p46"/>
          <p:cNvPicPr preferRelativeResize="0"/>
          <p:nvPr/>
        </p:nvPicPr>
        <p:blipFill>
          <a:blip r:embed="rId3">
            <a:alphaModFix/>
          </a:blip>
          <a:stretch>
            <a:fillRect/>
          </a:stretch>
        </p:blipFill>
        <p:spPr>
          <a:xfrm>
            <a:off x="5763349" y="285000"/>
            <a:ext cx="1654825" cy="4761201"/>
          </a:xfrm>
          <a:prstGeom prst="rect">
            <a:avLst/>
          </a:prstGeom>
          <a:noFill/>
          <a:ln>
            <a:noFill/>
          </a:ln>
        </p:spPr>
      </p:pic>
      <p:pic>
        <p:nvPicPr>
          <p:cNvPr id="2592" name="Google Shape;2592;p46"/>
          <p:cNvPicPr preferRelativeResize="0"/>
          <p:nvPr/>
        </p:nvPicPr>
        <p:blipFill>
          <a:blip r:embed="rId4">
            <a:alphaModFix/>
          </a:blip>
          <a:stretch>
            <a:fillRect/>
          </a:stretch>
        </p:blipFill>
        <p:spPr>
          <a:xfrm>
            <a:off x="730800" y="3837150"/>
            <a:ext cx="4196701" cy="506757"/>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596"/>
        <p:cNvGrpSpPr/>
        <p:nvPr/>
      </p:nvGrpSpPr>
      <p:grpSpPr>
        <a:xfrm>
          <a:off x="0" y="0"/>
          <a:ext cx="0" cy="0"/>
          <a:chOff x="0" y="0"/>
          <a:chExt cx="0" cy="0"/>
        </a:xfrm>
      </p:grpSpPr>
      <p:sp>
        <p:nvSpPr>
          <p:cNvPr id="2597" name="Google Shape;2597;p47"/>
          <p:cNvSpPr txBox="1">
            <a:spLocks noGrp="1"/>
          </p:cNvSpPr>
          <p:nvPr>
            <p:ph type="title"/>
          </p:nvPr>
        </p:nvSpPr>
        <p:spPr>
          <a:xfrm>
            <a:off x="1404725" y="702700"/>
            <a:ext cx="6972300" cy="702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Set Sound</a:t>
            </a:r>
            <a:endParaRPr dirty="0"/>
          </a:p>
        </p:txBody>
      </p:sp>
      <p:sp>
        <p:nvSpPr>
          <p:cNvPr id="2598" name="Google Shape;2598;p47"/>
          <p:cNvSpPr txBox="1">
            <a:spLocks noGrp="1"/>
          </p:cNvSpPr>
          <p:nvPr>
            <p:ph type="subTitle" idx="1"/>
          </p:nvPr>
        </p:nvSpPr>
        <p:spPr>
          <a:xfrm>
            <a:off x="375300" y="1692541"/>
            <a:ext cx="4196700" cy="879300"/>
          </a:xfrm>
          <a:prstGeom prst="rect">
            <a:avLst/>
          </a:prstGeom>
        </p:spPr>
        <p:txBody>
          <a:bodyPr spcFirstLastPara="1" wrap="square" lIns="91425" tIns="91425" rIns="91425" bIns="91425" anchor="t" anchorCtr="0">
            <a:noAutofit/>
          </a:bodyPr>
          <a:lstStyle/>
          <a:p>
            <a:pPr marL="457200" lvl="0" indent="-323850" algn="l" rtl="0">
              <a:spcBef>
                <a:spcPts val="0"/>
              </a:spcBef>
              <a:spcAft>
                <a:spcPts val="0"/>
              </a:spcAft>
              <a:buSzPts val="1500"/>
              <a:buChar char="●"/>
            </a:pPr>
            <a:r>
              <a:rPr lang="en" b="1"/>
              <a:t>Under </a:t>
            </a:r>
            <a:r>
              <a:rPr lang="en" b="1">
                <a:solidFill>
                  <a:srgbClr val="00FF00"/>
                </a:solidFill>
              </a:rPr>
              <a:t>setTempo()</a:t>
            </a:r>
            <a:r>
              <a:rPr lang="en" b="1"/>
              <a:t>, create a new variable by typing in “strings =”.</a:t>
            </a:r>
            <a:endParaRPr b="1" dirty="0"/>
          </a:p>
          <a:p>
            <a:pPr marL="0" lvl="0" indent="0" algn="l" rtl="0">
              <a:spcBef>
                <a:spcPts val="1600"/>
              </a:spcBef>
              <a:spcAft>
                <a:spcPts val="0"/>
              </a:spcAft>
              <a:buNone/>
            </a:pPr>
            <a:endParaRPr b="1" dirty="0"/>
          </a:p>
          <a:p>
            <a:pPr marL="0" lvl="0" indent="0" algn="l" rtl="0">
              <a:spcBef>
                <a:spcPts val="1600"/>
              </a:spcBef>
              <a:spcAft>
                <a:spcPts val="0"/>
              </a:spcAft>
              <a:buNone/>
            </a:pPr>
            <a:endParaRPr b="1" dirty="0"/>
          </a:p>
          <a:p>
            <a:pPr marL="0" lvl="0" indent="0" algn="l" rtl="0">
              <a:spcBef>
                <a:spcPts val="1600"/>
              </a:spcBef>
              <a:spcAft>
                <a:spcPts val="0"/>
              </a:spcAft>
              <a:buNone/>
            </a:pPr>
            <a:endParaRPr sz="900" b="1" dirty="0"/>
          </a:p>
          <a:p>
            <a:pPr marL="0" lvl="0" indent="0" algn="l" rtl="0">
              <a:spcBef>
                <a:spcPts val="1600"/>
              </a:spcBef>
              <a:spcAft>
                <a:spcPts val="0"/>
              </a:spcAft>
              <a:buNone/>
            </a:pPr>
            <a:endParaRPr b="1" dirty="0"/>
          </a:p>
          <a:p>
            <a:pPr marL="0" lvl="0" indent="0" algn="l" rtl="0">
              <a:spcBef>
                <a:spcPts val="1600"/>
              </a:spcBef>
              <a:spcAft>
                <a:spcPts val="1600"/>
              </a:spcAft>
              <a:buNone/>
            </a:pPr>
            <a:endParaRPr b="1" dirty="0"/>
          </a:p>
        </p:txBody>
      </p:sp>
      <p:pic>
        <p:nvPicPr>
          <p:cNvPr id="2599" name="Google Shape;2599;p47"/>
          <p:cNvPicPr preferRelativeResize="0"/>
          <p:nvPr/>
        </p:nvPicPr>
        <p:blipFill>
          <a:blip r:embed="rId3">
            <a:alphaModFix/>
          </a:blip>
          <a:stretch>
            <a:fillRect/>
          </a:stretch>
        </p:blipFill>
        <p:spPr>
          <a:xfrm>
            <a:off x="5808751" y="157375"/>
            <a:ext cx="2433775" cy="1368550"/>
          </a:xfrm>
          <a:prstGeom prst="rect">
            <a:avLst/>
          </a:prstGeom>
          <a:noFill/>
          <a:ln>
            <a:noFill/>
          </a:ln>
        </p:spPr>
      </p:pic>
      <p:pic>
        <p:nvPicPr>
          <p:cNvPr id="2600" name="Google Shape;2600;p47"/>
          <p:cNvPicPr preferRelativeResize="0"/>
          <p:nvPr/>
        </p:nvPicPr>
        <p:blipFill>
          <a:blip r:embed="rId4">
            <a:alphaModFix/>
          </a:blip>
          <a:stretch>
            <a:fillRect/>
          </a:stretch>
        </p:blipFill>
        <p:spPr>
          <a:xfrm>
            <a:off x="1108788" y="2544450"/>
            <a:ext cx="2729725" cy="2012375"/>
          </a:xfrm>
          <a:prstGeom prst="rect">
            <a:avLst/>
          </a:prstGeom>
          <a:noFill/>
          <a:ln>
            <a:noFill/>
          </a:ln>
        </p:spPr>
      </p:pic>
      <p:sp>
        <p:nvSpPr>
          <p:cNvPr id="2601" name="Google Shape;2601;p47"/>
          <p:cNvSpPr txBox="1">
            <a:spLocks noGrp="1"/>
          </p:cNvSpPr>
          <p:nvPr>
            <p:ph type="subTitle" idx="1"/>
          </p:nvPr>
        </p:nvSpPr>
        <p:spPr>
          <a:xfrm>
            <a:off x="4180325" y="1630465"/>
            <a:ext cx="4196700" cy="1124700"/>
          </a:xfrm>
          <a:prstGeom prst="rect">
            <a:avLst/>
          </a:prstGeom>
        </p:spPr>
        <p:txBody>
          <a:bodyPr spcFirstLastPara="1" wrap="square" lIns="91425" tIns="91425" rIns="91425" bIns="91425" anchor="t" anchorCtr="0">
            <a:noAutofit/>
          </a:bodyPr>
          <a:lstStyle/>
          <a:p>
            <a:pPr marL="457200" lvl="0" indent="-323850" algn="l" rtl="0">
              <a:spcBef>
                <a:spcPts val="0"/>
              </a:spcBef>
              <a:spcAft>
                <a:spcPts val="0"/>
              </a:spcAft>
              <a:buSzPts val="1500"/>
              <a:buChar char="●"/>
            </a:pPr>
            <a:r>
              <a:rPr lang="en" b="1"/>
              <a:t>Once we have a variable name set up, now we can go click the blue copy-paste button from before to insert the file into our project. </a:t>
            </a:r>
            <a:endParaRPr b="1" dirty="0"/>
          </a:p>
          <a:p>
            <a:pPr marL="0" lvl="0" indent="0" algn="l" rtl="0">
              <a:spcBef>
                <a:spcPts val="1600"/>
              </a:spcBef>
              <a:spcAft>
                <a:spcPts val="0"/>
              </a:spcAft>
              <a:buNone/>
            </a:pPr>
            <a:endParaRPr b="1" dirty="0"/>
          </a:p>
          <a:p>
            <a:pPr marL="0" lvl="0" indent="0" algn="l" rtl="0">
              <a:spcBef>
                <a:spcPts val="1600"/>
              </a:spcBef>
              <a:spcAft>
                <a:spcPts val="0"/>
              </a:spcAft>
              <a:buNone/>
            </a:pPr>
            <a:endParaRPr b="1" dirty="0"/>
          </a:p>
          <a:p>
            <a:pPr marL="0" lvl="0" indent="0" algn="l" rtl="0">
              <a:spcBef>
                <a:spcPts val="1600"/>
              </a:spcBef>
              <a:spcAft>
                <a:spcPts val="0"/>
              </a:spcAft>
              <a:buNone/>
            </a:pPr>
            <a:endParaRPr sz="900" b="1" dirty="0"/>
          </a:p>
          <a:p>
            <a:pPr marL="0" lvl="0" indent="0" algn="l" rtl="0">
              <a:spcBef>
                <a:spcPts val="1600"/>
              </a:spcBef>
              <a:spcAft>
                <a:spcPts val="0"/>
              </a:spcAft>
              <a:buNone/>
            </a:pPr>
            <a:endParaRPr b="1" dirty="0"/>
          </a:p>
          <a:p>
            <a:pPr marL="0" lvl="0" indent="0" algn="l" rtl="0">
              <a:spcBef>
                <a:spcPts val="1600"/>
              </a:spcBef>
              <a:spcAft>
                <a:spcPts val="1600"/>
              </a:spcAft>
              <a:buNone/>
            </a:pPr>
            <a:endParaRPr b="1" dirty="0"/>
          </a:p>
        </p:txBody>
      </p:sp>
      <p:pic>
        <p:nvPicPr>
          <p:cNvPr id="2602" name="Google Shape;2602;p47"/>
          <p:cNvPicPr preferRelativeResize="0"/>
          <p:nvPr/>
        </p:nvPicPr>
        <p:blipFill>
          <a:blip r:embed="rId5">
            <a:alphaModFix/>
          </a:blip>
          <a:stretch>
            <a:fillRect/>
          </a:stretch>
        </p:blipFill>
        <p:spPr>
          <a:xfrm>
            <a:off x="5061650" y="2859700"/>
            <a:ext cx="2639975" cy="1952750"/>
          </a:xfrm>
          <a:prstGeom prst="rect">
            <a:avLst/>
          </a:prstGeom>
          <a:noFill/>
          <a:ln>
            <a:noFill/>
          </a:ln>
        </p:spPr>
      </p:pic>
      <p:pic>
        <p:nvPicPr>
          <p:cNvPr id="2603" name="Google Shape;2603;p47"/>
          <p:cNvPicPr preferRelativeResize="0"/>
          <p:nvPr/>
        </p:nvPicPr>
        <p:blipFill>
          <a:blip r:embed="rId6">
            <a:alphaModFix/>
          </a:blip>
          <a:stretch>
            <a:fillRect/>
          </a:stretch>
        </p:blipFill>
        <p:spPr>
          <a:xfrm>
            <a:off x="5419052" y="2417026"/>
            <a:ext cx="2562601" cy="309448"/>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607"/>
        <p:cNvGrpSpPr/>
        <p:nvPr/>
      </p:nvGrpSpPr>
      <p:grpSpPr>
        <a:xfrm>
          <a:off x="0" y="0"/>
          <a:ext cx="0" cy="0"/>
          <a:chOff x="0" y="0"/>
          <a:chExt cx="0" cy="0"/>
        </a:xfrm>
      </p:grpSpPr>
      <p:sp>
        <p:nvSpPr>
          <p:cNvPr id="2608" name="Google Shape;2608;p48"/>
          <p:cNvSpPr txBox="1">
            <a:spLocks noGrp="1"/>
          </p:cNvSpPr>
          <p:nvPr>
            <p:ph type="title"/>
          </p:nvPr>
        </p:nvSpPr>
        <p:spPr>
          <a:xfrm>
            <a:off x="1404725" y="702700"/>
            <a:ext cx="6972300" cy="702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Run Script</a:t>
            </a:r>
            <a:endParaRPr dirty="0"/>
          </a:p>
        </p:txBody>
      </p:sp>
      <p:sp>
        <p:nvSpPr>
          <p:cNvPr id="2609" name="Google Shape;2609;p48"/>
          <p:cNvSpPr txBox="1">
            <a:spLocks noGrp="1"/>
          </p:cNvSpPr>
          <p:nvPr>
            <p:ph type="subTitle" idx="1"/>
          </p:nvPr>
        </p:nvSpPr>
        <p:spPr>
          <a:xfrm>
            <a:off x="375300" y="1692571"/>
            <a:ext cx="4196700" cy="3012000"/>
          </a:xfrm>
          <a:prstGeom prst="rect">
            <a:avLst/>
          </a:prstGeom>
        </p:spPr>
        <p:txBody>
          <a:bodyPr spcFirstLastPara="1" wrap="square" lIns="91425" tIns="91425" rIns="91425" bIns="91425" anchor="t" anchorCtr="0">
            <a:noAutofit/>
          </a:bodyPr>
          <a:lstStyle/>
          <a:p>
            <a:pPr marL="457200" lvl="0" indent="-323850" algn="l" rtl="0">
              <a:spcBef>
                <a:spcPts val="0"/>
              </a:spcBef>
              <a:spcAft>
                <a:spcPts val="0"/>
              </a:spcAft>
              <a:buSzPts val="1500"/>
              <a:buChar char="●"/>
            </a:pPr>
            <a:r>
              <a:rPr lang="en" b="1"/>
              <a:t>You can run your code to make sure it properly works by looking at the right hand side of the screen and pressing           .If there no errors, you will receive the following message at the bottom of your screen: </a:t>
            </a:r>
            <a:endParaRPr b="1" dirty="0"/>
          </a:p>
          <a:p>
            <a:pPr marL="457200" lvl="0" indent="-349250" algn="l" rtl="0">
              <a:spcBef>
                <a:spcPts val="0"/>
              </a:spcBef>
              <a:spcAft>
                <a:spcPts val="0"/>
              </a:spcAft>
              <a:buSzPts val="1900"/>
              <a:buChar char="●"/>
            </a:pPr>
            <a:r>
              <a:rPr lang="en" b="1"/>
              <a:t>Commenting ensure your program to ignore segments you don’t want to keep in but might want to use later. To comment type </a:t>
            </a:r>
            <a:r>
              <a:rPr lang="en" sz="1800" b="1"/>
              <a:t>#</a:t>
            </a:r>
            <a:r>
              <a:rPr lang="en" b="1"/>
              <a:t> in front of the code.</a:t>
            </a:r>
            <a:endParaRPr b="1" dirty="0"/>
          </a:p>
          <a:p>
            <a:pPr marL="0" lvl="0" indent="0" algn="l" rtl="0">
              <a:spcBef>
                <a:spcPts val="1600"/>
              </a:spcBef>
              <a:spcAft>
                <a:spcPts val="0"/>
              </a:spcAft>
              <a:buNone/>
            </a:pPr>
            <a:endParaRPr b="1" dirty="0"/>
          </a:p>
          <a:p>
            <a:pPr marL="0" lvl="0" indent="0" algn="l" rtl="0">
              <a:spcBef>
                <a:spcPts val="1600"/>
              </a:spcBef>
              <a:spcAft>
                <a:spcPts val="0"/>
              </a:spcAft>
              <a:buNone/>
            </a:pPr>
            <a:endParaRPr b="1" dirty="0"/>
          </a:p>
          <a:p>
            <a:pPr marL="0" lvl="0" indent="0" algn="l" rtl="0">
              <a:spcBef>
                <a:spcPts val="1600"/>
              </a:spcBef>
              <a:spcAft>
                <a:spcPts val="0"/>
              </a:spcAft>
              <a:buNone/>
            </a:pPr>
            <a:endParaRPr sz="900" b="1" dirty="0"/>
          </a:p>
          <a:p>
            <a:pPr marL="0" lvl="0" indent="0" algn="l" rtl="0">
              <a:spcBef>
                <a:spcPts val="1600"/>
              </a:spcBef>
              <a:spcAft>
                <a:spcPts val="0"/>
              </a:spcAft>
              <a:buNone/>
            </a:pPr>
            <a:endParaRPr b="1" dirty="0"/>
          </a:p>
          <a:p>
            <a:pPr marL="0" lvl="0" indent="0" algn="l" rtl="0">
              <a:spcBef>
                <a:spcPts val="1600"/>
              </a:spcBef>
              <a:spcAft>
                <a:spcPts val="1600"/>
              </a:spcAft>
              <a:buNone/>
            </a:pPr>
            <a:endParaRPr b="1" dirty="0"/>
          </a:p>
        </p:txBody>
      </p:sp>
      <p:pic>
        <p:nvPicPr>
          <p:cNvPr id="2610" name="Google Shape;2610;p48"/>
          <p:cNvPicPr preferRelativeResize="0"/>
          <p:nvPr/>
        </p:nvPicPr>
        <p:blipFill>
          <a:blip r:embed="rId3">
            <a:alphaModFix/>
          </a:blip>
          <a:stretch>
            <a:fillRect/>
          </a:stretch>
        </p:blipFill>
        <p:spPr>
          <a:xfrm>
            <a:off x="5808751" y="157375"/>
            <a:ext cx="2433775" cy="1368550"/>
          </a:xfrm>
          <a:prstGeom prst="rect">
            <a:avLst/>
          </a:prstGeom>
          <a:noFill/>
          <a:ln>
            <a:noFill/>
          </a:ln>
        </p:spPr>
      </p:pic>
      <p:pic>
        <p:nvPicPr>
          <p:cNvPr id="2611" name="Google Shape;2611;p48"/>
          <p:cNvPicPr preferRelativeResize="0"/>
          <p:nvPr/>
        </p:nvPicPr>
        <p:blipFill>
          <a:blip r:embed="rId4">
            <a:alphaModFix/>
          </a:blip>
          <a:stretch>
            <a:fillRect/>
          </a:stretch>
        </p:blipFill>
        <p:spPr>
          <a:xfrm>
            <a:off x="1768300" y="2486425"/>
            <a:ext cx="508325" cy="225250"/>
          </a:xfrm>
          <a:prstGeom prst="rect">
            <a:avLst/>
          </a:prstGeom>
          <a:noFill/>
          <a:ln>
            <a:noFill/>
          </a:ln>
        </p:spPr>
      </p:pic>
      <p:pic>
        <p:nvPicPr>
          <p:cNvPr id="2612" name="Google Shape;2612;p48"/>
          <p:cNvPicPr preferRelativeResize="0"/>
          <p:nvPr/>
        </p:nvPicPr>
        <p:blipFill rotWithShape="1">
          <a:blip r:embed="rId5">
            <a:alphaModFix/>
          </a:blip>
          <a:srcRect t="4790" r="980" b="6667"/>
          <a:stretch/>
        </p:blipFill>
        <p:spPr>
          <a:xfrm>
            <a:off x="4810463" y="1838375"/>
            <a:ext cx="3279972" cy="702000"/>
          </a:xfrm>
          <a:prstGeom prst="rect">
            <a:avLst/>
          </a:prstGeom>
          <a:noFill/>
          <a:ln>
            <a:noFill/>
          </a:ln>
        </p:spPr>
      </p:pic>
      <p:pic>
        <p:nvPicPr>
          <p:cNvPr id="2613" name="Google Shape;2613;p48"/>
          <p:cNvPicPr preferRelativeResize="0"/>
          <p:nvPr/>
        </p:nvPicPr>
        <p:blipFill>
          <a:blip r:embed="rId6">
            <a:alphaModFix/>
          </a:blip>
          <a:stretch>
            <a:fillRect/>
          </a:stretch>
        </p:blipFill>
        <p:spPr>
          <a:xfrm>
            <a:off x="5118050" y="2896901"/>
            <a:ext cx="2563099" cy="20027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617"/>
        <p:cNvGrpSpPr/>
        <p:nvPr/>
      </p:nvGrpSpPr>
      <p:grpSpPr>
        <a:xfrm>
          <a:off x="0" y="0"/>
          <a:ext cx="0" cy="0"/>
          <a:chOff x="0" y="0"/>
          <a:chExt cx="0" cy="0"/>
        </a:xfrm>
      </p:grpSpPr>
      <p:pic>
        <p:nvPicPr>
          <p:cNvPr id="2618" name="Google Shape;2618;p49"/>
          <p:cNvPicPr preferRelativeResize="0"/>
          <p:nvPr/>
        </p:nvPicPr>
        <p:blipFill rotWithShape="1">
          <a:blip r:embed="rId3">
            <a:alphaModFix/>
          </a:blip>
          <a:srcRect l="796" r="50027"/>
          <a:stretch/>
        </p:blipFill>
        <p:spPr>
          <a:xfrm>
            <a:off x="762069" y="821600"/>
            <a:ext cx="2601849" cy="3527300"/>
          </a:xfrm>
          <a:prstGeom prst="rect">
            <a:avLst/>
          </a:prstGeom>
          <a:noFill/>
          <a:ln>
            <a:noFill/>
          </a:ln>
        </p:spPr>
      </p:pic>
      <p:sp>
        <p:nvSpPr>
          <p:cNvPr id="2619" name="Google Shape;2619;p49"/>
          <p:cNvSpPr txBox="1">
            <a:spLocks noGrp="1"/>
          </p:cNvSpPr>
          <p:nvPr>
            <p:ph type="title"/>
          </p:nvPr>
        </p:nvSpPr>
        <p:spPr>
          <a:xfrm>
            <a:off x="4288601" y="2302375"/>
            <a:ext cx="4123800" cy="1061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Step 1</a:t>
            </a:r>
            <a:endParaRPr dirty="0"/>
          </a:p>
        </p:txBody>
      </p:sp>
      <p:sp>
        <p:nvSpPr>
          <p:cNvPr id="2620" name="Google Shape;2620;p49"/>
          <p:cNvSpPr txBox="1">
            <a:spLocks noGrp="1"/>
          </p:cNvSpPr>
          <p:nvPr>
            <p:ph type="title" idx="2"/>
          </p:nvPr>
        </p:nvSpPr>
        <p:spPr>
          <a:xfrm>
            <a:off x="6059500" y="2302375"/>
            <a:ext cx="1152600" cy="1061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dirty="0"/>
          </a:p>
        </p:txBody>
      </p:sp>
      <p:sp>
        <p:nvSpPr>
          <p:cNvPr id="2621" name="Google Shape;2621;p49"/>
          <p:cNvSpPr txBox="1">
            <a:spLocks noGrp="1"/>
          </p:cNvSpPr>
          <p:nvPr>
            <p:ph type="subTitle" idx="1"/>
          </p:nvPr>
        </p:nvSpPr>
        <p:spPr>
          <a:xfrm>
            <a:off x="3913975" y="3762100"/>
            <a:ext cx="4679400" cy="4344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fitMedia()</a:t>
            </a:r>
            <a:endParaRPr dirty="0"/>
          </a:p>
        </p:txBody>
      </p:sp>
      <p:grpSp>
        <p:nvGrpSpPr>
          <p:cNvPr id="2622" name="Google Shape;2622;p49"/>
          <p:cNvGrpSpPr/>
          <p:nvPr/>
        </p:nvGrpSpPr>
        <p:grpSpPr>
          <a:xfrm>
            <a:off x="4059746" y="3803188"/>
            <a:ext cx="599510" cy="352226"/>
            <a:chOff x="-1861775" y="1644025"/>
            <a:chExt cx="1612018" cy="947100"/>
          </a:xfrm>
        </p:grpSpPr>
        <p:sp>
          <p:nvSpPr>
            <p:cNvPr id="2623" name="Google Shape;2623;p49"/>
            <p:cNvSpPr/>
            <p:nvPr/>
          </p:nvSpPr>
          <p:spPr>
            <a:xfrm>
              <a:off x="-1861775" y="1879738"/>
              <a:ext cx="105300" cy="4758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24" name="Google Shape;2624;p49"/>
            <p:cNvSpPr/>
            <p:nvPr/>
          </p:nvSpPr>
          <p:spPr>
            <a:xfrm>
              <a:off x="-1693475" y="1748150"/>
              <a:ext cx="105300" cy="7389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25" name="Google Shape;2625;p49"/>
            <p:cNvSpPr/>
            <p:nvPr/>
          </p:nvSpPr>
          <p:spPr>
            <a:xfrm>
              <a:off x="-1525175" y="1644025"/>
              <a:ext cx="105300" cy="9471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26" name="Google Shape;2626;p49"/>
            <p:cNvSpPr/>
            <p:nvPr/>
          </p:nvSpPr>
          <p:spPr>
            <a:xfrm>
              <a:off x="-1356875" y="1748150"/>
              <a:ext cx="105300" cy="7389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27" name="Google Shape;2627;p49"/>
            <p:cNvSpPr/>
            <p:nvPr/>
          </p:nvSpPr>
          <p:spPr>
            <a:xfrm>
              <a:off x="-1188575" y="1879738"/>
              <a:ext cx="105300" cy="4758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28" name="Google Shape;2628;p49"/>
            <p:cNvSpPr/>
            <p:nvPr/>
          </p:nvSpPr>
          <p:spPr>
            <a:xfrm>
              <a:off x="-1028257" y="1879738"/>
              <a:ext cx="105300" cy="4758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29" name="Google Shape;2629;p49"/>
            <p:cNvSpPr/>
            <p:nvPr/>
          </p:nvSpPr>
          <p:spPr>
            <a:xfrm>
              <a:off x="-859957" y="1748150"/>
              <a:ext cx="105300" cy="7389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30" name="Google Shape;2630;p49"/>
            <p:cNvSpPr/>
            <p:nvPr/>
          </p:nvSpPr>
          <p:spPr>
            <a:xfrm>
              <a:off x="-691657" y="1644025"/>
              <a:ext cx="105300" cy="9471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31" name="Google Shape;2631;p49"/>
            <p:cNvSpPr/>
            <p:nvPr/>
          </p:nvSpPr>
          <p:spPr>
            <a:xfrm>
              <a:off x="-523357" y="1748150"/>
              <a:ext cx="105300" cy="7389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32" name="Google Shape;2632;p49"/>
            <p:cNvSpPr/>
            <p:nvPr/>
          </p:nvSpPr>
          <p:spPr>
            <a:xfrm>
              <a:off x="-355057" y="1879738"/>
              <a:ext cx="105300" cy="4758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636"/>
        <p:cNvGrpSpPr/>
        <p:nvPr/>
      </p:nvGrpSpPr>
      <p:grpSpPr>
        <a:xfrm>
          <a:off x="0" y="0"/>
          <a:ext cx="0" cy="0"/>
          <a:chOff x="0" y="0"/>
          <a:chExt cx="0" cy="0"/>
        </a:xfrm>
      </p:grpSpPr>
      <p:sp>
        <p:nvSpPr>
          <p:cNvPr id="2637" name="Google Shape;2637;p5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fitMedia()</a:t>
            </a:r>
            <a:endParaRPr dirty="0"/>
          </a:p>
        </p:txBody>
      </p:sp>
      <p:sp>
        <p:nvSpPr>
          <p:cNvPr id="2638" name="Google Shape;2638;p50"/>
          <p:cNvSpPr txBox="1">
            <a:spLocks noGrp="1"/>
          </p:cNvSpPr>
          <p:nvPr>
            <p:ph type="body" idx="1"/>
          </p:nvPr>
        </p:nvSpPr>
        <p:spPr>
          <a:xfrm>
            <a:off x="720000" y="1215600"/>
            <a:ext cx="4486200" cy="366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1.clipName: A string (or constant) specifying the name of the sound clip to add.</a:t>
            </a:r>
            <a:endParaRPr dirty="0"/>
          </a:p>
          <a:p>
            <a:pPr marL="0" lvl="0" indent="0" algn="l" rtl="0">
              <a:spcBef>
                <a:spcPts val="1600"/>
              </a:spcBef>
              <a:spcAft>
                <a:spcPts val="0"/>
              </a:spcAft>
              <a:buNone/>
            </a:pPr>
            <a:r>
              <a:rPr lang="en"/>
              <a:t>2.layer: An int specifying the track to add the clip to.</a:t>
            </a:r>
            <a:endParaRPr dirty="0"/>
          </a:p>
          <a:p>
            <a:pPr marL="0" lvl="0" indent="0" algn="l" rtl="0">
              <a:spcBef>
                <a:spcPts val="1600"/>
              </a:spcBef>
              <a:spcAft>
                <a:spcPts val="0"/>
              </a:spcAft>
              <a:buNone/>
            </a:pPr>
            <a:r>
              <a:rPr lang="en"/>
              <a:t>3.startMeasure: a float specifying the measure location to place the clip on the track.</a:t>
            </a:r>
            <a:endParaRPr dirty="0"/>
          </a:p>
          <a:p>
            <a:pPr marL="0" lvl="0" indent="0" algn="l" rtl="0">
              <a:spcBef>
                <a:spcPts val="1600"/>
              </a:spcBef>
              <a:spcAft>
                <a:spcPts val="0"/>
              </a:spcAft>
              <a:buNone/>
            </a:pPr>
            <a:r>
              <a:rPr lang="en"/>
              <a:t>4. endMeasure: A float specifying the measure location to stop the clip.</a:t>
            </a:r>
            <a:endParaRPr dirty="0"/>
          </a:p>
          <a:p>
            <a:pPr marL="0" lvl="0" indent="0" algn="l" rtl="0">
              <a:spcBef>
                <a:spcPts val="1600"/>
              </a:spcBef>
              <a:spcAft>
                <a:spcPts val="0"/>
              </a:spcAft>
              <a:buNone/>
            </a:pPr>
            <a:endParaRPr dirty="0"/>
          </a:p>
          <a:p>
            <a:pPr marL="457200" lvl="0" indent="-317500" algn="l" rtl="0">
              <a:spcBef>
                <a:spcPts val="1600"/>
              </a:spcBef>
              <a:spcAft>
                <a:spcPts val="0"/>
              </a:spcAft>
              <a:buSzPts val="1400"/>
              <a:buChar char="●"/>
            </a:pPr>
            <a:r>
              <a:rPr lang="en"/>
              <a:t># = comment</a:t>
            </a:r>
            <a:endParaRPr dirty="0"/>
          </a:p>
        </p:txBody>
      </p:sp>
      <p:pic>
        <p:nvPicPr>
          <p:cNvPr id="2639" name="Google Shape;2639;p50"/>
          <p:cNvPicPr preferRelativeResize="0"/>
          <p:nvPr/>
        </p:nvPicPr>
        <p:blipFill>
          <a:blip r:embed="rId3">
            <a:alphaModFix/>
          </a:blip>
          <a:stretch>
            <a:fillRect/>
          </a:stretch>
        </p:blipFill>
        <p:spPr>
          <a:xfrm>
            <a:off x="1000413" y="3790200"/>
            <a:ext cx="7143187" cy="3252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643"/>
        <p:cNvGrpSpPr/>
        <p:nvPr/>
      </p:nvGrpSpPr>
      <p:grpSpPr>
        <a:xfrm>
          <a:off x="0" y="0"/>
          <a:ext cx="0" cy="0"/>
          <a:chOff x="0" y="0"/>
          <a:chExt cx="0" cy="0"/>
        </a:xfrm>
      </p:grpSpPr>
      <p:sp>
        <p:nvSpPr>
          <p:cNvPr id="2644" name="Google Shape;2644;p51"/>
          <p:cNvSpPr txBox="1">
            <a:spLocks noGrp="1"/>
          </p:cNvSpPr>
          <p:nvPr>
            <p:ph type="title"/>
          </p:nvPr>
        </p:nvSpPr>
        <p:spPr>
          <a:xfrm>
            <a:off x="1404725" y="702700"/>
            <a:ext cx="6972300" cy="702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fitMedia()</a:t>
            </a:r>
            <a:endParaRPr dirty="0"/>
          </a:p>
        </p:txBody>
      </p:sp>
      <p:sp>
        <p:nvSpPr>
          <p:cNvPr id="2645" name="Google Shape;2645;p51"/>
          <p:cNvSpPr txBox="1">
            <a:spLocks noGrp="1"/>
          </p:cNvSpPr>
          <p:nvPr>
            <p:ph type="subTitle" idx="1"/>
          </p:nvPr>
        </p:nvSpPr>
        <p:spPr>
          <a:xfrm>
            <a:off x="375300" y="1692572"/>
            <a:ext cx="4196700" cy="1116900"/>
          </a:xfrm>
          <a:prstGeom prst="rect">
            <a:avLst/>
          </a:prstGeom>
        </p:spPr>
        <p:txBody>
          <a:bodyPr spcFirstLastPara="1" wrap="square" lIns="91425" tIns="91425" rIns="91425" bIns="91425" anchor="t" anchorCtr="0">
            <a:noAutofit/>
          </a:bodyPr>
          <a:lstStyle/>
          <a:p>
            <a:pPr marL="457200" lvl="0" indent="-323850" algn="l" rtl="0">
              <a:spcBef>
                <a:spcPts val="0"/>
              </a:spcBef>
              <a:spcAft>
                <a:spcPts val="0"/>
              </a:spcAft>
              <a:buSzPts val="1500"/>
              <a:buChar char="●"/>
            </a:pPr>
            <a:r>
              <a:rPr lang="en" b="1"/>
              <a:t>Now, we add fitMedia to our code. Remember to capitalize the M in media, or else your code will not run properly. </a:t>
            </a:r>
            <a:endParaRPr b="1" dirty="0"/>
          </a:p>
        </p:txBody>
      </p:sp>
      <p:pic>
        <p:nvPicPr>
          <p:cNvPr id="2646" name="Google Shape;2646;p51"/>
          <p:cNvPicPr preferRelativeResize="0"/>
          <p:nvPr/>
        </p:nvPicPr>
        <p:blipFill>
          <a:blip r:embed="rId3">
            <a:alphaModFix/>
          </a:blip>
          <a:stretch>
            <a:fillRect/>
          </a:stretch>
        </p:blipFill>
        <p:spPr>
          <a:xfrm>
            <a:off x="5808751" y="157375"/>
            <a:ext cx="2433775" cy="1368550"/>
          </a:xfrm>
          <a:prstGeom prst="rect">
            <a:avLst/>
          </a:prstGeom>
          <a:noFill/>
          <a:ln>
            <a:noFill/>
          </a:ln>
        </p:spPr>
      </p:pic>
      <p:pic>
        <p:nvPicPr>
          <p:cNvPr id="2647" name="Google Shape;2647;p51"/>
          <p:cNvPicPr preferRelativeResize="0"/>
          <p:nvPr/>
        </p:nvPicPr>
        <p:blipFill>
          <a:blip r:embed="rId4">
            <a:alphaModFix/>
          </a:blip>
          <a:stretch>
            <a:fillRect/>
          </a:stretch>
        </p:blipFill>
        <p:spPr>
          <a:xfrm>
            <a:off x="1203727" y="2916300"/>
            <a:ext cx="2539850" cy="1920749"/>
          </a:xfrm>
          <a:prstGeom prst="rect">
            <a:avLst/>
          </a:prstGeom>
          <a:noFill/>
          <a:ln>
            <a:noFill/>
          </a:ln>
        </p:spPr>
      </p:pic>
      <p:sp>
        <p:nvSpPr>
          <p:cNvPr id="2648" name="Google Shape;2648;p51"/>
          <p:cNvSpPr txBox="1">
            <a:spLocks noGrp="1"/>
          </p:cNvSpPr>
          <p:nvPr>
            <p:ph type="subTitle" idx="1"/>
          </p:nvPr>
        </p:nvSpPr>
        <p:spPr>
          <a:xfrm>
            <a:off x="4339350" y="1692572"/>
            <a:ext cx="4196700" cy="1116900"/>
          </a:xfrm>
          <a:prstGeom prst="rect">
            <a:avLst/>
          </a:prstGeom>
        </p:spPr>
        <p:txBody>
          <a:bodyPr spcFirstLastPara="1" wrap="square" lIns="91425" tIns="91425" rIns="91425" bIns="91425" anchor="t" anchorCtr="0">
            <a:noAutofit/>
          </a:bodyPr>
          <a:lstStyle/>
          <a:p>
            <a:pPr marL="457200" lvl="0" indent="-323850" algn="l" rtl="0">
              <a:spcBef>
                <a:spcPts val="0"/>
              </a:spcBef>
              <a:spcAft>
                <a:spcPts val="0"/>
              </a:spcAft>
              <a:buSzPts val="1500"/>
              <a:buChar char="●"/>
            </a:pPr>
            <a:r>
              <a:rPr lang="en" b="1"/>
              <a:t>Now when we run the program, you will see your string file appear in your timeline. </a:t>
            </a:r>
            <a:endParaRPr b="1" dirty="0"/>
          </a:p>
        </p:txBody>
      </p:sp>
      <p:pic>
        <p:nvPicPr>
          <p:cNvPr id="2649" name="Google Shape;2649;p51"/>
          <p:cNvPicPr preferRelativeResize="0"/>
          <p:nvPr/>
        </p:nvPicPr>
        <p:blipFill>
          <a:blip r:embed="rId5">
            <a:alphaModFix/>
          </a:blip>
          <a:stretch>
            <a:fillRect/>
          </a:stretch>
        </p:blipFill>
        <p:spPr>
          <a:xfrm>
            <a:off x="4117538" y="2809477"/>
            <a:ext cx="4640322" cy="13685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653"/>
        <p:cNvGrpSpPr/>
        <p:nvPr/>
      </p:nvGrpSpPr>
      <p:grpSpPr>
        <a:xfrm>
          <a:off x="0" y="0"/>
          <a:ext cx="0" cy="0"/>
          <a:chOff x="0" y="0"/>
          <a:chExt cx="0" cy="0"/>
        </a:xfrm>
      </p:grpSpPr>
      <p:sp>
        <p:nvSpPr>
          <p:cNvPr id="2654" name="Google Shape;2654;p52"/>
          <p:cNvSpPr txBox="1">
            <a:spLocks noGrp="1"/>
          </p:cNvSpPr>
          <p:nvPr>
            <p:ph type="title"/>
          </p:nvPr>
        </p:nvSpPr>
        <p:spPr>
          <a:xfrm>
            <a:off x="1075500" y="2220750"/>
            <a:ext cx="2796300" cy="702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Example</a:t>
            </a:r>
            <a:endParaRPr dirty="0"/>
          </a:p>
        </p:txBody>
      </p:sp>
      <p:pic>
        <p:nvPicPr>
          <p:cNvPr id="2655" name="Google Shape;2655;p52"/>
          <p:cNvPicPr preferRelativeResize="0"/>
          <p:nvPr/>
        </p:nvPicPr>
        <p:blipFill rotWithShape="1">
          <a:blip r:embed="rId3">
            <a:alphaModFix/>
          </a:blip>
          <a:srcRect r="2143" b="960"/>
          <a:stretch/>
        </p:blipFill>
        <p:spPr>
          <a:xfrm>
            <a:off x="4214200" y="27400"/>
            <a:ext cx="4098450" cy="5088700"/>
          </a:xfrm>
          <a:prstGeom prst="rect">
            <a:avLst/>
          </a:prstGeom>
          <a:noFill/>
          <a:ln>
            <a:noFill/>
          </a:ln>
        </p:spPr>
      </p:pic>
      <p:pic>
        <p:nvPicPr>
          <p:cNvPr id="2656" name="Google Shape;2656;p52"/>
          <p:cNvPicPr preferRelativeResize="0"/>
          <p:nvPr/>
        </p:nvPicPr>
        <p:blipFill>
          <a:blip r:embed="rId4">
            <a:alphaModFix/>
          </a:blip>
          <a:stretch>
            <a:fillRect/>
          </a:stretch>
        </p:blipFill>
        <p:spPr>
          <a:xfrm>
            <a:off x="666876" y="395900"/>
            <a:ext cx="2433775" cy="13685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462"/>
        <p:cNvGrpSpPr/>
        <p:nvPr/>
      </p:nvGrpSpPr>
      <p:grpSpPr>
        <a:xfrm>
          <a:off x="0" y="0"/>
          <a:ext cx="0" cy="0"/>
          <a:chOff x="0" y="0"/>
          <a:chExt cx="0" cy="0"/>
        </a:xfrm>
      </p:grpSpPr>
      <p:sp>
        <p:nvSpPr>
          <p:cNvPr id="2463" name="Google Shape;2463;p3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TAP Program</a:t>
            </a:r>
            <a:endParaRPr dirty="0"/>
          </a:p>
        </p:txBody>
      </p:sp>
      <p:sp>
        <p:nvSpPr>
          <p:cNvPr id="2464" name="Google Shape;2464;p35"/>
          <p:cNvSpPr txBox="1">
            <a:spLocks noGrp="1"/>
          </p:cNvSpPr>
          <p:nvPr>
            <p:ph type="body" idx="1"/>
          </p:nvPr>
        </p:nvSpPr>
        <p:spPr>
          <a:xfrm>
            <a:off x="612700" y="1265825"/>
            <a:ext cx="47739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What is TAP? </a:t>
            </a:r>
            <a:endParaRPr dirty="0"/>
          </a:p>
          <a:p>
            <a:pPr marL="457200" lvl="0" indent="-304800" algn="l" rtl="0">
              <a:spcBef>
                <a:spcPts val="0"/>
              </a:spcBef>
              <a:spcAft>
                <a:spcPts val="0"/>
              </a:spcAft>
              <a:buSzPts val="1200"/>
              <a:buChar char="●"/>
            </a:pPr>
            <a:r>
              <a:rPr lang="en"/>
              <a:t>The Technology Ambassadors Program (TAP) is focus on commitment to service learning. This program addresses a need to increase the number of students who go on pursuing an IT major/minor, especially those underrepresented in computing.</a:t>
            </a:r>
            <a:endParaRPr dirty="0"/>
          </a:p>
          <a:p>
            <a:pPr marL="0" lvl="0" indent="0" algn="l" rtl="0">
              <a:spcBef>
                <a:spcPts val="0"/>
              </a:spcBef>
              <a:spcAft>
                <a:spcPts val="0"/>
              </a:spcAft>
              <a:buNone/>
            </a:pPr>
            <a:endParaRPr dirty="0"/>
          </a:p>
          <a:p>
            <a:pPr marL="457200" lvl="0" indent="-304800" algn="l" rtl="0">
              <a:spcBef>
                <a:spcPts val="0"/>
              </a:spcBef>
              <a:spcAft>
                <a:spcPts val="0"/>
              </a:spcAft>
              <a:buSzPts val="1200"/>
              <a:buChar char="●"/>
            </a:pPr>
            <a:r>
              <a:rPr lang="en"/>
              <a:t>You get to work on exciting projects, build peer-to-peer connections, and enhance on your technical skills.</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a:t>What is the goal of a TAP project?</a:t>
            </a:r>
            <a:endParaRPr dirty="0"/>
          </a:p>
          <a:p>
            <a:pPr marL="457200" lvl="0" indent="-304800" algn="l" rtl="0">
              <a:spcBef>
                <a:spcPts val="0"/>
              </a:spcBef>
              <a:spcAft>
                <a:spcPts val="0"/>
              </a:spcAft>
              <a:buSzPts val="1200"/>
              <a:buChar char="●"/>
            </a:pPr>
            <a:r>
              <a:rPr lang="en"/>
              <a:t>A TAP Project’s goal is to introduce the idea that whether you have little to no experience, you can create and discover new things to make and share.</a:t>
            </a:r>
            <a:endParaRPr dirty="0"/>
          </a:p>
          <a:p>
            <a:pPr marL="0" lvl="0" indent="0" algn="l" rtl="0">
              <a:spcBef>
                <a:spcPts val="0"/>
              </a:spcBef>
              <a:spcAft>
                <a:spcPts val="0"/>
              </a:spcAft>
              <a:buNone/>
            </a:pPr>
            <a:r>
              <a:rPr lang="en"/>
              <a:t>	</a:t>
            </a:r>
            <a:endParaRPr dirty="0"/>
          </a:p>
          <a:p>
            <a:pPr marL="0" lvl="0" indent="0" algn="l" rtl="0">
              <a:spcBef>
                <a:spcPts val="0"/>
              </a:spcBef>
              <a:spcAft>
                <a:spcPts val="0"/>
              </a:spcAft>
              <a:buNone/>
            </a:pPr>
            <a:endParaRPr dirty="0"/>
          </a:p>
        </p:txBody>
      </p:sp>
      <p:pic>
        <p:nvPicPr>
          <p:cNvPr id="2465" name="Google Shape;2465;p35"/>
          <p:cNvPicPr preferRelativeResize="0"/>
          <p:nvPr/>
        </p:nvPicPr>
        <p:blipFill>
          <a:blip r:embed="rId3">
            <a:alphaModFix/>
          </a:blip>
          <a:stretch>
            <a:fillRect/>
          </a:stretch>
        </p:blipFill>
        <p:spPr>
          <a:xfrm>
            <a:off x="5488925" y="1967575"/>
            <a:ext cx="3452600" cy="2012893"/>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660"/>
        <p:cNvGrpSpPr/>
        <p:nvPr/>
      </p:nvGrpSpPr>
      <p:grpSpPr>
        <a:xfrm>
          <a:off x="0" y="0"/>
          <a:ext cx="0" cy="0"/>
          <a:chOff x="0" y="0"/>
          <a:chExt cx="0" cy="0"/>
        </a:xfrm>
      </p:grpSpPr>
      <p:pic>
        <p:nvPicPr>
          <p:cNvPr id="2661" name="Google Shape;2661;p53"/>
          <p:cNvPicPr preferRelativeResize="0"/>
          <p:nvPr/>
        </p:nvPicPr>
        <p:blipFill rotWithShape="1">
          <a:blip r:embed="rId3">
            <a:alphaModFix/>
          </a:blip>
          <a:srcRect l="796" r="50027"/>
          <a:stretch/>
        </p:blipFill>
        <p:spPr>
          <a:xfrm>
            <a:off x="762069" y="821600"/>
            <a:ext cx="2601849" cy="3527300"/>
          </a:xfrm>
          <a:prstGeom prst="rect">
            <a:avLst/>
          </a:prstGeom>
          <a:noFill/>
          <a:ln>
            <a:noFill/>
          </a:ln>
        </p:spPr>
      </p:pic>
      <p:sp>
        <p:nvSpPr>
          <p:cNvPr id="2662" name="Google Shape;2662;p53"/>
          <p:cNvSpPr txBox="1">
            <a:spLocks noGrp="1"/>
          </p:cNvSpPr>
          <p:nvPr>
            <p:ph type="title"/>
          </p:nvPr>
        </p:nvSpPr>
        <p:spPr>
          <a:xfrm>
            <a:off x="4288601" y="2302375"/>
            <a:ext cx="4123800" cy="1061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Step 1</a:t>
            </a:r>
            <a:endParaRPr dirty="0"/>
          </a:p>
        </p:txBody>
      </p:sp>
      <p:sp>
        <p:nvSpPr>
          <p:cNvPr id="2663" name="Google Shape;2663;p53"/>
          <p:cNvSpPr txBox="1">
            <a:spLocks noGrp="1"/>
          </p:cNvSpPr>
          <p:nvPr>
            <p:ph type="title" idx="2"/>
          </p:nvPr>
        </p:nvSpPr>
        <p:spPr>
          <a:xfrm>
            <a:off x="6059500" y="2302375"/>
            <a:ext cx="1152600" cy="1061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dirty="0"/>
          </a:p>
        </p:txBody>
      </p:sp>
      <p:sp>
        <p:nvSpPr>
          <p:cNvPr id="2664" name="Google Shape;2664;p53"/>
          <p:cNvSpPr txBox="1">
            <a:spLocks noGrp="1"/>
          </p:cNvSpPr>
          <p:nvPr>
            <p:ph type="subTitle" idx="1"/>
          </p:nvPr>
        </p:nvSpPr>
        <p:spPr>
          <a:xfrm>
            <a:off x="3913975" y="3762100"/>
            <a:ext cx="4679400" cy="4344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setEffect()</a:t>
            </a:r>
            <a:endParaRPr dirty="0"/>
          </a:p>
        </p:txBody>
      </p:sp>
      <p:grpSp>
        <p:nvGrpSpPr>
          <p:cNvPr id="2665" name="Google Shape;2665;p53"/>
          <p:cNvGrpSpPr/>
          <p:nvPr/>
        </p:nvGrpSpPr>
        <p:grpSpPr>
          <a:xfrm>
            <a:off x="4059746" y="3803188"/>
            <a:ext cx="599510" cy="352226"/>
            <a:chOff x="-1861775" y="1644025"/>
            <a:chExt cx="1612018" cy="947100"/>
          </a:xfrm>
        </p:grpSpPr>
        <p:sp>
          <p:nvSpPr>
            <p:cNvPr id="2666" name="Google Shape;2666;p53"/>
            <p:cNvSpPr/>
            <p:nvPr/>
          </p:nvSpPr>
          <p:spPr>
            <a:xfrm>
              <a:off x="-1861775" y="1879738"/>
              <a:ext cx="105300" cy="4758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67" name="Google Shape;2667;p53"/>
            <p:cNvSpPr/>
            <p:nvPr/>
          </p:nvSpPr>
          <p:spPr>
            <a:xfrm>
              <a:off x="-1693475" y="1748150"/>
              <a:ext cx="105300" cy="7389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68" name="Google Shape;2668;p53"/>
            <p:cNvSpPr/>
            <p:nvPr/>
          </p:nvSpPr>
          <p:spPr>
            <a:xfrm>
              <a:off x="-1525175" y="1644025"/>
              <a:ext cx="105300" cy="9471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69" name="Google Shape;2669;p53"/>
            <p:cNvSpPr/>
            <p:nvPr/>
          </p:nvSpPr>
          <p:spPr>
            <a:xfrm>
              <a:off x="-1356875" y="1748150"/>
              <a:ext cx="105300" cy="7389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70" name="Google Shape;2670;p53"/>
            <p:cNvSpPr/>
            <p:nvPr/>
          </p:nvSpPr>
          <p:spPr>
            <a:xfrm>
              <a:off x="-1188575" y="1879738"/>
              <a:ext cx="105300" cy="4758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71" name="Google Shape;2671;p53"/>
            <p:cNvSpPr/>
            <p:nvPr/>
          </p:nvSpPr>
          <p:spPr>
            <a:xfrm>
              <a:off x="-1028257" y="1879738"/>
              <a:ext cx="105300" cy="4758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72" name="Google Shape;2672;p53"/>
            <p:cNvSpPr/>
            <p:nvPr/>
          </p:nvSpPr>
          <p:spPr>
            <a:xfrm>
              <a:off x="-859957" y="1748150"/>
              <a:ext cx="105300" cy="7389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73" name="Google Shape;2673;p53"/>
            <p:cNvSpPr/>
            <p:nvPr/>
          </p:nvSpPr>
          <p:spPr>
            <a:xfrm>
              <a:off x="-691657" y="1644025"/>
              <a:ext cx="105300" cy="9471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74" name="Google Shape;2674;p53"/>
            <p:cNvSpPr/>
            <p:nvPr/>
          </p:nvSpPr>
          <p:spPr>
            <a:xfrm>
              <a:off x="-523357" y="1748150"/>
              <a:ext cx="105300" cy="7389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75" name="Google Shape;2675;p53"/>
            <p:cNvSpPr/>
            <p:nvPr/>
          </p:nvSpPr>
          <p:spPr>
            <a:xfrm>
              <a:off x="-355057" y="1879738"/>
              <a:ext cx="105300" cy="4758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679"/>
        <p:cNvGrpSpPr/>
        <p:nvPr/>
      </p:nvGrpSpPr>
      <p:grpSpPr>
        <a:xfrm>
          <a:off x="0" y="0"/>
          <a:ext cx="0" cy="0"/>
          <a:chOff x="0" y="0"/>
          <a:chExt cx="0" cy="0"/>
        </a:xfrm>
      </p:grpSpPr>
      <p:sp>
        <p:nvSpPr>
          <p:cNvPr id="2680" name="Google Shape;2680;p5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setEffect()</a:t>
            </a:r>
            <a:endParaRPr dirty="0"/>
          </a:p>
        </p:txBody>
      </p:sp>
      <p:sp>
        <p:nvSpPr>
          <p:cNvPr id="2681" name="Google Shape;2681;p54"/>
          <p:cNvSpPr txBox="1">
            <a:spLocks noGrp="1"/>
          </p:cNvSpPr>
          <p:nvPr>
            <p:ph type="body" idx="1"/>
          </p:nvPr>
        </p:nvSpPr>
        <p:spPr>
          <a:xfrm>
            <a:off x="720000" y="1215600"/>
            <a:ext cx="4486200" cy="366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1.track - the track that you want this effect to be added to.</a:t>
            </a:r>
            <a:endParaRPr dirty="0"/>
          </a:p>
          <a:p>
            <a:pPr marL="0" lvl="0" indent="0" algn="l" rtl="0">
              <a:spcBef>
                <a:spcPts val="1600"/>
              </a:spcBef>
              <a:spcAft>
                <a:spcPts val="0"/>
              </a:spcAft>
              <a:buNone/>
            </a:pPr>
            <a:r>
              <a:rPr lang="en"/>
              <a:t>2. name - the name of the effect you want to add.</a:t>
            </a:r>
            <a:endParaRPr dirty="0"/>
          </a:p>
          <a:p>
            <a:pPr marL="0" lvl="0" indent="0" algn="l" rtl="0">
              <a:spcBef>
                <a:spcPts val="1600"/>
              </a:spcBef>
              <a:spcAft>
                <a:spcPts val="0"/>
              </a:spcAft>
              <a:buNone/>
            </a:pPr>
            <a:r>
              <a:rPr lang="en"/>
              <a:t>3.effect parameter - each effect has its own set of parameters specific to each effect. You cannot mix and match these parameters with other effects. </a:t>
            </a:r>
            <a:endParaRPr dirty="0"/>
          </a:p>
          <a:p>
            <a:pPr marL="0" lvl="0" indent="0" algn="l" rtl="0">
              <a:spcBef>
                <a:spcPts val="1600"/>
              </a:spcBef>
              <a:spcAft>
                <a:spcPts val="1600"/>
              </a:spcAft>
              <a:buNone/>
            </a:pPr>
            <a:r>
              <a:rPr lang="en"/>
              <a:t>4. value - like parameters, the values represent different results for each parameter. Each effect has its own range of values that can be used</a:t>
            </a:r>
            <a:endParaRPr dirty="0"/>
          </a:p>
        </p:txBody>
      </p:sp>
      <p:pic>
        <p:nvPicPr>
          <p:cNvPr id="2682" name="Google Shape;2682;p54"/>
          <p:cNvPicPr preferRelativeResize="0"/>
          <p:nvPr/>
        </p:nvPicPr>
        <p:blipFill>
          <a:blip r:embed="rId3">
            <a:alphaModFix/>
          </a:blip>
          <a:stretch>
            <a:fillRect/>
          </a:stretch>
        </p:blipFill>
        <p:spPr>
          <a:xfrm>
            <a:off x="1251775" y="4556350"/>
            <a:ext cx="6640450" cy="320448"/>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686"/>
        <p:cNvGrpSpPr/>
        <p:nvPr/>
      </p:nvGrpSpPr>
      <p:grpSpPr>
        <a:xfrm>
          <a:off x="0" y="0"/>
          <a:ext cx="0" cy="0"/>
          <a:chOff x="0" y="0"/>
          <a:chExt cx="0" cy="0"/>
        </a:xfrm>
      </p:grpSpPr>
      <p:sp>
        <p:nvSpPr>
          <p:cNvPr id="2687" name="Google Shape;2687;p55"/>
          <p:cNvSpPr txBox="1">
            <a:spLocks noGrp="1"/>
          </p:cNvSpPr>
          <p:nvPr>
            <p:ph type="title"/>
          </p:nvPr>
        </p:nvSpPr>
        <p:spPr>
          <a:xfrm>
            <a:off x="1508488" y="702675"/>
            <a:ext cx="7008300" cy="702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setEffect()</a:t>
            </a:r>
            <a:endParaRPr dirty="0"/>
          </a:p>
        </p:txBody>
      </p:sp>
      <p:pic>
        <p:nvPicPr>
          <p:cNvPr id="2688" name="Google Shape;2688;p55"/>
          <p:cNvPicPr preferRelativeResize="0"/>
          <p:nvPr/>
        </p:nvPicPr>
        <p:blipFill>
          <a:blip r:embed="rId3">
            <a:alphaModFix/>
          </a:blip>
          <a:stretch>
            <a:fillRect/>
          </a:stretch>
        </p:blipFill>
        <p:spPr>
          <a:xfrm>
            <a:off x="6083026" y="429725"/>
            <a:ext cx="2433775" cy="1368550"/>
          </a:xfrm>
          <a:prstGeom prst="rect">
            <a:avLst/>
          </a:prstGeom>
          <a:noFill/>
          <a:ln>
            <a:noFill/>
          </a:ln>
        </p:spPr>
      </p:pic>
      <p:pic>
        <p:nvPicPr>
          <p:cNvPr id="2689" name="Google Shape;2689;p55"/>
          <p:cNvPicPr preferRelativeResize="0"/>
          <p:nvPr/>
        </p:nvPicPr>
        <p:blipFill rotWithShape="1">
          <a:blip r:embed="rId4">
            <a:alphaModFix/>
          </a:blip>
          <a:srcRect t="3822" r="1176" b="3404"/>
          <a:stretch/>
        </p:blipFill>
        <p:spPr>
          <a:xfrm>
            <a:off x="926450" y="1581475"/>
            <a:ext cx="7064600" cy="2089400"/>
          </a:xfrm>
          <a:prstGeom prst="rect">
            <a:avLst/>
          </a:prstGeom>
          <a:noFill/>
          <a:ln>
            <a:noFill/>
          </a:ln>
        </p:spPr>
      </p:pic>
      <p:sp>
        <p:nvSpPr>
          <p:cNvPr id="2690" name="Google Shape;2690;p55"/>
          <p:cNvSpPr txBox="1">
            <a:spLocks noGrp="1"/>
          </p:cNvSpPr>
          <p:nvPr>
            <p:ph type="subTitle" idx="1"/>
          </p:nvPr>
        </p:nvSpPr>
        <p:spPr>
          <a:xfrm>
            <a:off x="295950" y="3847672"/>
            <a:ext cx="4196700" cy="1116900"/>
          </a:xfrm>
          <a:prstGeom prst="rect">
            <a:avLst/>
          </a:prstGeom>
        </p:spPr>
        <p:txBody>
          <a:bodyPr spcFirstLastPara="1" wrap="square" lIns="91425" tIns="91425" rIns="91425" bIns="91425" anchor="t" anchorCtr="0">
            <a:noAutofit/>
          </a:bodyPr>
          <a:lstStyle/>
          <a:p>
            <a:pPr marL="457200" lvl="0" indent="-323850" algn="l" rtl="0">
              <a:spcBef>
                <a:spcPts val="0"/>
              </a:spcBef>
              <a:spcAft>
                <a:spcPts val="0"/>
              </a:spcAft>
              <a:buSzPts val="1500"/>
              <a:buChar char="●"/>
            </a:pPr>
            <a:r>
              <a:rPr lang="en" b="1"/>
              <a:t>Volume GAIN =Ranges from -60.0 decibels to 12.0. 0.0 is original sound.</a:t>
            </a:r>
            <a:endParaRPr b="1" dirty="0"/>
          </a:p>
        </p:txBody>
      </p:sp>
      <p:sp>
        <p:nvSpPr>
          <p:cNvPr id="2691" name="Google Shape;2691;p55"/>
          <p:cNvSpPr txBox="1">
            <a:spLocks noGrp="1"/>
          </p:cNvSpPr>
          <p:nvPr>
            <p:ph type="subTitle" idx="1"/>
          </p:nvPr>
        </p:nvSpPr>
        <p:spPr>
          <a:xfrm>
            <a:off x="4442400" y="3881772"/>
            <a:ext cx="4196700" cy="1116900"/>
          </a:xfrm>
          <a:prstGeom prst="rect">
            <a:avLst/>
          </a:prstGeom>
        </p:spPr>
        <p:txBody>
          <a:bodyPr spcFirstLastPara="1" wrap="square" lIns="91425" tIns="91425" rIns="91425" bIns="91425" anchor="t" anchorCtr="0">
            <a:noAutofit/>
          </a:bodyPr>
          <a:lstStyle/>
          <a:p>
            <a:pPr marL="457200" lvl="0" indent="-323850" algn="l" rtl="0">
              <a:spcBef>
                <a:spcPts val="0"/>
              </a:spcBef>
              <a:spcAft>
                <a:spcPts val="0"/>
              </a:spcAft>
              <a:buSzPts val="1500"/>
              <a:buChar char="●"/>
            </a:pPr>
            <a:r>
              <a:rPr lang="en" b="1"/>
              <a:t>Distortion =Ranges from 0.0 (no distortion) to 50.0 (max distortion). </a:t>
            </a:r>
            <a:endParaRPr b="1"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695"/>
        <p:cNvGrpSpPr/>
        <p:nvPr/>
      </p:nvGrpSpPr>
      <p:grpSpPr>
        <a:xfrm>
          <a:off x="0" y="0"/>
          <a:ext cx="0" cy="0"/>
          <a:chOff x="0" y="0"/>
          <a:chExt cx="0" cy="0"/>
        </a:xfrm>
      </p:grpSpPr>
      <p:pic>
        <p:nvPicPr>
          <p:cNvPr id="2696" name="Google Shape;2696;p56"/>
          <p:cNvPicPr preferRelativeResize="0"/>
          <p:nvPr/>
        </p:nvPicPr>
        <p:blipFill rotWithShape="1">
          <a:blip r:embed="rId3">
            <a:alphaModFix/>
          </a:blip>
          <a:srcRect l="796" r="50027"/>
          <a:stretch/>
        </p:blipFill>
        <p:spPr>
          <a:xfrm>
            <a:off x="762069" y="821600"/>
            <a:ext cx="2601849" cy="3527300"/>
          </a:xfrm>
          <a:prstGeom prst="rect">
            <a:avLst/>
          </a:prstGeom>
          <a:noFill/>
          <a:ln>
            <a:noFill/>
          </a:ln>
        </p:spPr>
      </p:pic>
      <p:sp>
        <p:nvSpPr>
          <p:cNvPr id="2697" name="Google Shape;2697;p56"/>
          <p:cNvSpPr txBox="1">
            <a:spLocks noGrp="1"/>
          </p:cNvSpPr>
          <p:nvPr>
            <p:ph type="title"/>
          </p:nvPr>
        </p:nvSpPr>
        <p:spPr>
          <a:xfrm>
            <a:off x="4288601" y="2302375"/>
            <a:ext cx="4123800" cy="1061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Step 1</a:t>
            </a:r>
            <a:endParaRPr dirty="0"/>
          </a:p>
        </p:txBody>
      </p:sp>
      <p:sp>
        <p:nvSpPr>
          <p:cNvPr id="2698" name="Google Shape;2698;p56"/>
          <p:cNvSpPr txBox="1">
            <a:spLocks noGrp="1"/>
          </p:cNvSpPr>
          <p:nvPr>
            <p:ph type="title" idx="2"/>
          </p:nvPr>
        </p:nvSpPr>
        <p:spPr>
          <a:xfrm>
            <a:off x="6059500" y="2302375"/>
            <a:ext cx="1152600" cy="1061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dirty="0"/>
          </a:p>
        </p:txBody>
      </p:sp>
      <p:sp>
        <p:nvSpPr>
          <p:cNvPr id="2699" name="Google Shape;2699;p56"/>
          <p:cNvSpPr txBox="1">
            <a:spLocks noGrp="1"/>
          </p:cNvSpPr>
          <p:nvPr>
            <p:ph type="subTitle" idx="1"/>
          </p:nvPr>
        </p:nvSpPr>
        <p:spPr>
          <a:xfrm>
            <a:off x="3913975" y="3762100"/>
            <a:ext cx="4679400" cy="4344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For Loop</a:t>
            </a:r>
            <a:endParaRPr dirty="0"/>
          </a:p>
        </p:txBody>
      </p:sp>
      <p:grpSp>
        <p:nvGrpSpPr>
          <p:cNvPr id="2700" name="Google Shape;2700;p56"/>
          <p:cNvGrpSpPr/>
          <p:nvPr/>
        </p:nvGrpSpPr>
        <p:grpSpPr>
          <a:xfrm>
            <a:off x="4059746" y="3803188"/>
            <a:ext cx="599510" cy="352226"/>
            <a:chOff x="-1861775" y="1644025"/>
            <a:chExt cx="1612018" cy="947100"/>
          </a:xfrm>
        </p:grpSpPr>
        <p:sp>
          <p:nvSpPr>
            <p:cNvPr id="2701" name="Google Shape;2701;p56"/>
            <p:cNvSpPr/>
            <p:nvPr/>
          </p:nvSpPr>
          <p:spPr>
            <a:xfrm>
              <a:off x="-1861775" y="1879738"/>
              <a:ext cx="105300" cy="4758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02" name="Google Shape;2702;p56"/>
            <p:cNvSpPr/>
            <p:nvPr/>
          </p:nvSpPr>
          <p:spPr>
            <a:xfrm>
              <a:off x="-1693475" y="1748150"/>
              <a:ext cx="105300" cy="7389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03" name="Google Shape;2703;p56"/>
            <p:cNvSpPr/>
            <p:nvPr/>
          </p:nvSpPr>
          <p:spPr>
            <a:xfrm>
              <a:off x="-1525175" y="1644025"/>
              <a:ext cx="105300" cy="9471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04" name="Google Shape;2704;p56"/>
            <p:cNvSpPr/>
            <p:nvPr/>
          </p:nvSpPr>
          <p:spPr>
            <a:xfrm>
              <a:off x="-1356875" y="1748150"/>
              <a:ext cx="105300" cy="7389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05" name="Google Shape;2705;p56"/>
            <p:cNvSpPr/>
            <p:nvPr/>
          </p:nvSpPr>
          <p:spPr>
            <a:xfrm>
              <a:off x="-1188575" y="1879738"/>
              <a:ext cx="105300" cy="4758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06" name="Google Shape;2706;p56"/>
            <p:cNvSpPr/>
            <p:nvPr/>
          </p:nvSpPr>
          <p:spPr>
            <a:xfrm>
              <a:off x="-1028257" y="1879738"/>
              <a:ext cx="105300" cy="4758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07" name="Google Shape;2707;p56"/>
            <p:cNvSpPr/>
            <p:nvPr/>
          </p:nvSpPr>
          <p:spPr>
            <a:xfrm>
              <a:off x="-859957" y="1748150"/>
              <a:ext cx="105300" cy="7389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08" name="Google Shape;2708;p56"/>
            <p:cNvSpPr/>
            <p:nvPr/>
          </p:nvSpPr>
          <p:spPr>
            <a:xfrm>
              <a:off x="-691657" y="1644025"/>
              <a:ext cx="105300" cy="9471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09" name="Google Shape;2709;p56"/>
            <p:cNvSpPr/>
            <p:nvPr/>
          </p:nvSpPr>
          <p:spPr>
            <a:xfrm>
              <a:off x="-523357" y="1748150"/>
              <a:ext cx="105300" cy="7389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10" name="Google Shape;2710;p56"/>
            <p:cNvSpPr/>
            <p:nvPr/>
          </p:nvSpPr>
          <p:spPr>
            <a:xfrm>
              <a:off x="-355057" y="1879738"/>
              <a:ext cx="105300" cy="4758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714"/>
        <p:cNvGrpSpPr/>
        <p:nvPr/>
      </p:nvGrpSpPr>
      <p:grpSpPr>
        <a:xfrm>
          <a:off x="0" y="0"/>
          <a:ext cx="0" cy="0"/>
          <a:chOff x="0" y="0"/>
          <a:chExt cx="0" cy="0"/>
        </a:xfrm>
      </p:grpSpPr>
      <p:sp>
        <p:nvSpPr>
          <p:cNvPr id="2715" name="Google Shape;2715;p5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For loop</a:t>
            </a:r>
            <a:endParaRPr dirty="0"/>
          </a:p>
        </p:txBody>
      </p:sp>
      <p:sp>
        <p:nvSpPr>
          <p:cNvPr id="2716" name="Google Shape;2716;p57"/>
          <p:cNvSpPr txBox="1">
            <a:spLocks noGrp="1"/>
          </p:cNvSpPr>
          <p:nvPr>
            <p:ph type="body" idx="1"/>
          </p:nvPr>
        </p:nvSpPr>
        <p:spPr>
          <a:xfrm>
            <a:off x="720000" y="3210475"/>
            <a:ext cx="8159100" cy="178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1.PAN </a:t>
            </a:r>
            <a:endParaRPr dirty="0"/>
          </a:p>
          <a:p>
            <a:pPr marL="457200" lvl="0" indent="-317500" algn="l" rtl="0">
              <a:spcBef>
                <a:spcPts val="1600"/>
              </a:spcBef>
              <a:spcAft>
                <a:spcPts val="0"/>
              </a:spcAft>
              <a:buSzPts val="1400"/>
              <a:buChar char="●"/>
            </a:pPr>
            <a:r>
              <a:rPr lang="en"/>
              <a:t>LEFT_RIGHT = Adjust where the sounds fall between the left and right stereo speakers/headphones. Ranges form -100 (all left) to 100.0 (all right) with 0.0 being center.</a:t>
            </a:r>
            <a:endParaRPr dirty="0"/>
          </a:p>
          <a:p>
            <a:pPr marL="457200" lvl="0" indent="-317500" algn="l" rtl="0">
              <a:spcBef>
                <a:spcPts val="0"/>
              </a:spcBef>
              <a:spcAft>
                <a:spcPts val="0"/>
              </a:spcAft>
              <a:buSzPts val="1400"/>
              <a:buChar char="●"/>
            </a:pPr>
            <a:r>
              <a:rPr lang="en"/>
              <a:t>Boolean Expression is represented as a double equal (==). </a:t>
            </a:r>
            <a:endParaRPr dirty="0"/>
          </a:p>
          <a:p>
            <a:pPr marL="457200" lvl="0" indent="-317500" algn="l" rtl="0">
              <a:spcBef>
                <a:spcPts val="0"/>
              </a:spcBef>
              <a:spcAft>
                <a:spcPts val="0"/>
              </a:spcAft>
              <a:buSzPts val="1400"/>
              <a:buChar char="●"/>
            </a:pPr>
            <a:r>
              <a:rPr lang="en"/>
              <a:t>Increment: += </a:t>
            </a:r>
            <a:endParaRPr dirty="0"/>
          </a:p>
          <a:p>
            <a:pPr marL="457200" lvl="0" indent="-317500" algn="l" rtl="0">
              <a:spcBef>
                <a:spcPts val="0"/>
              </a:spcBef>
              <a:spcAft>
                <a:spcPts val="0"/>
              </a:spcAft>
              <a:buSzPts val="1400"/>
              <a:buChar char="●"/>
            </a:pPr>
            <a:r>
              <a:rPr lang="en"/>
              <a:t>Decrement : -=</a:t>
            </a:r>
            <a:endParaRPr dirty="0"/>
          </a:p>
        </p:txBody>
      </p:sp>
      <p:pic>
        <p:nvPicPr>
          <p:cNvPr id="2717" name="Google Shape;2717;p57"/>
          <p:cNvPicPr preferRelativeResize="0"/>
          <p:nvPr/>
        </p:nvPicPr>
        <p:blipFill>
          <a:blip r:embed="rId3">
            <a:alphaModFix/>
          </a:blip>
          <a:stretch>
            <a:fillRect/>
          </a:stretch>
        </p:blipFill>
        <p:spPr>
          <a:xfrm>
            <a:off x="720000" y="1312726"/>
            <a:ext cx="7970500" cy="17485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721"/>
        <p:cNvGrpSpPr/>
        <p:nvPr/>
      </p:nvGrpSpPr>
      <p:grpSpPr>
        <a:xfrm>
          <a:off x="0" y="0"/>
          <a:ext cx="0" cy="0"/>
          <a:chOff x="0" y="0"/>
          <a:chExt cx="0" cy="0"/>
        </a:xfrm>
      </p:grpSpPr>
      <p:sp>
        <p:nvSpPr>
          <p:cNvPr id="2722" name="Google Shape;2722;p5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Done!</a:t>
            </a:r>
            <a:endParaRPr dirty="0"/>
          </a:p>
        </p:txBody>
      </p:sp>
      <p:sp>
        <p:nvSpPr>
          <p:cNvPr id="2723" name="Google Shape;2723;p58"/>
          <p:cNvSpPr txBox="1">
            <a:spLocks noGrp="1"/>
          </p:cNvSpPr>
          <p:nvPr>
            <p:ph type="body" idx="1"/>
          </p:nvPr>
        </p:nvSpPr>
        <p:spPr>
          <a:xfrm>
            <a:off x="720000" y="3356250"/>
            <a:ext cx="8159100" cy="1520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dirty="0"/>
          </a:p>
        </p:txBody>
      </p:sp>
      <p:pic>
        <p:nvPicPr>
          <p:cNvPr id="2724" name="Google Shape;2724;p58"/>
          <p:cNvPicPr preferRelativeResize="0"/>
          <p:nvPr/>
        </p:nvPicPr>
        <p:blipFill>
          <a:blip r:embed="rId3">
            <a:alphaModFix/>
          </a:blip>
          <a:stretch>
            <a:fillRect/>
          </a:stretch>
        </p:blipFill>
        <p:spPr>
          <a:xfrm>
            <a:off x="329000" y="1083050"/>
            <a:ext cx="8486027" cy="33783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728"/>
        <p:cNvGrpSpPr/>
        <p:nvPr/>
      </p:nvGrpSpPr>
      <p:grpSpPr>
        <a:xfrm>
          <a:off x="0" y="0"/>
          <a:ext cx="0" cy="0"/>
          <a:chOff x="0" y="0"/>
          <a:chExt cx="0" cy="0"/>
        </a:xfrm>
      </p:grpSpPr>
      <p:sp>
        <p:nvSpPr>
          <p:cNvPr id="2729" name="Google Shape;2729;p59"/>
          <p:cNvSpPr txBox="1">
            <a:spLocks noGrp="1"/>
          </p:cNvSpPr>
          <p:nvPr>
            <p:ph type="title"/>
          </p:nvPr>
        </p:nvSpPr>
        <p:spPr>
          <a:xfrm>
            <a:off x="1404725" y="702700"/>
            <a:ext cx="6972300" cy="702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Final Look</a:t>
            </a:r>
            <a:endParaRPr dirty="0"/>
          </a:p>
        </p:txBody>
      </p:sp>
      <p:sp>
        <p:nvSpPr>
          <p:cNvPr id="2730" name="Google Shape;2730;p59"/>
          <p:cNvSpPr txBox="1">
            <a:spLocks noGrp="1"/>
          </p:cNvSpPr>
          <p:nvPr>
            <p:ph type="subTitle" idx="1"/>
          </p:nvPr>
        </p:nvSpPr>
        <p:spPr>
          <a:xfrm>
            <a:off x="375300" y="1588208"/>
            <a:ext cx="4196700" cy="1967100"/>
          </a:xfrm>
          <a:prstGeom prst="rect">
            <a:avLst/>
          </a:prstGeom>
        </p:spPr>
        <p:txBody>
          <a:bodyPr spcFirstLastPara="1" wrap="square" lIns="91425" tIns="91425" rIns="91425" bIns="91425" anchor="t" anchorCtr="0">
            <a:noAutofit/>
          </a:bodyPr>
          <a:lstStyle/>
          <a:p>
            <a:pPr marL="457200" lvl="0" indent="-323850" algn="l" rtl="0">
              <a:spcBef>
                <a:spcPts val="0"/>
              </a:spcBef>
              <a:spcAft>
                <a:spcPts val="0"/>
              </a:spcAft>
              <a:buSzPts val="1500"/>
              <a:buChar char="●"/>
            </a:pPr>
            <a:r>
              <a:rPr lang="en" b="1"/>
              <a:t>After creating a music track that your satisfied with, you can download the track as a WAV file by right-clicking on the name of your Song and clicking download.</a:t>
            </a:r>
            <a:endParaRPr b="1" dirty="0"/>
          </a:p>
          <a:p>
            <a:pPr marL="457200" lvl="0" indent="-349250" algn="l" rtl="0">
              <a:spcBef>
                <a:spcPts val="0"/>
              </a:spcBef>
              <a:spcAft>
                <a:spcPts val="0"/>
              </a:spcAft>
              <a:buSzPts val="1900"/>
              <a:buChar char="●"/>
            </a:pPr>
            <a:r>
              <a:rPr lang="en" b="1"/>
              <a:t>You can change your code into block mode by clicking “BLOCKS MODE”.</a:t>
            </a:r>
            <a:endParaRPr b="1" dirty="0"/>
          </a:p>
          <a:p>
            <a:pPr marL="0" lvl="0" indent="0" algn="l" rtl="0">
              <a:spcBef>
                <a:spcPts val="1600"/>
              </a:spcBef>
              <a:spcAft>
                <a:spcPts val="0"/>
              </a:spcAft>
              <a:buNone/>
            </a:pPr>
            <a:endParaRPr b="1" dirty="0"/>
          </a:p>
          <a:p>
            <a:pPr marL="0" lvl="0" indent="0" algn="l" rtl="0">
              <a:spcBef>
                <a:spcPts val="1600"/>
              </a:spcBef>
              <a:spcAft>
                <a:spcPts val="0"/>
              </a:spcAft>
              <a:buNone/>
            </a:pPr>
            <a:endParaRPr sz="900" b="1" dirty="0"/>
          </a:p>
          <a:p>
            <a:pPr marL="0" lvl="0" indent="0" algn="l" rtl="0">
              <a:spcBef>
                <a:spcPts val="1600"/>
              </a:spcBef>
              <a:spcAft>
                <a:spcPts val="0"/>
              </a:spcAft>
              <a:buNone/>
            </a:pPr>
            <a:endParaRPr b="1" dirty="0"/>
          </a:p>
          <a:p>
            <a:pPr marL="0" lvl="0" indent="0" algn="l" rtl="0">
              <a:spcBef>
                <a:spcPts val="1600"/>
              </a:spcBef>
              <a:spcAft>
                <a:spcPts val="1600"/>
              </a:spcAft>
              <a:buNone/>
            </a:pPr>
            <a:endParaRPr b="1" dirty="0"/>
          </a:p>
        </p:txBody>
      </p:sp>
      <p:pic>
        <p:nvPicPr>
          <p:cNvPr id="2731" name="Google Shape;2731;p59"/>
          <p:cNvPicPr preferRelativeResize="0"/>
          <p:nvPr/>
        </p:nvPicPr>
        <p:blipFill>
          <a:blip r:embed="rId3">
            <a:alphaModFix/>
          </a:blip>
          <a:stretch>
            <a:fillRect/>
          </a:stretch>
        </p:blipFill>
        <p:spPr>
          <a:xfrm>
            <a:off x="4451675" y="676866"/>
            <a:ext cx="4692324" cy="3426709"/>
          </a:xfrm>
          <a:prstGeom prst="rect">
            <a:avLst/>
          </a:prstGeom>
          <a:noFill/>
          <a:ln>
            <a:noFill/>
          </a:ln>
        </p:spPr>
      </p:pic>
      <p:pic>
        <p:nvPicPr>
          <p:cNvPr id="2732" name="Google Shape;2732;p59"/>
          <p:cNvPicPr preferRelativeResize="0"/>
          <p:nvPr/>
        </p:nvPicPr>
        <p:blipFill>
          <a:blip r:embed="rId4">
            <a:alphaModFix/>
          </a:blip>
          <a:stretch>
            <a:fillRect/>
          </a:stretch>
        </p:blipFill>
        <p:spPr>
          <a:xfrm>
            <a:off x="280921" y="4139100"/>
            <a:ext cx="5420575" cy="6585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736"/>
        <p:cNvGrpSpPr/>
        <p:nvPr/>
      </p:nvGrpSpPr>
      <p:grpSpPr>
        <a:xfrm>
          <a:off x="0" y="0"/>
          <a:ext cx="0" cy="0"/>
          <a:chOff x="0" y="0"/>
          <a:chExt cx="0" cy="0"/>
        </a:xfrm>
      </p:grpSpPr>
      <p:sp>
        <p:nvSpPr>
          <p:cNvPr id="2737" name="Google Shape;2737;p60"/>
          <p:cNvSpPr txBox="1">
            <a:spLocks noGrp="1"/>
          </p:cNvSpPr>
          <p:nvPr>
            <p:ph type="title"/>
          </p:nvPr>
        </p:nvSpPr>
        <p:spPr>
          <a:xfrm>
            <a:off x="1469100" y="702700"/>
            <a:ext cx="6972300" cy="702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def  function </a:t>
            </a:r>
            <a:endParaRPr dirty="0"/>
          </a:p>
        </p:txBody>
      </p:sp>
      <p:sp>
        <p:nvSpPr>
          <p:cNvPr id="2738" name="Google Shape;2738;p60"/>
          <p:cNvSpPr txBox="1">
            <a:spLocks noGrp="1"/>
          </p:cNvSpPr>
          <p:nvPr>
            <p:ph type="subTitle" idx="1"/>
          </p:nvPr>
        </p:nvSpPr>
        <p:spPr>
          <a:xfrm>
            <a:off x="375300" y="1588208"/>
            <a:ext cx="4196700" cy="1967100"/>
          </a:xfrm>
          <a:prstGeom prst="rect">
            <a:avLst/>
          </a:prstGeom>
        </p:spPr>
        <p:txBody>
          <a:bodyPr spcFirstLastPara="1" wrap="square" lIns="91425" tIns="91425" rIns="91425" bIns="91425" anchor="t" anchorCtr="0">
            <a:noAutofit/>
          </a:bodyPr>
          <a:lstStyle/>
          <a:p>
            <a:pPr marL="457200" lvl="0" indent="-323850" algn="l" rtl="0">
              <a:spcBef>
                <a:spcPts val="0"/>
              </a:spcBef>
              <a:spcAft>
                <a:spcPts val="0"/>
              </a:spcAft>
              <a:buSzPts val="1500"/>
              <a:buChar char="●"/>
            </a:pPr>
            <a:r>
              <a:rPr lang="en" sz="1400"/>
              <a:t>Allow you to DEFine your own function and avoid repeated code </a:t>
            </a:r>
            <a:endParaRPr b="1" dirty="0"/>
          </a:p>
          <a:p>
            <a:pPr marL="0" lvl="0" indent="0" algn="l" rtl="0">
              <a:spcBef>
                <a:spcPts val="0"/>
              </a:spcBef>
              <a:spcAft>
                <a:spcPts val="0"/>
              </a:spcAft>
              <a:buNone/>
            </a:pPr>
            <a:endParaRPr b="1" dirty="0"/>
          </a:p>
          <a:p>
            <a:pPr marL="0" lvl="0" indent="0" algn="l" rtl="0">
              <a:spcBef>
                <a:spcPts val="1600"/>
              </a:spcBef>
              <a:spcAft>
                <a:spcPts val="0"/>
              </a:spcAft>
              <a:buNone/>
            </a:pPr>
            <a:endParaRPr sz="900" b="1" dirty="0"/>
          </a:p>
          <a:p>
            <a:pPr marL="0" lvl="0" indent="0" algn="l" rtl="0">
              <a:spcBef>
                <a:spcPts val="1600"/>
              </a:spcBef>
              <a:spcAft>
                <a:spcPts val="0"/>
              </a:spcAft>
              <a:buNone/>
            </a:pPr>
            <a:endParaRPr b="1" dirty="0"/>
          </a:p>
          <a:p>
            <a:pPr marL="0" lvl="0" indent="0" algn="l" rtl="0">
              <a:spcBef>
                <a:spcPts val="1600"/>
              </a:spcBef>
              <a:spcAft>
                <a:spcPts val="1600"/>
              </a:spcAft>
              <a:buNone/>
            </a:pPr>
            <a:endParaRPr b="1" dirty="0"/>
          </a:p>
        </p:txBody>
      </p:sp>
      <p:pic>
        <p:nvPicPr>
          <p:cNvPr id="2739" name="Google Shape;2739;p60"/>
          <p:cNvPicPr preferRelativeResize="0"/>
          <p:nvPr/>
        </p:nvPicPr>
        <p:blipFill>
          <a:blip r:embed="rId3">
            <a:alphaModFix/>
          </a:blip>
          <a:stretch>
            <a:fillRect/>
          </a:stretch>
        </p:blipFill>
        <p:spPr>
          <a:xfrm>
            <a:off x="249350" y="731325"/>
            <a:ext cx="1248379" cy="702001"/>
          </a:xfrm>
          <a:prstGeom prst="rect">
            <a:avLst/>
          </a:prstGeom>
          <a:noFill/>
          <a:ln>
            <a:noFill/>
          </a:ln>
        </p:spPr>
      </p:pic>
      <p:pic>
        <p:nvPicPr>
          <p:cNvPr id="2740" name="Google Shape;2740;p60"/>
          <p:cNvPicPr preferRelativeResize="0"/>
          <p:nvPr/>
        </p:nvPicPr>
        <p:blipFill>
          <a:blip r:embed="rId4">
            <a:alphaModFix/>
          </a:blip>
          <a:stretch>
            <a:fillRect/>
          </a:stretch>
        </p:blipFill>
        <p:spPr>
          <a:xfrm>
            <a:off x="304800" y="2179100"/>
            <a:ext cx="4267200" cy="2886741"/>
          </a:xfrm>
          <a:prstGeom prst="rect">
            <a:avLst/>
          </a:prstGeom>
          <a:noFill/>
          <a:ln>
            <a:noFill/>
          </a:ln>
        </p:spPr>
      </p:pic>
      <p:pic>
        <p:nvPicPr>
          <p:cNvPr id="2741" name="Google Shape;2741;p60"/>
          <p:cNvPicPr preferRelativeResize="0"/>
          <p:nvPr/>
        </p:nvPicPr>
        <p:blipFill>
          <a:blip r:embed="rId5">
            <a:alphaModFix/>
          </a:blip>
          <a:stretch>
            <a:fillRect/>
          </a:stretch>
        </p:blipFill>
        <p:spPr>
          <a:xfrm>
            <a:off x="4764325" y="1882400"/>
            <a:ext cx="4267199" cy="318346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745"/>
        <p:cNvGrpSpPr/>
        <p:nvPr/>
      </p:nvGrpSpPr>
      <p:grpSpPr>
        <a:xfrm>
          <a:off x="0" y="0"/>
          <a:ext cx="0" cy="0"/>
          <a:chOff x="0" y="0"/>
          <a:chExt cx="0" cy="0"/>
        </a:xfrm>
      </p:grpSpPr>
      <p:sp>
        <p:nvSpPr>
          <p:cNvPr id="2746" name="Google Shape;2746;p61"/>
          <p:cNvSpPr txBox="1">
            <a:spLocks noGrp="1"/>
          </p:cNvSpPr>
          <p:nvPr>
            <p:ph type="title"/>
          </p:nvPr>
        </p:nvSpPr>
        <p:spPr>
          <a:xfrm>
            <a:off x="2391900" y="3411413"/>
            <a:ext cx="4360200" cy="53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t>
            </a:r>
            <a:endParaRPr dirty="0"/>
          </a:p>
        </p:txBody>
      </p:sp>
      <p:sp>
        <p:nvSpPr>
          <p:cNvPr id="2747" name="Google Shape;2747;p61"/>
          <p:cNvSpPr txBox="1">
            <a:spLocks noGrp="1"/>
          </p:cNvSpPr>
          <p:nvPr>
            <p:ph type="subTitle" idx="1"/>
          </p:nvPr>
        </p:nvSpPr>
        <p:spPr>
          <a:xfrm>
            <a:off x="222150" y="1365450"/>
            <a:ext cx="5371500" cy="2412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endParaRPr sz="2500" dirty="0"/>
          </a:p>
          <a:p>
            <a:pPr marL="0" lvl="0" indent="0" algn="ctr" rtl="0">
              <a:spcBef>
                <a:spcPts val="0"/>
              </a:spcBef>
              <a:spcAft>
                <a:spcPts val="0"/>
              </a:spcAft>
              <a:buNone/>
            </a:pPr>
            <a:r>
              <a:rPr lang="en" sz="3200" b="1" u="sng">
                <a:latin typeface="Times New Roman"/>
                <a:ea typeface="Times New Roman"/>
                <a:cs typeface="Times New Roman"/>
                <a:sym typeface="Times New Roman"/>
              </a:rPr>
              <a:t>SURVEY</a:t>
            </a:r>
            <a:endParaRPr sz="3200" b="1" u="sng" dirty="0">
              <a:latin typeface="Times New Roman"/>
              <a:ea typeface="Times New Roman"/>
              <a:cs typeface="Times New Roman"/>
              <a:sym typeface="Times New Roman"/>
            </a:endParaRPr>
          </a:p>
          <a:p>
            <a:pPr marL="0" lvl="0" indent="0" algn="ctr" rtl="0">
              <a:spcBef>
                <a:spcPts val="0"/>
              </a:spcBef>
              <a:spcAft>
                <a:spcPts val="0"/>
              </a:spcAft>
              <a:buNone/>
            </a:pPr>
            <a:endParaRPr sz="1000" b="1" u="sng" dirty="0">
              <a:latin typeface="Times New Roman"/>
              <a:ea typeface="Times New Roman"/>
              <a:cs typeface="Times New Roman"/>
              <a:sym typeface="Times New Roman"/>
            </a:endParaRPr>
          </a:p>
          <a:p>
            <a:pPr marL="0" lvl="0" indent="0" algn="ctr" rtl="0">
              <a:spcBef>
                <a:spcPts val="0"/>
              </a:spcBef>
              <a:spcAft>
                <a:spcPts val="0"/>
              </a:spcAft>
              <a:buNone/>
            </a:pPr>
            <a:r>
              <a:rPr lang="en" sz="2500"/>
              <a:t>Please fill out the survey.</a:t>
            </a:r>
            <a:endParaRPr sz="2500" dirty="0"/>
          </a:p>
          <a:p>
            <a:pPr marL="0" lvl="0" indent="0" algn="ctr" rtl="0">
              <a:spcBef>
                <a:spcPts val="0"/>
              </a:spcBef>
              <a:spcAft>
                <a:spcPts val="0"/>
              </a:spcAft>
              <a:buNone/>
            </a:pPr>
            <a:r>
              <a:rPr lang="en" sz="2500"/>
              <a:t>We would love to hear your feedback!</a:t>
            </a:r>
            <a:endParaRPr sz="2500" dirty="0"/>
          </a:p>
          <a:p>
            <a:pPr marL="0" lvl="0" indent="0" algn="ctr" rtl="0">
              <a:spcBef>
                <a:spcPts val="0"/>
              </a:spcBef>
              <a:spcAft>
                <a:spcPts val="0"/>
              </a:spcAft>
              <a:buNone/>
            </a:pPr>
            <a:r>
              <a:rPr lang="en" sz="2500"/>
              <a:t>Your answers will be anonymous.</a:t>
            </a:r>
            <a:endParaRPr sz="2500" dirty="0"/>
          </a:p>
          <a:p>
            <a:pPr marL="0" lvl="0" indent="0" algn="ctr" rtl="0">
              <a:spcBef>
                <a:spcPts val="0"/>
              </a:spcBef>
              <a:spcAft>
                <a:spcPts val="0"/>
              </a:spcAft>
              <a:buNone/>
            </a:pPr>
            <a:endParaRPr dirty="0"/>
          </a:p>
        </p:txBody>
      </p:sp>
      <p:grpSp>
        <p:nvGrpSpPr>
          <p:cNvPr id="2748" name="Google Shape;2748;p61"/>
          <p:cNvGrpSpPr/>
          <p:nvPr/>
        </p:nvGrpSpPr>
        <p:grpSpPr>
          <a:xfrm>
            <a:off x="371382" y="4742470"/>
            <a:ext cx="8401240" cy="202500"/>
            <a:chOff x="480920" y="4742470"/>
            <a:chExt cx="8401240" cy="202500"/>
          </a:xfrm>
        </p:grpSpPr>
        <p:grpSp>
          <p:nvGrpSpPr>
            <p:cNvPr id="2749" name="Google Shape;2749;p61"/>
            <p:cNvGrpSpPr/>
            <p:nvPr/>
          </p:nvGrpSpPr>
          <p:grpSpPr>
            <a:xfrm rot="-5400000">
              <a:off x="6549675" y="2612485"/>
              <a:ext cx="202500" cy="4462470"/>
              <a:chOff x="214325" y="317672"/>
              <a:chExt cx="202500" cy="4462470"/>
            </a:xfrm>
          </p:grpSpPr>
          <p:sp>
            <p:nvSpPr>
              <p:cNvPr id="2750" name="Google Shape;2750;p61"/>
              <p:cNvSpPr/>
              <p:nvPr/>
            </p:nvSpPr>
            <p:spPr>
              <a:xfrm>
                <a:off x="214325" y="2309827"/>
                <a:ext cx="202500" cy="39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51" name="Google Shape;2751;p61"/>
              <p:cNvSpPr/>
              <p:nvPr/>
            </p:nvSpPr>
            <p:spPr>
              <a:xfrm>
                <a:off x="214325" y="2585715"/>
                <a:ext cx="119100" cy="39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52" name="Google Shape;2752;p61"/>
              <p:cNvSpPr/>
              <p:nvPr/>
            </p:nvSpPr>
            <p:spPr>
              <a:xfrm>
                <a:off x="214325" y="2759031"/>
                <a:ext cx="202500" cy="39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53" name="Google Shape;2753;p61"/>
              <p:cNvSpPr/>
              <p:nvPr/>
            </p:nvSpPr>
            <p:spPr>
              <a:xfrm>
                <a:off x="214325" y="3525485"/>
                <a:ext cx="119100" cy="39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54" name="Google Shape;2754;p61"/>
              <p:cNvSpPr/>
              <p:nvPr/>
            </p:nvSpPr>
            <p:spPr>
              <a:xfrm>
                <a:off x="214325" y="4054106"/>
                <a:ext cx="202500" cy="39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55" name="Google Shape;2755;p61"/>
              <p:cNvSpPr/>
              <p:nvPr/>
            </p:nvSpPr>
            <p:spPr>
              <a:xfrm>
                <a:off x="214325" y="4741142"/>
                <a:ext cx="202500" cy="39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56" name="Google Shape;2756;p61"/>
              <p:cNvSpPr/>
              <p:nvPr/>
            </p:nvSpPr>
            <p:spPr>
              <a:xfrm>
                <a:off x="214325" y="317672"/>
                <a:ext cx="119100" cy="39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57" name="Google Shape;2757;p61"/>
              <p:cNvSpPr/>
              <p:nvPr/>
            </p:nvSpPr>
            <p:spPr>
              <a:xfrm>
                <a:off x="214325" y="846294"/>
                <a:ext cx="202500" cy="39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58" name="Google Shape;2758;p61"/>
              <p:cNvSpPr/>
              <p:nvPr/>
            </p:nvSpPr>
            <p:spPr>
              <a:xfrm>
                <a:off x="214325" y="1533330"/>
                <a:ext cx="202500" cy="39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759" name="Google Shape;2759;p61"/>
            <p:cNvSpPr/>
            <p:nvPr/>
          </p:nvSpPr>
          <p:spPr>
            <a:xfrm rot="-5400000">
              <a:off x="399170" y="4824220"/>
              <a:ext cx="202500" cy="39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60" name="Google Shape;2760;p61"/>
            <p:cNvSpPr/>
            <p:nvPr/>
          </p:nvSpPr>
          <p:spPr>
            <a:xfrm rot="-5400000">
              <a:off x="716758" y="4865920"/>
              <a:ext cx="119100" cy="39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61" name="Google Shape;2761;p61"/>
            <p:cNvSpPr/>
            <p:nvPr/>
          </p:nvSpPr>
          <p:spPr>
            <a:xfrm rot="-5400000">
              <a:off x="848374" y="4824220"/>
              <a:ext cx="202500" cy="39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62" name="Google Shape;2762;p61"/>
            <p:cNvSpPr/>
            <p:nvPr/>
          </p:nvSpPr>
          <p:spPr>
            <a:xfrm rot="-5400000">
              <a:off x="1656527" y="4865920"/>
              <a:ext cx="119100" cy="39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63" name="Google Shape;2763;p61"/>
            <p:cNvSpPr/>
            <p:nvPr/>
          </p:nvSpPr>
          <p:spPr>
            <a:xfrm rot="-5400000">
              <a:off x="2143449" y="4824220"/>
              <a:ext cx="202500" cy="39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64" name="Google Shape;2764;p61"/>
            <p:cNvSpPr/>
            <p:nvPr/>
          </p:nvSpPr>
          <p:spPr>
            <a:xfrm rot="-5400000">
              <a:off x="2830485" y="4824220"/>
              <a:ext cx="202500" cy="39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2765" name="Google Shape;2765;p61"/>
          <p:cNvPicPr preferRelativeResize="0"/>
          <p:nvPr/>
        </p:nvPicPr>
        <p:blipFill rotWithShape="1">
          <a:blip r:embed="rId3">
            <a:alphaModFix/>
          </a:blip>
          <a:srcRect l="40978"/>
          <a:stretch/>
        </p:blipFill>
        <p:spPr>
          <a:xfrm>
            <a:off x="5552800" y="930050"/>
            <a:ext cx="3591201" cy="3422663"/>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769"/>
        <p:cNvGrpSpPr/>
        <p:nvPr/>
      </p:nvGrpSpPr>
      <p:grpSpPr>
        <a:xfrm>
          <a:off x="0" y="0"/>
          <a:ext cx="0" cy="0"/>
          <a:chOff x="0" y="0"/>
          <a:chExt cx="0" cy="0"/>
        </a:xfrm>
      </p:grpSpPr>
      <p:sp>
        <p:nvSpPr>
          <p:cNvPr id="2770" name="Google Shape;2770;p62"/>
          <p:cNvSpPr txBox="1">
            <a:spLocks noGrp="1"/>
          </p:cNvSpPr>
          <p:nvPr>
            <p:ph type="title"/>
          </p:nvPr>
        </p:nvSpPr>
        <p:spPr>
          <a:xfrm>
            <a:off x="612275" y="2090950"/>
            <a:ext cx="4679400" cy="699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QUESTIONS?</a:t>
            </a:r>
            <a:endParaRPr dirty="0"/>
          </a:p>
        </p:txBody>
      </p:sp>
      <p:pic>
        <p:nvPicPr>
          <p:cNvPr id="2771" name="Google Shape;2771;p62"/>
          <p:cNvPicPr preferRelativeResize="0"/>
          <p:nvPr/>
        </p:nvPicPr>
        <p:blipFill rotWithShape="1">
          <a:blip r:embed="rId3">
            <a:alphaModFix/>
          </a:blip>
          <a:srcRect l="28492" r="22330"/>
          <a:stretch/>
        </p:blipFill>
        <p:spPr>
          <a:xfrm>
            <a:off x="5829094" y="821600"/>
            <a:ext cx="2601849" cy="3527300"/>
          </a:xfrm>
          <a:prstGeom prst="rect">
            <a:avLst/>
          </a:prstGeom>
          <a:noFill/>
          <a:ln>
            <a:noFill/>
          </a:ln>
        </p:spPr>
      </p:pic>
      <p:sp>
        <p:nvSpPr>
          <p:cNvPr id="2772" name="Google Shape;2772;p62"/>
          <p:cNvSpPr txBox="1">
            <a:spLocks noGrp="1"/>
          </p:cNvSpPr>
          <p:nvPr>
            <p:ph type="subTitle" idx="1"/>
          </p:nvPr>
        </p:nvSpPr>
        <p:spPr>
          <a:xfrm>
            <a:off x="712900" y="3748400"/>
            <a:ext cx="4679400" cy="4479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 </a:t>
            </a:r>
            <a:endParaRPr dirty="0"/>
          </a:p>
        </p:txBody>
      </p:sp>
      <p:grpSp>
        <p:nvGrpSpPr>
          <p:cNvPr id="2773" name="Google Shape;2773;p62"/>
          <p:cNvGrpSpPr/>
          <p:nvPr/>
        </p:nvGrpSpPr>
        <p:grpSpPr>
          <a:xfrm>
            <a:off x="4992796" y="932976"/>
            <a:ext cx="599510" cy="352226"/>
            <a:chOff x="-1861775" y="1644025"/>
            <a:chExt cx="1612018" cy="947100"/>
          </a:xfrm>
        </p:grpSpPr>
        <p:sp>
          <p:nvSpPr>
            <p:cNvPr id="2774" name="Google Shape;2774;p62"/>
            <p:cNvSpPr/>
            <p:nvPr/>
          </p:nvSpPr>
          <p:spPr>
            <a:xfrm>
              <a:off x="-1861775" y="1879738"/>
              <a:ext cx="105300" cy="4758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75" name="Google Shape;2775;p62"/>
            <p:cNvSpPr/>
            <p:nvPr/>
          </p:nvSpPr>
          <p:spPr>
            <a:xfrm>
              <a:off x="-1693475" y="1748150"/>
              <a:ext cx="105300" cy="7389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76" name="Google Shape;2776;p62"/>
            <p:cNvSpPr/>
            <p:nvPr/>
          </p:nvSpPr>
          <p:spPr>
            <a:xfrm>
              <a:off x="-1525175" y="1644025"/>
              <a:ext cx="105300" cy="9471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77" name="Google Shape;2777;p62"/>
            <p:cNvSpPr/>
            <p:nvPr/>
          </p:nvSpPr>
          <p:spPr>
            <a:xfrm>
              <a:off x="-1356875" y="1748150"/>
              <a:ext cx="105300" cy="7389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78" name="Google Shape;2778;p62"/>
            <p:cNvSpPr/>
            <p:nvPr/>
          </p:nvSpPr>
          <p:spPr>
            <a:xfrm>
              <a:off x="-1188575" y="1879738"/>
              <a:ext cx="105300" cy="4758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79" name="Google Shape;2779;p62"/>
            <p:cNvSpPr/>
            <p:nvPr/>
          </p:nvSpPr>
          <p:spPr>
            <a:xfrm>
              <a:off x="-1028257" y="1879738"/>
              <a:ext cx="105300" cy="4758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80" name="Google Shape;2780;p62"/>
            <p:cNvSpPr/>
            <p:nvPr/>
          </p:nvSpPr>
          <p:spPr>
            <a:xfrm>
              <a:off x="-859957" y="1748150"/>
              <a:ext cx="105300" cy="7389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81" name="Google Shape;2781;p62"/>
            <p:cNvSpPr/>
            <p:nvPr/>
          </p:nvSpPr>
          <p:spPr>
            <a:xfrm>
              <a:off x="-691657" y="1644025"/>
              <a:ext cx="105300" cy="9471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82" name="Google Shape;2782;p62"/>
            <p:cNvSpPr/>
            <p:nvPr/>
          </p:nvSpPr>
          <p:spPr>
            <a:xfrm>
              <a:off x="-523357" y="1748150"/>
              <a:ext cx="105300" cy="7389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83" name="Google Shape;2783;p62"/>
            <p:cNvSpPr/>
            <p:nvPr/>
          </p:nvSpPr>
          <p:spPr>
            <a:xfrm>
              <a:off x="-355057" y="1879738"/>
              <a:ext cx="105300" cy="4758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784" name="Google Shape;2784;p62"/>
          <p:cNvSpPr txBox="1">
            <a:spLocks noGrp="1"/>
          </p:cNvSpPr>
          <p:nvPr>
            <p:ph type="title" idx="2"/>
          </p:nvPr>
        </p:nvSpPr>
        <p:spPr>
          <a:xfrm>
            <a:off x="713038" y="821603"/>
            <a:ext cx="1056900" cy="1061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07</a:t>
            </a:r>
            <a:endParaRPr dirty="0"/>
          </a:p>
        </p:txBody>
      </p:sp>
      <p:grpSp>
        <p:nvGrpSpPr>
          <p:cNvPr id="2785" name="Google Shape;2785;p62"/>
          <p:cNvGrpSpPr/>
          <p:nvPr/>
        </p:nvGrpSpPr>
        <p:grpSpPr>
          <a:xfrm>
            <a:off x="634825" y="2569175"/>
            <a:ext cx="4332304" cy="660109"/>
            <a:chOff x="3439511" y="452302"/>
            <a:chExt cx="3404293" cy="518709"/>
          </a:xfrm>
        </p:grpSpPr>
        <p:sp>
          <p:nvSpPr>
            <p:cNvPr id="2786" name="Google Shape;2786;p62"/>
            <p:cNvSpPr/>
            <p:nvPr/>
          </p:nvSpPr>
          <p:spPr>
            <a:xfrm>
              <a:off x="3439511" y="452302"/>
              <a:ext cx="3002100" cy="492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87" name="Google Shape;2787;p62"/>
            <p:cNvSpPr/>
            <p:nvPr/>
          </p:nvSpPr>
          <p:spPr>
            <a:xfrm>
              <a:off x="3499275" y="500047"/>
              <a:ext cx="3344529" cy="470964"/>
            </a:xfrm>
            <a:prstGeom prst="rect">
              <a:avLst/>
            </a:prstGeom>
          </p:spPr>
          <p:txBody>
            <a:bodyPr>
              <a:prstTxWarp prst="textPlain">
                <a:avLst/>
              </a:prstTxWarp>
            </a:bodyPr>
            <a:lstStyle/>
            <a:p>
              <a:pPr lvl="0" algn="ctr"/>
              <a:r>
                <a:rPr b="0" i="0" dirty="0">
                  <a:ln>
                    <a:noFill/>
                  </a:ln>
                  <a:solidFill>
                    <a:schemeClr val="lt1"/>
                  </a:solidFill>
                  <a:latin typeface="Poppins Black" panose="00000A00000000000000" pitchFamily="2" charset="0"/>
                  <a:cs typeface="Poppins Black" panose="00000A00000000000000" pitchFamily="2" charset="0"/>
                </a:rPr>
                <a:t>QUESTIONS?</a:t>
              </a:r>
            </a:p>
          </p:txBody>
        </p:sp>
      </p:grpSp>
      <p:grpSp>
        <p:nvGrpSpPr>
          <p:cNvPr id="2788" name="Google Shape;2788;p62"/>
          <p:cNvGrpSpPr/>
          <p:nvPr/>
        </p:nvGrpSpPr>
        <p:grpSpPr>
          <a:xfrm>
            <a:off x="634825" y="2993800"/>
            <a:ext cx="4332304" cy="660109"/>
            <a:chOff x="3439511" y="452302"/>
            <a:chExt cx="3404293" cy="518709"/>
          </a:xfrm>
        </p:grpSpPr>
        <p:sp>
          <p:nvSpPr>
            <p:cNvPr id="2789" name="Google Shape;2789;p62"/>
            <p:cNvSpPr/>
            <p:nvPr/>
          </p:nvSpPr>
          <p:spPr>
            <a:xfrm>
              <a:off x="3439511" y="452302"/>
              <a:ext cx="3002100" cy="492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90" name="Google Shape;2790;p62"/>
            <p:cNvSpPr/>
            <p:nvPr/>
          </p:nvSpPr>
          <p:spPr>
            <a:xfrm>
              <a:off x="3499275" y="500047"/>
              <a:ext cx="3344529" cy="470964"/>
            </a:xfrm>
            <a:prstGeom prst="rect">
              <a:avLst/>
            </a:prstGeom>
          </p:spPr>
          <p:txBody>
            <a:bodyPr>
              <a:prstTxWarp prst="textPlain">
                <a:avLst/>
              </a:prstTxWarp>
            </a:bodyPr>
            <a:lstStyle/>
            <a:p>
              <a:pPr lvl="0" algn="ctr"/>
              <a:r>
                <a:rPr b="0" i="0" dirty="0">
                  <a:ln>
                    <a:noFill/>
                  </a:ln>
                  <a:solidFill>
                    <a:schemeClr val="lt1"/>
                  </a:solidFill>
                  <a:latin typeface="Poppins Black" panose="00000A00000000000000" pitchFamily="2" charset="0"/>
                  <a:cs typeface="Poppins Black" panose="00000A00000000000000" pitchFamily="2" charset="0"/>
                </a:rPr>
                <a:t>QUESTIONS?</a:t>
              </a: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469"/>
        <p:cNvGrpSpPr/>
        <p:nvPr/>
      </p:nvGrpSpPr>
      <p:grpSpPr>
        <a:xfrm>
          <a:off x="0" y="0"/>
          <a:ext cx="0" cy="0"/>
          <a:chOff x="0" y="0"/>
          <a:chExt cx="0" cy="0"/>
        </a:xfrm>
      </p:grpSpPr>
      <p:sp>
        <p:nvSpPr>
          <p:cNvPr id="2470" name="Google Shape;2470;p36"/>
          <p:cNvSpPr txBox="1">
            <a:spLocks noGrp="1"/>
          </p:cNvSpPr>
          <p:nvPr>
            <p:ph type="body" idx="1"/>
          </p:nvPr>
        </p:nvSpPr>
        <p:spPr>
          <a:xfrm>
            <a:off x="4572000" y="1583250"/>
            <a:ext cx="3487200" cy="19770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Clr>
                <a:schemeClr val="dk2"/>
              </a:buClr>
              <a:buSzPts val="1400"/>
              <a:buChar char="●"/>
            </a:pPr>
            <a:r>
              <a:rPr lang="en"/>
              <a:t>Our goal is to engage kids to develop an interest in coding through the rhythm of music!</a:t>
            </a:r>
            <a:endParaRPr dirty="0"/>
          </a:p>
          <a:p>
            <a:pPr marL="457200" lvl="0" indent="-317500" algn="l" rtl="0">
              <a:spcBef>
                <a:spcPts val="0"/>
              </a:spcBef>
              <a:spcAft>
                <a:spcPts val="0"/>
              </a:spcAft>
              <a:buClr>
                <a:schemeClr val="dk2"/>
              </a:buClr>
              <a:buSzPts val="1400"/>
              <a:buChar char="●"/>
            </a:pPr>
            <a:r>
              <a:rPr lang="en"/>
              <a:t>Motivate people to experience technology that benefits their future endeavors.</a:t>
            </a:r>
            <a:endParaRPr dirty="0"/>
          </a:p>
          <a:p>
            <a:pPr marL="457200" lvl="0" indent="-317500" algn="l" rtl="0">
              <a:spcBef>
                <a:spcPts val="0"/>
              </a:spcBef>
              <a:spcAft>
                <a:spcPts val="0"/>
              </a:spcAft>
              <a:buClr>
                <a:schemeClr val="dk2"/>
              </a:buClr>
              <a:buSzPts val="1400"/>
              <a:buChar char="●"/>
            </a:pPr>
            <a:r>
              <a:rPr lang="en"/>
              <a:t>Jam to music while actively learning how to code.</a:t>
            </a:r>
            <a:endParaRPr dirty="0"/>
          </a:p>
        </p:txBody>
      </p:sp>
      <p:grpSp>
        <p:nvGrpSpPr>
          <p:cNvPr id="2471" name="Google Shape;2471;p36"/>
          <p:cNvGrpSpPr/>
          <p:nvPr/>
        </p:nvGrpSpPr>
        <p:grpSpPr>
          <a:xfrm>
            <a:off x="555994" y="1677208"/>
            <a:ext cx="3140123" cy="1789075"/>
            <a:chOff x="5018119" y="1797683"/>
            <a:chExt cx="3140123" cy="1789075"/>
          </a:xfrm>
        </p:grpSpPr>
        <p:grpSp>
          <p:nvGrpSpPr>
            <p:cNvPr id="2472" name="Google Shape;2472;p36"/>
            <p:cNvGrpSpPr/>
            <p:nvPr/>
          </p:nvGrpSpPr>
          <p:grpSpPr>
            <a:xfrm>
              <a:off x="5018119" y="1797683"/>
              <a:ext cx="3140123" cy="891640"/>
              <a:chOff x="3439524" y="412910"/>
              <a:chExt cx="1874700" cy="532291"/>
            </a:xfrm>
          </p:grpSpPr>
          <p:sp>
            <p:nvSpPr>
              <p:cNvPr id="2473" name="Google Shape;2473;p36"/>
              <p:cNvSpPr/>
              <p:nvPr/>
            </p:nvSpPr>
            <p:spPr>
              <a:xfrm>
                <a:off x="3439524" y="452301"/>
                <a:ext cx="1874700" cy="492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74" name="Google Shape;2474;p36"/>
              <p:cNvSpPr/>
              <p:nvPr/>
            </p:nvSpPr>
            <p:spPr>
              <a:xfrm>
                <a:off x="3478962" y="412910"/>
                <a:ext cx="1795841" cy="385575"/>
              </a:xfrm>
              <a:prstGeom prst="rect">
                <a:avLst/>
              </a:prstGeom>
            </p:spPr>
            <p:txBody>
              <a:bodyPr>
                <a:prstTxWarp prst="textPlain">
                  <a:avLst/>
                </a:prstTxWarp>
              </a:bodyPr>
              <a:lstStyle/>
              <a:p>
                <a:pPr lvl="0" algn="ctr"/>
                <a:r>
                  <a:rPr b="0" i="0" dirty="0">
                    <a:ln>
                      <a:noFill/>
                    </a:ln>
                    <a:solidFill>
                      <a:srgbClr val="D9D9D9"/>
                    </a:solidFill>
                    <a:latin typeface="Poppins Black" panose="00000A00000000000000" pitchFamily="2" charset="0"/>
                    <a:cs typeface="Poppins Black" panose="00000A00000000000000" pitchFamily="2" charset="0"/>
                  </a:rPr>
                  <a:t>GOALS</a:t>
                </a:r>
              </a:p>
            </p:txBody>
          </p:sp>
        </p:grpSp>
        <p:grpSp>
          <p:nvGrpSpPr>
            <p:cNvPr id="2475" name="Google Shape;2475;p36"/>
            <p:cNvGrpSpPr/>
            <p:nvPr/>
          </p:nvGrpSpPr>
          <p:grpSpPr>
            <a:xfrm>
              <a:off x="5018119" y="2300896"/>
              <a:ext cx="3140123" cy="825657"/>
              <a:chOff x="3439524" y="452301"/>
              <a:chExt cx="1874700" cy="492900"/>
            </a:xfrm>
          </p:grpSpPr>
          <p:sp>
            <p:nvSpPr>
              <p:cNvPr id="2476" name="Google Shape;2476;p36"/>
              <p:cNvSpPr/>
              <p:nvPr/>
            </p:nvSpPr>
            <p:spPr>
              <a:xfrm>
                <a:off x="3439524" y="452301"/>
                <a:ext cx="1874700" cy="492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77" name="Google Shape;2477;p36"/>
              <p:cNvSpPr/>
              <p:nvPr/>
            </p:nvSpPr>
            <p:spPr>
              <a:xfrm>
                <a:off x="3499275" y="500047"/>
                <a:ext cx="1795841" cy="385575"/>
              </a:xfrm>
              <a:prstGeom prst="rect">
                <a:avLst/>
              </a:prstGeom>
            </p:spPr>
            <p:txBody>
              <a:bodyPr>
                <a:prstTxWarp prst="textPlain">
                  <a:avLst/>
                </a:prstTxWarp>
              </a:bodyPr>
              <a:lstStyle/>
              <a:p>
                <a:pPr lvl="0" algn="ctr"/>
                <a:r>
                  <a:rPr b="0" i="0" dirty="0">
                    <a:ln>
                      <a:noFill/>
                    </a:ln>
                    <a:solidFill>
                      <a:srgbClr val="D9D9D9"/>
                    </a:solidFill>
                    <a:latin typeface="Poppins Black" panose="00000A00000000000000" pitchFamily="2" charset="0"/>
                    <a:cs typeface="Poppins Black" panose="00000A00000000000000" pitchFamily="2" charset="0"/>
                  </a:rPr>
                  <a:t>GOALS</a:t>
                </a:r>
              </a:p>
            </p:txBody>
          </p:sp>
        </p:grpSp>
        <p:grpSp>
          <p:nvGrpSpPr>
            <p:cNvPr id="2478" name="Google Shape;2478;p36"/>
            <p:cNvGrpSpPr/>
            <p:nvPr/>
          </p:nvGrpSpPr>
          <p:grpSpPr>
            <a:xfrm>
              <a:off x="5018119" y="2761102"/>
              <a:ext cx="3140123" cy="825657"/>
              <a:chOff x="3439524" y="452301"/>
              <a:chExt cx="1874700" cy="492900"/>
            </a:xfrm>
          </p:grpSpPr>
          <p:sp>
            <p:nvSpPr>
              <p:cNvPr id="2479" name="Google Shape;2479;p36"/>
              <p:cNvSpPr/>
              <p:nvPr/>
            </p:nvSpPr>
            <p:spPr>
              <a:xfrm>
                <a:off x="3439524" y="452301"/>
                <a:ext cx="1874700" cy="492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80" name="Google Shape;2480;p36"/>
              <p:cNvSpPr/>
              <p:nvPr/>
            </p:nvSpPr>
            <p:spPr>
              <a:xfrm>
                <a:off x="3499275" y="500047"/>
                <a:ext cx="1795841" cy="385575"/>
              </a:xfrm>
              <a:prstGeom prst="rect">
                <a:avLst/>
              </a:prstGeom>
            </p:spPr>
            <p:txBody>
              <a:bodyPr>
                <a:prstTxWarp prst="textPlain">
                  <a:avLst/>
                </a:prstTxWarp>
              </a:bodyPr>
              <a:lstStyle/>
              <a:p>
                <a:pPr lvl="0" algn="ctr"/>
                <a:r>
                  <a:rPr b="0" i="0" dirty="0">
                    <a:ln>
                      <a:noFill/>
                    </a:ln>
                    <a:solidFill>
                      <a:srgbClr val="D9D9D9"/>
                    </a:solidFill>
                    <a:latin typeface="Poppins Black" panose="00000A00000000000000" pitchFamily="2" charset="0"/>
                    <a:cs typeface="Poppins Black" panose="00000A00000000000000" pitchFamily="2" charset="0"/>
                  </a:rPr>
                  <a:t>GOALS</a:t>
                </a:r>
              </a:p>
            </p:txBody>
          </p:sp>
        </p:gr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794"/>
        <p:cNvGrpSpPr/>
        <p:nvPr/>
      </p:nvGrpSpPr>
      <p:grpSpPr>
        <a:xfrm>
          <a:off x="0" y="0"/>
          <a:ext cx="0" cy="0"/>
          <a:chOff x="0" y="0"/>
          <a:chExt cx="0" cy="0"/>
        </a:xfrm>
      </p:grpSpPr>
      <p:sp>
        <p:nvSpPr>
          <p:cNvPr id="2795" name="Google Shape;2795;p63"/>
          <p:cNvSpPr txBox="1">
            <a:spLocks noGrp="1"/>
          </p:cNvSpPr>
          <p:nvPr>
            <p:ph type="title"/>
          </p:nvPr>
        </p:nvSpPr>
        <p:spPr>
          <a:xfrm>
            <a:off x="2103000" y="2765725"/>
            <a:ext cx="4938000" cy="838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THANK YOU!</a:t>
            </a:r>
            <a:endParaRPr dirty="0"/>
          </a:p>
        </p:txBody>
      </p:sp>
      <p:sp>
        <p:nvSpPr>
          <p:cNvPr id="2796" name="Google Shape;2796;p63"/>
          <p:cNvSpPr txBox="1">
            <a:spLocks noGrp="1"/>
          </p:cNvSpPr>
          <p:nvPr>
            <p:ph type="subTitle" idx="1"/>
          </p:nvPr>
        </p:nvSpPr>
        <p:spPr>
          <a:xfrm>
            <a:off x="2224950" y="3978275"/>
            <a:ext cx="4694100" cy="391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 </a:t>
            </a:r>
            <a:endParaRPr dirty="0"/>
          </a:p>
        </p:txBody>
      </p:sp>
      <p:pic>
        <p:nvPicPr>
          <p:cNvPr id="2797" name="Google Shape;2797;p63"/>
          <p:cNvPicPr preferRelativeResize="0"/>
          <p:nvPr/>
        </p:nvPicPr>
        <p:blipFill rotWithShape="1">
          <a:blip r:embed="rId3">
            <a:alphaModFix/>
          </a:blip>
          <a:srcRect t="57524" b="5482"/>
          <a:stretch/>
        </p:blipFill>
        <p:spPr>
          <a:xfrm>
            <a:off x="720000" y="637150"/>
            <a:ext cx="7704001" cy="16033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801"/>
        <p:cNvGrpSpPr/>
        <p:nvPr/>
      </p:nvGrpSpPr>
      <p:grpSpPr>
        <a:xfrm>
          <a:off x="0" y="0"/>
          <a:ext cx="0" cy="0"/>
          <a:chOff x="0" y="0"/>
          <a:chExt cx="0" cy="0"/>
        </a:xfrm>
      </p:grpSpPr>
      <p:sp>
        <p:nvSpPr>
          <p:cNvPr id="2802" name="Google Shape;2802;p64"/>
          <p:cNvSpPr txBox="1">
            <a:spLocks noGrp="1"/>
          </p:cNvSpPr>
          <p:nvPr>
            <p:ph type="subTitle" idx="1"/>
          </p:nvPr>
        </p:nvSpPr>
        <p:spPr>
          <a:xfrm>
            <a:off x="2224950" y="3978275"/>
            <a:ext cx="4694100" cy="391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endParaRPr dirty="0"/>
          </a:p>
        </p:txBody>
      </p:sp>
      <p:pic>
        <p:nvPicPr>
          <p:cNvPr id="2803" name="Google Shape;2803;p64"/>
          <p:cNvPicPr preferRelativeResize="0"/>
          <p:nvPr/>
        </p:nvPicPr>
        <p:blipFill>
          <a:blip r:embed="rId3">
            <a:alphaModFix/>
          </a:blip>
          <a:stretch>
            <a:fillRect/>
          </a:stretch>
        </p:blipFill>
        <p:spPr>
          <a:xfrm>
            <a:off x="0" y="0"/>
            <a:ext cx="9144000" cy="5143500"/>
          </a:xfrm>
          <a:prstGeom prst="rect">
            <a:avLst/>
          </a:prstGeom>
          <a:noFill/>
          <a:ln>
            <a:noFill/>
          </a:ln>
        </p:spPr>
      </p:pic>
      <p:sp>
        <p:nvSpPr>
          <p:cNvPr id="2804" name="Google Shape;2804;p64"/>
          <p:cNvSpPr txBox="1"/>
          <p:nvPr/>
        </p:nvSpPr>
        <p:spPr>
          <a:xfrm>
            <a:off x="3281200" y="2169275"/>
            <a:ext cx="2503500" cy="1000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5300" b="1">
                <a:solidFill>
                  <a:srgbClr val="FFFFFF"/>
                </a:solidFill>
                <a:latin typeface="Poppins"/>
                <a:ea typeface="Poppins"/>
                <a:cs typeface="Poppins"/>
                <a:sym typeface="Poppins"/>
              </a:rPr>
              <a:t>FIN</a:t>
            </a:r>
            <a:endParaRPr sz="5300" b="1" dirty="0">
              <a:solidFill>
                <a:srgbClr val="FFFFFF"/>
              </a:solidFill>
              <a:latin typeface="Poppins"/>
              <a:ea typeface="Poppins"/>
              <a:cs typeface="Poppins"/>
              <a:sym typeface="Poppins"/>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808"/>
        <p:cNvGrpSpPr/>
        <p:nvPr/>
      </p:nvGrpSpPr>
      <p:grpSpPr>
        <a:xfrm>
          <a:off x="0" y="0"/>
          <a:ext cx="0" cy="0"/>
          <a:chOff x="0" y="0"/>
          <a:chExt cx="0" cy="0"/>
        </a:xfrm>
      </p:grpSpPr>
      <p:sp>
        <p:nvSpPr>
          <p:cNvPr id="2809" name="Google Shape;2809;p6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Function Example</a:t>
            </a:r>
            <a:endParaRPr dirty="0"/>
          </a:p>
        </p:txBody>
      </p:sp>
      <p:sp>
        <p:nvSpPr>
          <p:cNvPr id="2810" name="Google Shape;2810;p65"/>
          <p:cNvSpPr txBox="1">
            <a:spLocks noGrp="1"/>
          </p:cNvSpPr>
          <p:nvPr>
            <p:ph type="title" idx="2"/>
          </p:nvPr>
        </p:nvSpPr>
        <p:spPr>
          <a:xfrm>
            <a:off x="716250" y="2709350"/>
            <a:ext cx="24447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setTempo()</a:t>
            </a:r>
            <a:endParaRPr dirty="0"/>
          </a:p>
        </p:txBody>
      </p:sp>
      <p:sp>
        <p:nvSpPr>
          <p:cNvPr id="2811" name="Google Shape;2811;p65"/>
          <p:cNvSpPr txBox="1">
            <a:spLocks noGrp="1"/>
          </p:cNvSpPr>
          <p:nvPr>
            <p:ph type="subTitle" idx="1"/>
          </p:nvPr>
        </p:nvSpPr>
        <p:spPr>
          <a:xfrm>
            <a:off x="716225" y="3163525"/>
            <a:ext cx="2444700" cy="1104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Sets the temp of the song to a certain beats per minute. </a:t>
            </a:r>
            <a:endParaRPr dirty="0"/>
          </a:p>
          <a:p>
            <a:pPr marL="0" lvl="0" indent="0" algn="ctr" rtl="0">
              <a:spcBef>
                <a:spcPts val="0"/>
              </a:spcBef>
              <a:spcAft>
                <a:spcPts val="0"/>
              </a:spcAft>
              <a:buNone/>
            </a:pPr>
            <a:r>
              <a:rPr lang="en"/>
              <a:t>Higher tempo = faster sound</a:t>
            </a:r>
            <a:endParaRPr dirty="0"/>
          </a:p>
        </p:txBody>
      </p:sp>
      <p:sp>
        <p:nvSpPr>
          <p:cNvPr id="2812" name="Google Shape;2812;p65"/>
          <p:cNvSpPr txBox="1">
            <a:spLocks noGrp="1"/>
          </p:cNvSpPr>
          <p:nvPr>
            <p:ph type="title" idx="3"/>
          </p:nvPr>
        </p:nvSpPr>
        <p:spPr>
          <a:xfrm>
            <a:off x="3349735" y="2709350"/>
            <a:ext cx="24447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setEffect()</a:t>
            </a:r>
            <a:endParaRPr dirty="0"/>
          </a:p>
        </p:txBody>
      </p:sp>
      <p:sp>
        <p:nvSpPr>
          <p:cNvPr id="2813" name="Google Shape;2813;p65"/>
          <p:cNvSpPr txBox="1">
            <a:spLocks noGrp="1"/>
          </p:cNvSpPr>
          <p:nvPr>
            <p:ph type="subTitle" idx="4"/>
          </p:nvPr>
        </p:nvSpPr>
        <p:spPr>
          <a:xfrm>
            <a:off x="3349725" y="3255925"/>
            <a:ext cx="2444700" cy="1236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Transform a piece of music by adding effects to smaller portions of a track and define how an effect’s parameter changes over time.</a:t>
            </a:r>
            <a:endParaRPr dirty="0"/>
          </a:p>
        </p:txBody>
      </p:sp>
      <p:sp>
        <p:nvSpPr>
          <p:cNvPr id="2814" name="Google Shape;2814;p65"/>
          <p:cNvSpPr txBox="1">
            <a:spLocks noGrp="1"/>
          </p:cNvSpPr>
          <p:nvPr>
            <p:ph type="title" idx="5"/>
          </p:nvPr>
        </p:nvSpPr>
        <p:spPr>
          <a:xfrm>
            <a:off x="5983227" y="2709350"/>
            <a:ext cx="24447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def</a:t>
            </a:r>
            <a:endParaRPr dirty="0"/>
          </a:p>
        </p:txBody>
      </p:sp>
      <p:sp>
        <p:nvSpPr>
          <p:cNvPr id="2815" name="Google Shape;2815;p65"/>
          <p:cNvSpPr txBox="1">
            <a:spLocks noGrp="1"/>
          </p:cNvSpPr>
          <p:nvPr>
            <p:ph type="subTitle" idx="6"/>
          </p:nvPr>
        </p:nvSpPr>
        <p:spPr>
          <a:xfrm>
            <a:off x="5983227" y="3255925"/>
            <a:ext cx="2444700" cy="706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Allow you to DEFine your own function and avoid repeated code </a:t>
            </a:r>
            <a:endParaRPr dirty="0"/>
          </a:p>
        </p:txBody>
      </p:sp>
      <p:sp>
        <p:nvSpPr>
          <p:cNvPr id="2816" name="Google Shape;2816;p65"/>
          <p:cNvSpPr/>
          <p:nvPr/>
        </p:nvSpPr>
        <p:spPr>
          <a:xfrm>
            <a:off x="1444200" y="1596225"/>
            <a:ext cx="988800" cy="988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17" name="Google Shape;2817;p65"/>
          <p:cNvSpPr/>
          <p:nvPr/>
        </p:nvSpPr>
        <p:spPr>
          <a:xfrm>
            <a:off x="4077600" y="1596225"/>
            <a:ext cx="988800" cy="988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18" name="Google Shape;2818;p65"/>
          <p:cNvSpPr/>
          <p:nvPr/>
        </p:nvSpPr>
        <p:spPr>
          <a:xfrm>
            <a:off x="6711000" y="1596225"/>
            <a:ext cx="988800" cy="988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2819" name="Google Shape;2819;p65"/>
          <p:cNvGrpSpPr/>
          <p:nvPr/>
        </p:nvGrpSpPr>
        <p:grpSpPr>
          <a:xfrm>
            <a:off x="6940303" y="1858321"/>
            <a:ext cx="530188" cy="464597"/>
            <a:chOff x="899850" y="871450"/>
            <a:chExt cx="483175" cy="423400"/>
          </a:xfrm>
        </p:grpSpPr>
        <p:sp>
          <p:nvSpPr>
            <p:cNvPr id="2820" name="Google Shape;2820;p65"/>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2821" name="Google Shape;2821;p65"/>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2822" name="Google Shape;2822;p65"/>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2823" name="Google Shape;2823;p65"/>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grpSp>
        <p:nvGrpSpPr>
          <p:cNvPr id="2824" name="Google Shape;2824;p65"/>
          <p:cNvGrpSpPr/>
          <p:nvPr/>
        </p:nvGrpSpPr>
        <p:grpSpPr>
          <a:xfrm>
            <a:off x="4334036" y="1826781"/>
            <a:ext cx="475926" cy="527692"/>
            <a:chOff x="3300325" y="249875"/>
            <a:chExt cx="433725" cy="480900"/>
          </a:xfrm>
        </p:grpSpPr>
        <p:sp>
          <p:nvSpPr>
            <p:cNvPr id="2825" name="Google Shape;2825;p65"/>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2826" name="Google Shape;2826;p65"/>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2827" name="Google Shape;2827;p65"/>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2828" name="Google Shape;2828;p65"/>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2829" name="Google Shape;2829;p65"/>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2830" name="Google Shape;2830;p65"/>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grpSp>
        <p:nvGrpSpPr>
          <p:cNvPr id="2831" name="Google Shape;2831;p65"/>
          <p:cNvGrpSpPr/>
          <p:nvPr/>
        </p:nvGrpSpPr>
        <p:grpSpPr>
          <a:xfrm>
            <a:off x="1693244" y="1811810"/>
            <a:ext cx="490712" cy="557638"/>
            <a:chOff x="5736525" y="3963700"/>
            <a:chExt cx="259925" cy="295375"/>
          </a:xfrm>
        </p:grpSpPr>
        <p:sp>
          <p:nvSpPr>
            <p:cNvPr id="2832" name="Google Shape;2832;p65"/>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33" name="Google Shape;2833;p65"/>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34" name="Google Shape;2834;p65"/>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35" name="Google Shape;2835;p65"/>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36" name="Google Shape;2836;p65"/>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37" name="Google Shape;2837;p65"/>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38" name="Google Shape;2838;p65"/>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842"/>
        <p:cNvGrpSpPr/>
        <p:nvPr/>
      </p:nvGrpSpPr>
      <p:grpSpPr>
        <a:xfrm>
          <a:off x="0" y="0"/>
          <a:ext cx="0" cy="0"/>
          <a:chOff x="0" y="0"/>
          <a:chExt cx="0" cy="0"/>
        </a:xfrm>
      </p:grpSpPr>
      <p:sp>
        <p:nvSpPr>
          <p:cNvPr id="2843" name="Google Shape;2843;p6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Function Example #2</a:t>
            </a:r>
            <a:endParaRPr b="1" dirty="0"/>
          </a:p>
        </p:txBody>
      </p:sp>
      <p:sp>
        <p:nvSpPr>
          <p:cNvPr id="2844" name="Google Shape;2844;p66"/>
          <p:cNvSpPr txBox="1">
            <a:spLocks noGrp="1"/>
          </p:cNvSpPr>
          <p:nvPr>
            <p:ph type="title" idx="2"/>
          </p:nvPr>
        </p:nvSpPr>
        <p:spPr>
          <a:xfrm>
            <a:off x="1404200" y="2836668"/>
            <a:ext cx="2937300" cy="558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makeBeat()</a:t>
            </a:r>
            <a:endParaRPr dirty="0"/>
          </a:p>
        </p:txBody>
      </p:sp>
      <p:sp>
        <p:nvSpPr>
          <p:cNvPr id="2845" name="Google Shape;2845;p66"/>
          <p:cNvSpPr txBox="1">
            <a:spLocks noGrp="1"/>
          </p:cNvSpPr>
          <p:nvPr>
            <p:ph type="title" idx="3"/>
          </p:nvPr>
        </p:nvSpPr>
        <p:spPr>
          <a:xfrm>
            <a:off x="4801888" y="2677780"/>
            <a:ext cx="2937900" cy="558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Variables</a:t>
            </a:r>
            <a:endParaRPr dirty="0"/>
          </a:p>
        </p:txBody>
      </p:sp>
      <p:sp>
        <p:nvSpPr>
          <p:cNvPr id="2846" name="Google Shape;2846;p66"/>
          <p:cNvSpPr txBox="1">
            <a:spLocks noGrp="1"/>
          </p:cNvSpPr>
          <p:nvPr>
            <p:ph type="subTitle" idx="1"/>
          </p:nvPr>
        </p:nvSpPr>
        <p:spPr>
          <a:xfrm>
            <a:off x="4801892" y="3165400"/>
            <a:ext cx="2937900" cy="988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Are virtual boxes that store values for reuse later.</a:t>
            </a:r>
            <a:endParaRPr dirty="0"/>
          </a:p>
          <a:p>
            <a:pPr marL="0" lvl="0" indent="0" algn="ctr" rtl="0">
              <a:spcBef>
                <a:spcPts val="0"/>
              </a:spcBef>
              <a:spcAft>
                <a:spcPts val="0"/>
              </a:spcAft>
              <a:buNone/>
            </a:pPr>
            <a:r>
              <a:rPr lang="en"/>
              <a:t>Ex: drum = DRUM_BEAT_1</a:t>
            </a:r>
            <a:endParaRPr dirty="0"/>
          </a:p>
        </p:txBody>
      </p:sp>
      <p:sp>
        <p:nvSpPr>
          <p:cNvPr id="2847" name="Google Shape;2847;p66"/>
          <p:cNvSpPr txBox="1">
            <a:spLocks noGrp="1"/>
          </p:cNvSpPr>
          <p:nvPr>
            <p:ph type="subTitle" idx="4"/>
          </p:nvPr>
        </p:nvSpPr>
        <p:spPr>
          <a:xfrm>
            <a:off x="1404200" y="3395575"/>
            <a:ext cx="2937300" cy="988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Create your own rhythmic patterns. Select a media sound and slice them into string.</a:t>
            </a:r>
            <a:endParaRPr dirty="0"/>
          </a:p>
        </p:txBody>
      </p:sp>
      <p:sp>
        <p:nvSpPr>
          <p:cNvPr id="2848" name="Google Shape;2848;p66"/>
          <p:cNvSpPr/>
          <p:nvPr/>
        </p:nvSpPr>
        <p:spPr>
          <a:xfrm>
            <a:off x="5776450" y="1520025"/>
            <a:ext cx="988800" cy="988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49" name="Google Shape;2849;p66"/>
          <p:cNvSpPr/>
          <p:nvPr/>
        </p:nvSpPr>
        <p:spPr>
          <a:xfrm>
            <a:off x="2378625" y="1520025"/>
            <a:ext cx="988800" cy="988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2850" name="Google Shape;2850;p66"/>
          <p:cNvGrpSpPr/>
          <p:nvPr/>
        </p:nvGrpSpPr>
        <p:grpSpPr>
          <a:xfrm>
            <a:off x="5989555" y="1735637"/>
            <a:ext cx="562591" cy="557610"/>
            <a:chOff x="-12643475" y="4081850"/>
            <a:chExt cx="353675" cy="350500"/>
          </a:xfrm>
        </p:grpSpPr>
        <p:sp>
          <p:nvSpPr>
            <p:cNvPr id="2851" name="Google Shape;2851;p66"/>
            <p:cNvSpPr/>
            <p:nvPr/>
          </p:nvSpPr>
          <p:spPr>
            <a:xfrm>
              <a:off x="-12552125" y="4262400"/>
              <a:ext cx="22875" cy="20125"/>
            </a:xfrm>
            <a:custGeom>
              <a:avLst/>
              <a:gdLst/>
              <a:ahLst/>
              <a:cxnLst/>
              <a:rect l="l" t="t" r="r" b="b"/>
              <a:pathLst>
                <a:path w="915" h="805" extrusionOk="0">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52" name="Google Shape;2852;p66"/>
            <p:cNvSpPr/>
            <p:nvPr/>
          </p:nvSpPr>
          <p:spPr>
            <a:xfrm>
              <a:off x="-12480450" y="4241725"/>
              <a:ext cx="69350" cy="47275"/>
            </a:xfrm>
            <a:custGeom>
              <a:avLst/>
              <a:gdLst/>
              <a:ahLst/>
              <a:cxnLst/>
              <a:rect l="l" t="t" r="r" b="b"/>
              <a:pathLst>
                <a:path w="2774" h="1891" extrusionOk="0">
                  <a:moveTo>
                    <a:pt x="568" y="1"/>
                  </a:moveTo>
                  <a:lnTo>
                    <a:pt x="1" y="568"/>
                  </a:lnTo>
                  <a:lnTo>
                    <a:pt x="2206" y="1891"/>
                  </a:lnTo>
                  <a:lnTo>
                    <a:pt x="2773" y="1324"/>
                  </a:lnTo>
                  <a:lnTo>
                    <a:pt x="5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53" name="Google Shape;2853;p66"/>
            <p:cNvSpPr/>
            <p:nvPr/>
          </p:nvSpPr>
          <p:spPr>
            <a:xfrm>
              <a:off x="-12643475" y="4081850"/>
              <a:ext cx="353675" cy="350500"/>
            </a:xfrm>
            <a:custGeom>
              <a:avLst/>
              <a:gdLst/>
              <a:ahLst/>
              <a:cxnLst/>
              <a:rect l="l" t="t" r="r" b="b"/>
              <a:pathLst>
                <a:path w="14147" h="14020" extrusionOk="0">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54" name="Google Shape;2854;p66"/>
            <p:cNvSpPr/>
            <p:nvPr/>
          </p:nvSpPr>
          <p:spPr>
            <a:xfrm>
              <a:off x="-12493050" y="4319900"/>
              <a:ext cx="22875" cy="20900"/>
            </a:xfrm>
            <a:custGeom>
              <a:avLst/>
              <a:gdLst/>
              <a:ahLst/>
              <a:cxnLst/>
              <a:rect l="l" t="t" r="r" b="b"/>
              <a:pathLst>
                <a:path w="915" h="836" extrusionOk="0">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855" name="Google Shape;2855;p66"/>
          <p:cNvSpPr/>
          <p:nvPr/>
        </p:nvSpPr>
        <p:spPr>
          <a:xfrm>
            <a:off x="2658581" y="1734988"/>
            <a:ext cx="428535" cy="558883"/>
          </a:xfrm>
          <a:custGeom>
            <a:avLst/>
            <a:gdLst/>
            <a:ahLst/>
            <a:cxnLst/>
            <a:rect l="l" t="t" r="r" b="b"/>
            <a:pathLst>
              <a:path w="10776" h="14052" extrusionOk="0">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859"/>
        <p:cNvGrpSpPr/>
        <p:nvPr/>
      </p:nvGrpSpPr>
      <p:grpSpPr>
        <a:xfrm>
          <a:off x="0" y="0"/>
          <a:ext cx="0" cy="0"/>
          <a:chOff x="0" y="0"/>
          <a:chExt cx="0" cy="0"/>
        </a:xfrm>
      </p:grpSpPr>
      <p:sp>
        <p:nvSpPr>
          <p:cNvPr id="2860" name="Google Shape;2860;p6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Function Example #3</a:t>
            </a:r>
            <a:endParaRPr b="1" dirty="0"/>
          </a:p>
        </p:txBody>
      </p:sp>
      <p:sp>
        <p:nvSpPr>
          <p:cNvPr id="2861" name="Google Shape;2861;p67"/>
          <p:cNvSpPr txBox="1">
            <a:spLocks noGrp="1"/>
          </p:cNvSpPr>
          <p:nvPr>
            <p:ph type="title" idx="2"/>
          </p:nvPr>
        </p:nvSpPr>
        <p:spPr>
          <a:xfrm>
            <a:off x="1404200" y="2836668"/>
            <a:ext cx="2937300" cy="558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If Statements</a:t>
            </a:r>
            <a:endParaRPr dirty="0"/>
          </a:p>
        </p:txBody>
      </p:sp>
      <p:sp>
        <p:nvSpPr>
          <p:cNvPr id="2862" name="Google Shape;2862;p67"/>
          <p:cNvSpPr txBox="1">
            <a:spLocks noGrp="1"/>
          </p:cNvSpPr>
          <p:nvPr>
            <p:ph type="title" idx="3"/>
          </p:nvPr>
        </p:nvSpPr>
        <p:spPr>
          <a:xfrm>
            <a:off x="4801888" y="2677780"/>
            <a:ext cx="2937900" cy="558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While Loops</a:t>
            </a:r>
            <a:endParaRPr dirty="0"/>
          </a:p>
        </p:txBody>
      </p:sp>
      <p:sp>
        <p:nvSpPr>
          <p:cNvPr id="2863" name="Google Shape;2863;p67"/>
          <p:cNvSpPr txBox="1">
            <a:spLocks noGrp="1"/>
          </p:cNvSpPr>
          <p:nvPr>
            <p:ph type="subTitle" idx="1"/>
          </p:nvPr>
        </p:nvSpPr>
        <p:spPr>
          <a:xfrm>
            <a:off x="4894650" y="3088375"/>
            <a:ext cx="3626400" cy="1830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Allows you to execute block of code repeatedly while condition is True.</a:t>
            </a:r>
            <a:endParaRPr dirty="0"/>
          </a:p>
          <a:p>
            <a:pPr marL="0" lvl="0" indent="0" algn="l" rtl="0">
              <a:spcBef>
                <a:spcPts val="0"/>
              </a:spcBef>
              <a:spcAft>
                <a:spcPts val="0"/>
              </a:spcAft>
              <a:buNone/>
            </a:pPr>
            <a:r>
              <a:rPr lang="en"/>
              <a:t>Ex: x = 1</a:t>
            </a:r>
            <a:endParaRPr dirty="0"/>
          </a:p>
          <a:p>
            <a:pPr marL="0" lvl="0" indent="0" algn="l" rtl="0">
              <a:spcBef>
                <a:spcPts val="0"/>
              </a:spcBef>
              <a:spcAft>
                <a:spcPts val="0"/>
              </a:spcAft>
              <a:buNone/>
            </a:pPr>
            <a:r>
              <a:rPr lang="en"/>
              <a:t>While x &lt; 9:</a:t>
            </a:r>
            <a:endParaRPr dirty="0"/>
          </a:p>
          <a:p>
            <a:pPr marL="0" lvl="0" indent="0" algn="l" rtl="0">
              <a:spcBef>
                <a:spcPts val="0"/>
              </a:spcBef>
              <a:spcAft>
                <a:spcPts val="0"/>
              </a:spcAft>
              <a:buNone/>
            </a:pPr>
            <a:r>
              <a:rPr lang="en"/>
              <a:t>insertMedia(clip,1,start)</a:t>
            </a:r>
            <a:endParaRPr dirty="0"/>
          </a:p>
          <a:p>
            <a:pPr marL="0" lvl="0" indent="0" algn="l" rtl="0">
              <a:spcBef>
                <a:spcPts val="0"/>
              </a:spcBef>
              <a:spcAft>
                <a:spcPts val="0"/>
              </a:spcAft>
              <a:buNone/>
            </a:pPr>
            <a:r>
              <a:rPr lang="en"/>
              <a:t>Start += length</a:t>
            </a:r>
            <a:endParaRPr dirty="0"/>
          </a:p>
          <a:p>
            <a:pPr marL="0" lvl="0" indent="0" algn="l" rtl="0">
              <a:spcBef>
                <a:spcPts val="0"/>
              </a:spcBef>
              <a:spcAft>
                <a:spcPts val="0"/>
              </a:spcAft>
              <a:buNone/>
            </a:pPr>
            <a:r>
              <a:rPr lang="en"/>
              <a:t>x+=1 </a:t>
            </a:r>
            <a:endParaRPr dirty="0"/>
          </a:p>
        </p:txBody>
      </p:sp>
      <p:sp>
        <p:nvSpPr>
          <p:cNvPr id="2864" name="Google Shape;2864;p67"/>
          <p:cNvSpPr txBox="1">
            <a:spLocks noGrp="1"/>
          </p:cNvSpPr>
          <p:nvPr>
            <p:ph type="subTitle" idx="4"/>
          </p:nvPr>
        </p:nvSpPr>
        <p:spPr>
          <a:xfrm>
            <a:off x="1404375" y="3011125"/>
            <a:ext cx="2937300" cy="1375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dirty="0"/>
          </a:p>
          <a:p>
            <a:pPr marL="0" lvl="0" indent="0" algn="ctr" rtl="0">
              <a:spcBef>
                <a:spcPts val="0"/>
              </a:spcBef>
              <a:spcAft>
                <a:spcPts val="0"/>
              </a:spcAft>
              <a:buNone/>
            </a:pPr>
            <a:r>
              <a:rPr lang="en"/>
              <a:t>Will execute or skip block of code depending on condition.</a:t>
            </a:r>
            <a:endParaRPr dirty="0"/>
          </a:p>
          <a:p>
            <a:pPr marL="0" lvl="0" indent="0" algn="l" rtl="0">
              <a:spcBef>
                <a:spcPts val="0"/>
              </a:spcBef>
              <a:spcAft>
                <a:spcPts val="0"/>
              </a:spcAft>
              <a:buNone/>
            </a:pPr>
            <a:r>
              <a:rPr lang="en"/>
              <a:t>Ex: </a:t>
            </a:r>
            <a:endParaRPr dirty="0"/>
          </a:p>
          <a:p>
            <a:pPr marL="0" lvl="0" indent="0" algn="l" rtl="0">
              <a:spcBef>
                <a:spcPts val="0"/>
              </a:spcBef>
              <a:spcAft>
                <a:spcPts val="0"/>
              </a:spcAft>
              <a:buNone/>
            </a:pPr>
            <a:r>
              <a:rPr lang="en"/>
              <a:t>r= randint(1,3)</a:t>
            </a:r>
            <a:endParaRPr dirty="0"/>
          </a:p>
          <a:p>
            <a:pPr marL="0" lvl="0" indent="0" algn="l" rtl="0">
              <a:spcBef>
                <a:spcPts val="0"/>
              </a:spcBef>
              <a:spcAft>
                <a:spcPts val="0"/>
              </a:spcAft>
              <a:buNone/>
            </a:pPr>
            <a:r>
              <a:rPr lang="en"/>
              <a:t>If r == 1 : insertMedia(drumA,2,1)</a:t>
            </a:r>
            <a:endParaRPr dirty="0"/>
          </a:p>
        </p:txBody>
      </p:sp>
      <p:sp>
        <p:nvSpPr>
          <p:cNvPr id="2865" name="Google Shape;2865;p67"/>
          <p:cNvSpPr/>
          <p:nvPr/>
        </p:nvSpPr>
        <p:spPr>
          <a:xfrm>
            <a:off x="5776450" y="1520025"/>
            <a:ext cx="988800" cy="988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66" name="Google Shape;2866;p67"/>
          <p:cNvSpPr/>
          <p:nvPr/>
        </p:nvSpPr>
        <p:spPr>
          <a:xfrm>
            <a:off x="2378625" y="1520025"/>
            <a:ext cx="988800" cy="988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2867" name="Google Shape;2867;p67"/>
          <p:cNvGrpSpPr/>
          <p:nvPr/>
        </p:nvGrpSpPr>
        <p:grpSpPr>
          <a:xfrm>
            <a:off x="5989555" y="1735637"/>
            <a:ext cx="562591" cy="557610"/>
            <a:chOff x="-12643475" y="4081850"/>
            <a:chExt cx="353675" cy="350500"/>
          </a:xfrm>
        </p:grpSpPr>
        <p:sp>
          <p:nvSpPr>
            <p:cNvPr id="2868" name="Google Shape;2868;p67"/>
            <p:cNvSpPr/>
            <p:nvPr/>
          </p:nvSpPr>
          <p:spPr>
            <a:xfrm>
              <a:off x="-12552125" y="4262400"/>
              <a:ext cx="22875" cy="20125"/>
            </a:xfrm>
            <a:custGeom>
              <a:avLst/>
              <a:gdLst/>
              <a:ahLst/>
              <a:cxnLst/>
              <a:rect l="l" t="t" r="r" b="b"/>
              <a:pathLst>
                <a:path w="915" h="805" extrusionOk="0">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69" name="Google Shape;2869;p67"/>
            <p:cNvSpPr/>
            <p:nvPr/>
          </p:nvSpPr>
          <p:spPr>
            <a:xfrm>
              <a:off x="-12480450" y="4241725"/>
              <a:ext cx="69350" cy="47275"/>
            </a:xfrm>
            <a:custGeom>
              <a:avLst/>
              <a:gdLst/>
              <a:ahLst/>
              <a:cxnLst/>
              <a:rect l="l" t="t" r="r" b="b"/>
              <a:pathLst>
                <a:path w="2774" h="1891" extrusionOk="0">
                  <a:moveTo>
                    <a:pt x="568" y="1"/>
                  </a:moveTo>
                  <a:lnTo>
                    <a:pt x="1" y="568"/>
                  </a:lnTo>
                  <a:lnTo>
                    <a:pt x="2206" y="1891"/>
                  </a:lnTo>
                  <a:lnTo>
                    <a:pt x="2773" y="1324"/>
                  </a:lnTo>
                  <a:lnTo>
                    <a:pt x="5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70" name="Google Shape;2870;p67"/>
            <p:cNvSpPr/>
            <p:nvPr/>
          </p:nvSpPr>
          <p:spPr>
            <a:xfrm>
              <a:off x="-12643475" y="4081850"/>
              <a:ext cx="353675" cy="350500"/>
            </a:xfrm>
            <a:custGeom>
              <a:avLst/>
              <a:gdLst/>
              <a:ahLst/>
              <a:cxnLst/>
              <a:rect l="l" t="t" r="r" b="b"/>
              <a:pathLst>
                <a:path w="14147" h="14020" extrusionOk="0">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71" name="Google Shape;2871;p67"/>
            <p:cNvSpPr/>
            <p:nvPr/>
          </p:nvSpPr>
          <p:spPr>
            <a:xfrm>
              <a:off x="-12493050" y="4319900"/>
              <a:ext cx="22875" cy="20900"/>
            </a:xfrm>
            <a:custGeom>
              <a:avLst/>
              <a:gdLst/>
              <a:ahLst/>
              <a:cxnLst/>
              <a:rect l="l" t="t" r="r" b="b"/>
              <a:pathLst>
                <a:path w="915" h="836" extrusionOk="0">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872" name="Google Shape;2872;p67"/>
          <p:cNvSpPr/>
          <p:nvPr/>
        </p:nvSpPr>
        <p:spPr>
          <a:xfrm>
            <a:off x="2658581" y="1734988"/>
            <a:ext cx="428535" cy="558883"/>
          </a:xfrm>
          <a:custGeom>
            <a:avLst/>
            <a:gdLst/>
            <a:ahLst/>
            <a:cxnLst/>
            <a:rect l="l" t="t" r="r" b="b"/>
            <a:pathLst>
              <a:path w="10776" h="14052" extrusionOk="0">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484"/>
        <p:cNvGrpSpPr/>
        <p:nvPr/>
      </p:nvGrpSpPr>
      <p:grpSpPr>
        <a:xfrm>
          <a:off x="0" y="0"/>
          <a:ext cx="0" cy="0"/>
          <a:chOff x="0" y="0"/>
          <a:chExt cx="0" cy="0"/>
        </a:xfrm>
      </p:grpSpPr>
      <p:sp>
        <p:nvSpPr>
          <p:cNvPr id="2485" name="Google Shape;2485;p37"/>
          <p:cNvSpPr txBox="1">
            <a:spLocks noGrp="1"/>
          </p:cNvSpPr>
          <p:nvPr>
            <p:ph type="title"/>
          </p:nvPr>
        </p:nvSpPr>
        <p:spPr>
          <a:xfrm>
            <a:off x="720000" y="18525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Project Description</a:t>
            </a:r>
            <a:endParaRPr dirty="0"/>
          </a:p>
        </p:txBody>
      </p:sp>
      <p:sp>
        <p:nvSpPr>
          <p:cNvPr id="2486" name="Google Shape;2486;p37"/>
          <p:cNvSpPr txBox="1">
            <a:spLocks noGrp="1"/>
          </p:cNvSpPr>
          <p:nvPr>
            <p:ph type="body" idx="1"/>
          </p:nvPr>
        </p:nvSpPr>
        <p:spPr>
          <a:xfrm>
            <a:off x="720000" y="1003750"/>
            <a:ext cx="7704000" cy="36285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Char char="●"/>
            </a:pPr>
            <a:r>
              <a:rPr lang="en" sz="1600"/>
              <a:t>DubMix is a workshop based around having students create their own music track via coding, and importing that music track into a rhythm game. </a:t>
            </a:r>
            <a:endParaRPr sz="1600" dirty="0"/>
          </a:p>
          <a:p>
            <a:pPr marL="457200" lvl="0" indent="0" algn="l" rtl="0">
              <a:spcBef>
                <a:spcPts val="0"/>
              </a:spcBef>
              <a:spcAft>
                <a:spcPts val="0"/>
              </a:spcAft>
              <a:buNone/>
            </a:pPr>
            <a:endParaRPr sz="1600" dirty="0"/>
          </a:p>
          <a:p>
            <a:pPr marL="457200" lvl="0" indent="-330200" algn="l" rtl="0">
              <a:spcBef>
                <a:spcPts val="0"/>
              </a:spcBef>
              <a:spcAft>
                <a:spcPts val="0"/>
              </a:spcAft>
              <a:buSzPts val="1600"/>
              <a:buChar char="●"/>
            </a:pPr>
            <a:r>
              <a:rPr lang="en" sz="1600"/>
              <a:t>The bulk of the educational aspect will take place in Ear Sketch. </a:t>
            </a:r>
            <a:endParaRPr sz="1600" dirty="0"/>
          </a:p>
          <a:p>
            <a:pPr marL="914400" lvl="1" indent="-330200" algn="l" rtl="0">
              <a:spcBef>
                <a:spcPts val="0"/>
              </a:spcBef>
              <a:spcAft>
                <a:spcPts val="0"/>
              </a:spcAft>
              <a:buSzPts val="1600"/>
              <a:buChar char="○"/>
            </a:pPr>
            <a:r>
              <a:rPr lang="en" sz="1600"/>
              <a:t>Ear Sketch will give students hands on experience with introductory programming concepts such as: creating comments, creating variables, setting for loops, and calling functions.</a:t>
            </a:r>
            <a:endParaRPr sz="1600" dirty="0"/>
          </a:p>
          <a:p>
            <a:pPr marL="914400" lvl="0" indent="0" algn="l" rtl="0">
              <a:spcBef>
                <a:spcPts val="0"/>
              </a:spcBef>
              <a:spcAft>
                <a:spcPts val="0"/>
              </a:spcAft>
              <a:buNone/>
            </a:pPr>
            <a:endParaRPr sz="1600" dirty="0"/>
          </a:p>
          <a:p>
            <a:pPr marL="914400" lvl="1" indent="-330200" algn="l" rtl="0">
              <a:spcBef>
                <a:spcPts val="0"/>
              </a:spcBef>
              <a:spcAft>
                <a:spcPts val="0"/>
              </a:spcAft>
              <a:buSzPts val="1600"/>
              <a:buChar char="○"/>
            </a:pPr>
            <a:r>
              <a:rPr lang="en" sz="1600"/>
              <a:t>In addition to programming students will also receive experience working in a DAW (Digital Audio Workstation) and producing their own music.</a:t>
            </a:r>
            <a:endParaRPr sz="1600" dirty="0"/>
          </a:p>
          <a:p>
            <a:pPr marL="0" lvl="0" indent="0" algn="l" rtl="0">
              <a:spcBef>
                <a:spcPts val="0"/>
              </a:spcBef>
              <a:spcAft>
                <a:spcPts val="0"/>
              </a:spcAft>
              <a:buNone/>
            </a:pPr>
            <a:r>
              <a:rPr lang="en" sz="1600"/>
              <a:t>	</a:t>
            </a:r>
            <a:endParaRPr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490"/>
        <p:cNvGrpSpPr/>
        <p:nvPr/>
      </p:nvGrpSpPr>
      <p:grpSpPr>
        <a:xfrm>
          <a:off x="0" y="0"/>
          <a:ext cx="0" cy="0"/>
          <a:chOff x="0" y="0"/>
          <a:chExt cx="0" cy="0"/>
        </a:xfrm>
      </p:grpSpPr>
      <p:sp>
        <p:nvSpPr>
          <p:cNvPr id="2491" name="Google Shape;2491;p38"/>
          <p:cNvSpPr txBox="1">
            <a:spLocks noGrp="1"/>
          </p:cNvSpPr>
          <p:nvPr>
            <p:ph type="title" idx="9"/>
          </p:nvPr>
        </p:nvSpPr>
        <p:spPr>
          <a:xfrm>
            <a:off x="2949575" y="3279075"/>
            <a:ext cx="1302600" cy="1230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dirty="0"/>
          </a:p>
        </p:txBody>
      </p:sp>
      <p:sp>
        <p:nvSpPr>
          <p:cNvPr id="2492" name="Google Shape;2492;p38"/>
          <p:cNvSpPr txBox="1">
            <a:spLocks noGrp="1"/>
          </p:cNvSpPr>
          <p:nvPr>
            <p:ph type="title" idx="8"/>
          </p:nvPr>
        </p:nvSpPr>
        <p:spPr>
          <a:xfrm>
            <a:off x="589600" y="1338450"/>
            <a:ext cx="1225200" cy="1230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dirty="0"/>
          </a:p>
        </p:txBody>
      </p:sp>
      <p:sp>
        <p:nvSpPr>
          <p:cNvPr id="2493" name="Google Shape;2493;p38"/>
          <p:cNvSpPr txBox="1">
            <a:spLocks noGrp="1"/>
          </p:cNvSpPr>
          <p:nvPr>
            <p:ph type="title" idx="13"/>
          </p:nvPr>
        </p:nvSpPr>
        <p:spPr>
          <a:xfrm>
            <a:off x="5173588" y="1338450"/>
            <a:ext cx="1198800" cy="1230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dirty="0"/>
          </a:p>
        </p:txBody>
      </p:sp>
      <p:sp>
        <p:nvSpPr>
          <p:cNvPr id="2494" name="Google Shape;2494;p38"/>
          <p:cNvSpPr txBox="1">
            <a:spLocks noGrp="1"/>
          </p:cNvSpPr>
          <p:nvPr>
            <p:ph type="title" idx="15"/>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Technology We Will Be Using:</a:t>
            </a:r>
            <a:endParaRPr dirty="0"/>
          </a:p>
        </p:txBody>
      </p:sp>
      <p:sp>
        <p:nvSpPr>
          <p:cNvPr id="2495" name="Google Shape;2495;p38"/>
          <p:cNvSpPr txBox="1">
            <a:spLocks noGrp="1"/>
          </p:cNvSpPr>
          <p:nvPr>
            <p:ph type="subTitle" idx="1"/>
          </p:nvPr>
        </p:nvSpPr>
        <p:spPr>
          <a:xfrm>
            <a:off x="2061176" y="2046281"/>
            <a:ext cx="2479500" cy="525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Free educational Coding Environment to create Music</a:t>
            </a:r>
            <a:endParaRPr dirty="0"/>
          </a:p>
        </p:txBody>
      </p:sp>
      <p:sp>
        <p:nvSpPr>
          <p:cNvPr id="2496" name="Google Shape;2496;p38"/>
          <p:cNvSpPr txBox="1">
            <a:spLocks noGrp="1"/>
          </p:cNvSpPr>
          <p:nvPr>
            <p:ph type="subTitle" idx="3"/>
          </p:nvPr>
        </p:nvSpPr>
        <p:spPr>
          <a:xfrm>
            <a:off x="6418651" y="1935506"/>
            <a:ext cx="2479500" cy="525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Game-Engine Software</a:t>
            </a:r>
            <a:endParaRPr dirty="0"/>
          </a:p>
        </p:txBody>
      </p:sp>
      <p:sp>
        <p:nvSpPr>
          <p:cNvPr id="2497" name="Google Shape;2497;p38"/>
          <p:cNvSpPr txBox="1">
            <a:spLocks noGrp="1"/>
          </p:cNvSpPr>
          <p:nvPr>
            <p:ph type="subTitle" idx="5"/>
          </p:nvPr>
        </p:nvSpPr>
        <p:spPr>
          <a:xfrm>
            <a:off x="4533251" y="3983166"/>
            <a:ext cx="2479500" cy="525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Digital Audio Workstation Software</a:t>
            </a:r>
            <a:endParaRPr dirty="0"/>
          </a:p>
        </p:txBody>
      </p:sp>
      <p:pic>
        <p:nvPicPr>
          <p:cNvPr id="2498" name="Google Shape;2498;p38"/>
          <p:cNvPicPr preferRelativeResize="0"/>
          <p:nvPr/>
        </p:nvPicPr>
        <p:blipFill>
          <a:blip r:embed="rId3">
            <a:alphaModFix/>
          </a:blip>
          <a:stretch>
            <a:fillRect/>
          </a:stretch>
        </p:blipFill>
        <p:spPr>
          <a:xfrm>
            <a:off x="2061163" y="1338450"/>
            <a:ext cx="2191014" cy="572700"/>
          </a:xfrm>
          <a:prstGeom prst="rect">
            <a:avLst/>
          </a:prstGeom>
          <a:noFill/>
          <a:ln>
            <a:noFill/>
          </a:ln>
        </p:spPr>
      </p:pic>
      <p:pic>
        <p:nvPicPr>
          <p:cNvPr id="2499" name="Google Shape;2499;p38"/>
          <p:cNvPicPr preferRelativeResize="0"/>
          <p:nvPr/>
        </p:nvPicPr>
        <p:blipFill>
          <a:blip r:embed="rId4">
            <a:alphaModFix/>
          </a:blip>
          <a:stretch>
            <a:fillRect/>
          </a:stretch>
        </p:blipFill>
        <p:spPr>
          <a:xfrm>
            <a:off x="6469227" y="1314100"/>
            <a:ext cx="1104675" cy="621400"/>
          </a:xfrm>
          <a:prstGeom prst="rect">
            <a:avLst/>
          </a:prstGeom>
          <a:noFill/>
          <a:ln>
            <a:noFill/>
          </a:ln>
        </p:spPr>
      </p:pic>
      <p:pic>
        <p:nvPicPr>
          <p:cNvPr id="2500" name="Google Shape;2500;p38"/>
          <p:cNvPicPr preferRelativeResize="0"/>
          <p:nvPr/>
        </p:nvPicPr>
        <p:blipFill rotWithShape="1">
          <a:blip r:embed="rId5">
            <a:alphaModFix/>
          </a:blip>
          <a:srcRect l="191041" t="-94431" r="-360075" b="-74603"/>
          <a:stretch/>
        </p:blipFill>
        <p:spPr>
          <a:xfrm>
            <a:off x="3769463" y="2348813"/>
            <a:ext cx="5000625" cy="2047875"/>
          </a:xfrm>
          <a:prstGeom prst="rect">
            <a:avLst/>
          </a:prstGeom>
          <a:noFill/>
          <a:ln>
            <a:noFill/>
          </a:ln>
        </p:spPr>
      </p:pic>
      <p:pic>
        <p:nvPicPr>
          <p:cNvPr id="2501" name="Google Shape;2501;p38"/>
          <p:cNvPicPr preferRelativeResize="0"/>
          <p:nvPr/>
        </p:nvPicPr>
        <p:blipFill>
          <a:blip r:embed="rId5">
            <a:alphaModFix/>
          </a:blip>
          <a:stretch>
            <a:fillRect/>
          </a:stretch>
        </p:blipFill>
        <p:spPr>
          <a:xfrm>
            <a:off x="4540675" y="3085937"/>
            <a:ext cx="2191000" cy="897250"/>
          </a:xfrm>
          <a:prstGeom prst="rect">
            <a:avLst/>
          </a:prstGeom>
          <a:noFill/>
          <a:ln>
            <a:noFill/>
          </a:ln>
        </p:spPr>
      </p:pic>
      <p:sp>
        <p:nvSpPr>
          <p:cNvPr id="2502" name="Google Shape;2502;p38"/>
          <p:cNvSpPr txBox="1">
            <a:spLocks noGrp="1"/>
          </p:cNvSpPr>
          <p:nvPr>
            <p:ph type="subTitle" idx="5"/>
          </p:nvPr>
        </p:nvSpPr>
        <p:spPr>
          <a:xfrm>
            <a:off x="189001" y="4072466"/>
            <a:ext cx="2479500" cy="525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506"/>
        <p:cNvGrpSpPr/>
        <p:nvPr/>
      </p:nvGrpSpPr>
      <p:grpSpPr>
        <a:xfrm>
          <a:off x="0" y="0"/>
          <a:ext cx="0" cy="0"/>
          <a:chOff x="0" y="0"/>
          <a:chExt cx="0" cy="0"/>
        </a:xfrm>
      </p:grpSpPr>
      <p:sp>
        <p:nvSpPr>
          <p:cNvPr id="2507" name="Google Shape;2507;p39"/>
          <p:cNvSpPr txBox="1">
            <a:spLocks noGrp="1"/>
          </p:cNvSpPr>
          <p:nvPr>
            <p:ph type="title"/>
          </p:nvPr>
        </p:nvSpPr>
        <p:spPr>
          <a:xfrm>
            <a:off x="720000" y="53325"/>
            <a:ext cx="7704000" cy="462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500"/>
              <a:t>EarSketch</a:t>
            </a:r>
            <a:endParaRPr sz="2500" dirty="0"/>
          </a:p>
          <a:p>
            <a:pPr marL="0" lvl="0" indent="0" algn="ctr" rtl="0">
              <a:spcBef>
                <a:spcPts val="0"/>
              </a:spcBef>
              <a:spcAft>
                <a:spcPts val="0"/>
              </a:spcAft>
              <a:buNone/>
            </a:pPr>
            <a:endParaRPr sz="2900" dirty="0"/>
          </a:p>
        </p:txBody>
      </p:sp>
      <p:sp>
        <p:nvSpPr>
          <p:cNvPr id="2508" name="Google Shape;2508;p39"/>
          <p:cNvSpPr txBox="1">
            <a:spLocks noGrp="1"/>
          </p:cNvSpPr>
          <p:nvPr>
            <p:ph type="body" idx="1"/>
          </p:nvPr>
        </p:nvSpPr>
        <p:spPr>
          <a:xfrm>
            <a:off x="43650" y="754375"/>
            <a:ext cx="3657600" cy="420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EarSketch is a free web based DAW that allows you to create music tracks through code.</a:t>
            </a:r>
            <a:endParaRPr dirty="0"/>
          </a:p>
          <a:p>
            <a:pPr marL="0" lvl="0" indent="0" algn="l" rtl="0">
              <a:spcBef>
                <a:spcPts val="0"/>
              </a:spcBef>
              <a:spcAft>
                <a:spcPts val="0"/>
              </a:spcAft>
              <a:buNone/>
            </a:pPr>
            <a:endParaRPr dirty="0"/>
          </a:p>
          <a:p>
            <a:pPr marL="457200" lvl="0" indent="-317500" algn="l" rtl="0">
              <a:spcBef>
                <a:spcPts val="0"/>
              </a:spcBef>
              <a:spcAft>
                <a:spcPts val="0"/>
              </a:spcAft>
              <a:buSzPts val="1400"/>
              <a:buChar char="●"/>
            </a:pPr>
            <a:r>
              <a:rPr lang="en"/>
              <a:t>The majority of our workshop will be spent working in this application.</a:t>
            </a:r>
            <a:endParaRPr dirty="0"/>
          </a:p>
          <a:p>
            <a:pPr marL="457200" lvl="0" indent="-317500" algn="l" rtl="0">
              <a:spcBef>
                <a:spcPts val="0"/>
              </a:spcBef>
              <a:spcAft>
                <a:spcPts val="0"/>
              </a:spcAft>
              <a:buSzPts val="1400"/>
              <a:buChar char="●"/>
            </a:pPr>
            <a:r>
              <a:rPr lang="en"/>
              <a:t>Currently has the option of working in either Python or Javascript.</a:t>
            </a:r>
            <a:endParaRPr dirty="0"/>
          </a:p>
          <a:p>
            <a:pPr marL="457200" lvl="0" indent="-317500" algn="l" rtl="0">
              <a:spcBef>
                <a:spcPts val="0"/>
              </a:spcBef>
              <a:spcAft>
                <a:spcPts val="0"/>
              </a:spcAft>
              <a:buSzPts val="1400"/>
              <a:buChar char="●"/>
            </a:pPr>
            <a:r>
              <a:rPr lang="en"/>
              <a:t>You can download your track as an .mp3, .wav, text file, and a multi-track file (this option allows you to edit your track in other DAWs such as FL Studio, Garageband,  etc). </a:t>
            </a:r>
            <a:endParaRPr dirty="0"/>
          </a:p>
          <a:p>
            <a:pPr marL="0" lvl="0" indent="0" algn="l" rtl="0">
              <a:spcBef>
                <a:spcPts val="0"/>
              </a:spcBef>
              <a:spcAft>
                <a:spcPts val="0"/>
              </a:spcAft>
              <a:buNone/>
            </a:pPr>
            <a:endParaRPr dirty="0"/>
          </a:p>
        </p:txBody>
      </p:sp>
      <p:pic>
        <p:nvPicPr>
          <p:cNvPr id="2509" name="Google Shape;2509;p39"/>
          <p:cNvPicPr preferRelativeResize="0"/>
          <p:nvPr/>
        </p:nvPicPr>
        <p:blipFill>
          <a:blip r:embed="rId3">
            <a:alphaModFix/>
          </a:blip>
          <a:stretch>
            <a:fillRect/>
          </a:stretch>
        </p:blipFill>
        <p:spPr>
          <a:xfrm>
            <a:off x="3753200" y="912063"/>
            <a:ext cx="5290348" cy="3319373"/>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513"/>
        <p:cNvGrpSpPr/>
        <p:nvPr/>
      </p:nvGrpSpPr>
      <p:grpSpPr>
        <a:xfrm>
          <a:off x="0" y="0"/>
          <a:ext cx="0" cy="0"/>
          <a:chOff x="0" y="0"/>
          <a:chExt cx="0" cy="0"/>
        </a:xfrm>
      </p:grpSpPr>
      <p:sp>
        <p:nvSpPr>
          <p:cNvPr id="2514" name="Google Shape;2514;p40"/>
          <p:cNvSpPr txBox="1">
            <a:spLocks noGrp="1"/>
          </p:cNvSpPr>
          <p:nvPr>
            <p:ph type="title"/>
          </p:nvPr>
        </p:nvSpPr>
        <p:spPr>
          <a:xfrm>
            <a:off x="720000" y="1667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Unity Platform</a:t>
            </a:r>
            <a:endParaRPr dirty="0"/>
          </a:p>
        </p:txBody>
      </p:sp>
      <p:sp>
        <p:nvSpPr>
          <p:cNvPr id="2515" name="Google Shape;2515;p40"/>
          <p:cNvSpPr txBox="1">
            <a:spLocks noGrp="1"/>
          </p:cNvSpPr>
          <p:nvPr>
            <p:ph type="body" idx="1"/>
          </p:nvPr>
        </p:nvSpPr>
        <p:spPr>
          <a:xfrm>
            <a:off x="839250" y="1760325"/>
            <a:ext cx="3466200" cy="213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Unity is a game-engine that supports both 2D and 3D graphics, drag and drop functionality and scripting in C#.</a:t>
            </a:r>
            <a:endParaRPr dirty="0"/>
          </a:p>
          <a:p>
            <a:pPr marL="0" lvl="0" indent="0" algn="l" rtl="0">
              <a:spcBef>
                <a:spcPts val="0"/>
              </a:spcBef>
              <a:spcAft>
                <a:spcPts val="0"/>
              </a:spcAft>
              <a:buNone/>
            </a:pPr>
            <a:endParaRPr dirty="0"/>
          </a:p>
          <a:p>
            <a:pPr marL="457200" lvl="0" indent="-317500" algn="l" rtl="0">
              <a:spcBef>
                <a:spcPts val="0"/>
              </a:spcBef>
              <a:spcAft>
                <a:spcPts val="0"/>
              </a:spcAft>
              <a:buSzPts val="1400"/>
              <a:buChar char="●"/>
            </a:pPr>
            <a:r>
              <a:rPr lang="en"/>
              <a:t>Our project uses the Unity engine to play our rhythm game.</a:t>
            </a:r>
            <a:endParaRPr dirty="0"/>
          </a:p>
        </p:txBody>
      </p:sp>
      <p:pic>
        <p:nvPicPr>
          <p:cNvPr id="2516" name="Google Shape;2516;p40"/>
          <p:cNvPicPr preferRelativeResize="0"/>
          <p:nvPr/>
        </p:nvPicPr>
        <p:blipFill rotWithShape="1">
          <a:blip r:embed="rId3">
            <a:alphaModFix/>
          </a:blip>
          <a:srcRect l="10736" t="13548" r="11297" b="10636"/>
          <a:stretch/>
        </p:blipFill>
        <p:spPr>
          <a:xfrm>
            <a:off x="5578175" y="1283255"/>
            <a:ext cx="2054775" cy="1998175"/>
          </a:xfrm>
          <a:prstGeom prst="rect">
            <a:avLst/>
          </a:prstGeom>
          <a:noFill/>
          <a:ln>
            <a:noFill/>
          </a:ln>
        </p:spPr>
      </p:pic>
      <p:pic>
        <p:nvPicPr>
          <p:cNvPr id="2517" name="Google Shape;2517;p40"/>
          <p:cNvPicPr preferRelativeResize="0"/>
          <p:nvPr/>
        </p:nvPicPr>
        <p:blipFill>
          <a:blip r:embed="rId4">
            <a:alphaModFix/>
          </a:blip>
          <a:stretch>
            <a:fillRect/>
          </a:stretch>
        </p:blipFill>
        <p:spPr>
          <a:xfrm>
            <a:off x="5306325" y="3389815"/>
            <a:ext cx="3117675" cy="175368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521"/>
        <p:cNvGrpSpPr/>
        <p:nvPr/>
      </p:nvGrpSpPr>
      <p:grpSpPr>
        <a:xfrm>
          <a:off x="0" y="0"/>
          <a:ext cx="0" cy="0"/>
          <a:chOff x="0" y="0"/>
          <a:chExt cx="0" cy="0"/>
        </a:xfrm>
      </p:grpSpPr>
      <p:sp>
        <p:nvSpPr>
          <p:cNvPr id="2522" name="Google Shape;2522;p41"/>
          <p:cNvSpPr txBox="1">
            <a:spLocks noGrp="1"/>
          </p:cNvSpPr>
          <p:nvPr>
            <p:ph type="title"/>
          </p:nvPr>
        </p:nvSpPr>
        <p:spPr>
          <a:xfrm>
            <a:off x="720000" y="1667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LMMS</a:t>
            </a:r>
            <a:endParaRPr dirty="0"/>
          </a:p>
        </p:txBody>
      </p:sp>
      <p:sp>
        <p:nvSpPr>
          <p:cNvPr id="2523" name="Google Shape;2523;p41"/>
          <p:cNvSpPr txBox="1">
            <a:spLocks noGrp="1"/>
          </p:cNvSpPr>
          <p:nvPr>
            <p:ph type="body" idx="1"/>
          </p:nvPr>
        </p:nvSpPr>
        <p:spPr>
          <a:xfrm>
            <a:off x="720000" y="1648075"/>
            <a:ext cx="3466200" cy="2129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LMMS is a free audio workstation that can take in sample tracks and help synthesize sounds.</a:t>
            </a:r>
            <a:endParaRPr dirty="0"/>
          </a:p>
          <a:p>
            <a:pPr marL="457200" lvl="0" indent="-317500" algn="l" rtl="0">
              <a:spcBef>
                <a:spcPts val="0"/>
              </a:spcBef>
              <a:spcAft>
                <a:spcPts val="0"/>
              </a:spcAft>
              <a:buSzPts val="1400"/>
              <a:buChar char="●"/>
            </a:pPr>
            <a:r>
              <a:rPr lang="en"/>
              <a:t>In our project, we used its editor tool to make notes spawn unto certain spots in a track, that way it can generate it into arrow notes in our rhythm game.</a:t>
            </a:r>
            <a:endParaRPr dirty="0"/>
          </a:p>
        </p:txBody>
      </p:sp>
      <p:pic>
        <p:nvPicPr>
          <p:cNvPr id="2524" name="Google Shape;2524;p41"/>
          <p:cNvPicPr preferRelativeResize="0"/>
          <p:nvPr/>
        </p:nvPicPr>
        <p:blipFill>
          <a:blip r:embed="rId3">
            <a:alphaModFix/>
          </a:blip>
          <a:stretch>
            <a:fillRect/>
          </a:stretch>
        </p:blipFill>
        <p:spPr>
          <a:xfrm>
            <a:off x="4150450" y="1239338"/>
            <a:ext cx="4652999" cy="2423225"/>
          </a:xfrm>
          <a:prstGeom prst="rect">
            <a:avLst/>
          </a:prstGeom>
          <a:noFill/>
          <a:ln>
            <a:noFill/>
          </a:ln>
        </p:spPr>
      </p:pic>
      <p:pic>
        <p:nvPicPr>
          <p:cNvPr id="2525" name="Google Shape;2525;p41"/>
          <p:cNvPicPr preferRelativeResize="0"/>
          <p:nvPr/>
        </p:nvPicPr>
        <p:blipFill rotWithShape="1">
          <a:blip r:embed="rId4">
            <a:alphaModFix/>
          </a:blip>
          <a:srcRect l="4728" t="4586" r="4346" b="5136"/>
          <a:stretch/>
        </p:blipFill>
        <p:spPr>
          <a:xfrm>
            <a:off x="6817450" y="3317175"/>
            <a:ext cx="1845675" cy="18324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529"/>
        <p:cNvGrpSpPr/>
        <p:nvPr/>
      </p:nvGrpSpPr>
      <p:grpSpPr>
        <a:xfrm>
          <a:off x="0" y="0"/>
          <a:ext cx="0" cy="0"/>
          <a:chOff x="0" y="0"/>
          <a:chExt cx="0" cy="0"/>
        </a:xfrm>
      </p:grpSpPr>
      <p:pic>
        <p:nvPicPr>
          <p:cNvPr id="2530" name="Google Shape;2530;p42"/>
          <p:cNvPicPr preferRelativeResize="0"/>
          <p:nvPr/>
        </p:nvPicPr>
        <p:blipFill rotWithShape="1">
          <a:blip r:embed="rId3">
            <a:alphaModFix/>
          </a:blip>
          <a:srcRect l="796" r="50027"/>
          <a:stretch/>
        </p:blipFill>
        <p:spPr>
          <a:xfrm>
            <a:off x="762069" y="821600"/>
            <a:ext cx="2601849" cy="3527300"/>
          </a:xfrm>
          <a:prstGeom prst="rect">
            <a:avLst/>
          </a:prstGeom>
          <a:noFill/>
          <a:ln>
            <a:noFill/>
          </a:ln>
        </p:spPr>
      </p:pic>
      <p:sp>
        <p:nvSpPr>
          <p:cNvPr id="2531" name="Google Shape;2531;p42"/>
          <p:cNvSpPr txBox="1">
            <a:spLocks noGrp="1"/>
          </p:cNvSpPr>
          <p:nvPr>
            <p:ph type="title"/>
          </p:nvPr>
        </p:nvSpPr>
        <p:spPr>
          <a:xfrm>
            <a:off x="4384101" y="1872600"/>
            <a:ext cx="4123800" cy="1061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WorkShop</a:t>
            </a:r>
            <a:endParaRPr dirty="0"/>
          </a:p>
        </p:txBody>
      </p:sp>
      <p:sp>
        <p:nvSpPr>
          <p:cNvPr id="2532" name="Google Shape;2532;p42"/>
          <p:cNvSpPr txBox="1">
            <a:spLocks noGrp="1"/>
          </p:cNvSpPr>
          <p:nvPr>
            <p:ph type="title" idx="2"/>
          </p:nvPr>
        </p:nvSpPr>
        <p:spPr>
          <a:xfrm>
            <a:off x="5725250" y="679100"/>
            <a:ext cx="1152600" cy="1061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05</a:t>
            </a:r>
            <a:endParaRPr dirty="0"/>
          </a:p>
        </p:txBody>
      </p:sp>
      <p:sp>
        <p:nvSpPr>
          <p:cNvPr id="2533" name="Google Shape;2533;p42"/>
          <p:cNvSpPr txBox="1">
            <a:spLocks noGrp="1"/>
          </p:cNvSpPr>
          <p:nvPr>
            <p:ph type="subTitle" idx="1"/>
          </p:nvPr>
        </p:nvSpPr>
        <p:spPr>
          <a:xfrm>
            <a:off x="3913975" y="3762100"/>
            <a:ext cx="4679400" cy="4344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Step-By-Step</a:t>
            </a:r>
            <a:endParaRPr dirty="0"/>
          </a:p>
        </p:txBody>
      </p:sp>
      <p:grpSp>
        <p:nvGrpSpPr>
          <p:cNvPr id="2534" name="Google Shape;2534;p42"/>
          <p:cNvGrpSpPr/>
          <p:nvPr/>
        </p:nvGrpSpPr>
        <p:grpSpPr>
          <a:xfrm>
            <a:off x="4408288" y="2452126"/>
            <a:ext cx="3766022" cy="742458"/>
            <a:chOff x="3439508" y="452297"/>
            <a:chExt cx="2959313" cy="583419"/>
          </a:xfrm>
        </p:grpSpPr>
        <p:sp>
          <p:nvSpPr>
            <p:cNvPr id="2535" name="Google Shape;2535;p42"/>
            <p:cNvSpPr/>
            <p:nvPr/>
          </p:nvSpPr>
          <p:spPr>
            <a:xfrm>
              <a:off x="3439508" y="452297"/>
              <a:ext cx="2900400" cy="492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36" name="Google Shape;2536;p42"/>
            <p:cNvSpPr/>
            <p:nvPr/>
          </p:nvSpPr>
          <p:spPr>
            <a:xfrm>
              <a:off x="3499275" y="500047"/>
              <a:ext cx="2899546" cy="535669"/>
            </a:xfrm>
            <a:prstGeom prst="rect">
              <a:avLst/>
            </a:prstGeom>
          </p:spPr>
          <p:txBody>
            <a:bodyPr>
              <a:prstTxWarp prst="textPlain">
                <a:avLst/>
              </a:prstTxWarp>
            </a:bodyPr>
            <a:lstStyle/>
            <a:p>
              <a:pPr lvl="0" algn="ctr"/>
              <a:r>
                <a:rPr b="0" i="0" dirty="0">
                  <a:ln>
                    <a:noFill/>
                  </a:ln>
                  <a:solidFill>
                    <a:schemeClr val="lt1"/>
                  </a:solidFill>
                  <a:latin typeface="Poppins Black" panose="00000A00000000000000" pitchFamily="2" charset="0"/>
                  <a:cs typeface="Poppins Black" panose="00000A00000000000000" pitchFamily="2" charset="0"/>
                </a:rPr>
                <a:t>Workshop</a:t>
              </a:r>
            </a:p>
          </p:txBody>
        </p:sp>
      </p:grpSp>
      <p:grpSp>
        <p:nvGrpSpPr>
          <p:cNvPr id="2537" name="Google Shape;2537;p42"/>
          <p:cNvGrpSpPr/>
          <p:nvPr/>
        </p:nvGrpSpPr>
        <p:grpSpPr>
          <a:xfrm>
            <a:off x="4408288" y="2865448"/>
            <a:ext cx="3766022" cy="742458"/>
            <a:chOff x="3439508" y="452297"/>
            <a:chExt cx="2959313" cy="583419"/>
          </a:xfrm>
        </p:grpSpPr>
        <p:sp>
          <p:nvSpPr>
            <p:cNvPr id="2538" name="Google Shape;2538;p42"/>
            <p:cNvSpPr/>
            <p:nvPr/>
          </p:nvSpPr>
          <p:spPr>
            <a:xfrm>
              <a:off x="3439508" y="452297"/>
              <a:ext cx="2900400" cy="492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39" name="Google Shape;2539;p42"/>
            <p:cNvSpPr/>
            <p:nvPr/>
          </p:nvSpPr>
          <p:spPr>
            <a:xfrm>
              <a:off x="3499275" y="500047"/>
              <a:ext cx="2899546" cy="535669"/>
            </a:xfrm>
            <a:prstGeom prst="rect">
              <a:avLst/>
            </a:prstGeom>
          </p:spPr>
          <p:txBody>
            <a:bodyPr>
              <a:prstTxWarp prst="textPlain">
                <a:avLst/>
              </a:prstTxWarp>
            </a:bodyPr>
            <a:lstStyle/>
            <a:p>
              <a:pPr lvl="0" algn="ctr"/>
              <a:r>
                <a:rPr b="0" i="0" dirty="0">
                  <a:ln>
                    <a:noFill/>
                  </a:ln>
                  <a:solidFill>
                    <a:schemeClr val="lt1"/>
                  </a:solidFill>
                  <a:latin typeface="Poppins Black" panose="00000A00000000000000" pitchFamily="2" charset="0"/>
                  <a:cs typeface="Poppins Black" panose="00000A00000000000000" pitchFamily="2" charset="0"/>
                </a:rPr>
                <a:t>Workshop</a:t>
              </a:r>
            </a:p>
          </p:txBody>
        </p:sp>
      </p:grpSp>
      <p:grpSp>
        <p:nvGrpSpPr>
          <p:cNvPr id="2540" name="Google Shape;2540;p42"/>
          <p:cNvGrpSpPr/>
          <p:nvPr/>
        </p:nvGrpSpPr>
        <p:grpSpPr>
          <a:xfrm>
            <a:off x="4059746" y="3803188"/>
            <a:ext cx="599510" cy="352226"/>
            <a:chOff x="-1861775" y="1644025"/>
            <a:chExt cx="1612018" cy="947100"/>
          </a:xfrm>
        </p:grpSpPr>
        <p:sp>
          <p:nvSpPr>
            <p:cNvPr id="2541" name="Google Shape;2541;p42"/>
            <p:cNvSpPr/>
            <p:nvPr/>
          </p:nvSpPr>
          <p:spPr>
            <a:xfrm>
              <a:off x="-1861775" y="1879738"/>
              <a:ext cx="105300" cy="4758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42" name="Google Shape;2542;p42"/>
            <p:cNvSpPr/>
            <p:nvPr/>
          </p:nvSpPr>
          <p:spPr>
            <a:xfrm>
              <a:off x="-1693475" y="1748150"/>
              <a:ext cx="105300" cy="7389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43" name="Google Shape;2543;p42"/>
            <p:cNvSpPr/>
            <p:nvPr/>
          </p:nvSpPr>
          <p:spPr>
            <a:xfrm>
              <a:off x="-1525175" y="1644025"/>
              <a:ext cx="105300" cy="9471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44" name="Google Shape;2544;p42"/>
            <p:cNvSpPr/>
            <p:nvPr/>
          </p:nvSpPr>
          <p:spPr>
            <a:xfrm>
              <a:off x="-1356875" y="1748150"/>
              <a:ext cx="105300" cy="7389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45" name="Google Shape;2545;p42"/>
            <p:cNvSpPr/>
            <p:nvPr/>
          </p:nvSpPr>
          <p:spPr>
            <a:xfrm>
              <a:off x="-1188575" y="1879738"/>
              <a:ext cx="105300" cy="4758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46" name="Google Shape;2546;p42"/>
            <p:cNvSpPr/>
            <p:nvPr/>
          </p:nvSpPr>
          <p:spPr>
            <a:xfrm>
              <a:off x="-1028257" y="1879738"/>
              <a:ext cx="105300" cy="4758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47" name="Google Shape;2547;p42"/>
            <p:cNvSpPr/>
            <p:nvPr/>
          </p:nvSpPr>
          <p:spPr>
            <a:xfrm>
              <a:off x="-859957" y="1748150"/>
              <a:ext cx="105300" cy="7389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48" name="Google Shape;2548;p42"/>
            <p:cNvSpPr/>
            <p:nvPr/>
          </p:nvSpPr>
          <p:spPr>
            <a:xfrm>
              <a:off x="-691657" y="1644025"/>
              <a:ext cx="105300" cy="9471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49" name="Google Shape;2549;p42"/>
            <p:cNvSpPr/>
            <p:nvPr/>
          </p:nvSpPr>
          <p:spPr>
            <a:xfrm>
              <a:off x="-523357" y="1748150"/>
              <a:ext cx="105300" cy="7389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50" name="Google Shape;2550;p42"/>
            <p:cNvSpPr/>
            <p:nvPr/>
          </p:nvSpPr>
          <p:spPr>
            <a:xfrm>
              <a:off x="-355057" y="1879738"/>
              <a:ext cx="105300" cy="4758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sld>
</file>

<file path=ppt/theme/theme1.xml><?xml version="1.0" encoding="utf-8"?>
<a:theme xmlns:a="http://schemas.openxmlformats.org/drawingml/2006/main" name="Audio Engineer Portfolio by Slidesgo">
  <a:themeElements>
    <a:clrScheme name="Simple Light">
      <a:dk1>
        <a:srgbClr val="000000"/>
      </a:dk1>
      <a:lt1>
        <a:srgbClr val="D9D9D9"/>
      </a:lt1>
      <a:dk2>
        <a:srgbClr val="9A7AD4"/>
      </a:dk2>
      <a:lt2>
        <a:srgbClr val="FFFFFF"/>
      </a:lt2>
      <a:accent1>
        <a:srgbClr val="FFFFFF"/>
      </a:accent1>
      <a:accent2>
        <a:srgbClr val="FFFFFF"/>
      </a:accent2>
      <a:accent3>
        <a:srgbClr val="FFFFFF"/>
      </a:accent3>
      <a:accent4>
        <a:srgbClr val="FFFFFF"/>
      </a:accent4>
      <a:accent5>
        <a:srgbClr val="FFFFFF"/>
      </a:accent5>
      <a:accent6>
        <a:srgbClr val="FFFFFF"/>
      </a:accent6>
      <a:hlink>
        <a:srgbClr val="9A7AD4"/>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TotalTime>
  <Words>1399</Words>
  <Application>Microsoft Office PowerPoint</Application>
  <PresentationFormat>On-screen Show (16:9)</PresentationFormat>
  <Paragraphs>174</Paragraphs>
  <Slides>34</Slides>
  <Notes>34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34</vt:i4>
      </vt:variant>
    </vt:vector>
  </HeadingPairs>
  <TitlesOfParts>
    <vt:vector size="42" baseType="lpstr">
      <vt:lpstr>Poppins Black</vt:lpstr>
      <vt:lpstr>Arial</vt:lpstr>
      <vt:lpstr>Poppins</vt:lpstr>
      <vt:lpstr>Work Sans</vt:lpstr>
      <vt:lpstr>Times New Roman</vt:lpstr>
      <vt:lpstr>Roboto Condensed Light</vt:lpstr>
      <vt:lpstr>PT Sans</vt:lpstr>
      <vt:lpstr>Audio Engineer Portfolio by Slidesgo</vt:lpstr>
      <vt:lpstr>DUBMIX</vt:lpstr>
      <vt:lpstr>TAP Program</vt:lpstr>
      <vt:lpstr>PowerPoint Presentation</vt:lpstr>
      <vt:lpstr>Project Description</vt:lpstr>
      <vt:lpstr>03</vt:lpstr>
      <vt:lpstr>EarSketch </vt:lpstr>
      <vt:lpstr>Unity Platform</vt:lpstr>
      <vt:lpstr>LMMS</vt:lpstr>
      <vt:lpstr>WorkShop</vt:lpstr>
      <vt:lpstr>Step 1</vt:lpstr>
      <vt:lpstr>Make a Song on EarSketch</vt:lpstr>
      <vt:lpstr> Create Track</vt:lpstr>
      <vt:lpstr> Content Manager</vt:lpstr>
      <vt:lpstr>Set Sound</vt:lpstr>
      <vt:lpstr>Run Script</vt:lpstr>
      <vt:lpstr>Step 1</vt:lpstr>
      <vt:lpstr>fitMedia()</vt:lpstr>
      <vt:lpstr>fitMedia()</vt:lpstr>
      <vt:lpstr>Example</vt:lpstr>
      <vt:lpstr>Step 1</vt:lpstr>
      <vt:lpstr>setEffect()</vt:lpstr>
      <vt:lpstr>setEffect()</vt:lpstr>
      <vt:lpstr>Step 1</vt:lpstr>
      <vt:lpstr>For loop</vt:lpstr>
      <vt:lpstr>Done!</vt:lpstr>
      <vt:lpstr>Final Look</vt:lpstr>
      <vt:lpstr>def  function </vt:lpstr>
      <vt:lpstr>-</vt:lpstr>
      <vt:lpstr>QUESTIONS?</vt:lpstr>
      <vt:lpstr>THANK YOU!</vt:lpstr>
      <vt:lpstr>PowerPoint Presentation</vt:lpstr>
      <vt:lpstr>Function Example</vt:lpstr>
      <vt:lpstr>Function Example #2</vt:lpstr>
      <vt:lpstr>Function Example #3</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DUBMIX</dc:title>
  <cp:lastModifiedBy>Richard Rodas</cp:lastModifiedBy>
  <cp:revision>4</cp:revision>
  <dcterms:modified xsi:type="dcterms:W3CDTF">2022-03-27T17:18:58Z</dcterms:modified>
</cp:coreProperties>
</file>